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0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8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0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E04-9D10-41A7-BFA5-94AC34B04ED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2106-C740-4FEF-B011-1F00FC837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0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38100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6931"/>
            <a:ext cx="715327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2987824" y="4725144"/>
            <a:ext cx="122413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7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6762"/>
            <a:ext cx="7600950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0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61938"/>
            <a:ext cx="6648450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1B4E335-3FFC-426B-BB24-E2466C505829}"/>
              </a:ext>
            </a:extLst>
          </p:cNvPr>
          <p:cNvSpPr/>
          <p:nvPr/>
        </p:nvSpPr>
        <p:spPr>
          <a:xfrm>
            <a:off x="4601593" y="264899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7A768A-D608-460F-95F2-1113E20B6114}"/>
              </a:ext>
            </a:extLst>
          </p:cNvPr>
          <p:cNvSpPr/>
          <p:nvPr/>
        </p:nvSpPr>
        <p:spPr>
          <a:xfrm>
            <a:off x="3203848" y="288030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5EA384-6D1A-4712-9499-DD90921FB52C}"/>
              </a:ext>
            </a:extLst>
          </p:cNvPr>
          <p:cNvSpPr/>
          <p:nvPr/>
        </p:nvSpPr>
        <p:spPr>
          <a:xfrm>
            <a:off x="3203848" y="2403623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010D28-6480-4E7F-97C3-53575F6F84E9}"/>
              </a:ext>
            </a:extLst>
          </p:cNvPr>
          <p:cNvSpPr/>
          <p:nvPr/>
        </p:nvSpPr>
        <p:spPr>
          <a:xfrm>
            <a:off x="3203848" y="3140961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DDFAA-E980-4069-BB95-3AB7BB05B91A}"/>
              </a:ext>
            </a:extLst>
          </p:cNvPr>
          <p:cNvSpPr txBox="1"/>
          <p:nvPr/>
        </p:nvSpPr>
        <p:spPr>
          <a:xfrm>
            <a:off x="4151809" y="30399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jsppass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7A56CA-4DE8-45C3-BA50-DC0D4882CEE2}"/>
              </a:ext>
            </a:extLst>
          </p:cNvPr>
          <p:cNvCxnSpPr>
            <a:cxnSpLocks/>
          </p:cNvCxnSpPr>
          <p:nvPr/>
        </p:nvCxnSpPr>
        <p:spPr>
          <a:xfrm>
            <a:off x="5807993" y="4930661"/>
            <a:ext cx="348183" cy="298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8A9630-19BE-4B8F-B2A2-8DB8D8C933C3}"/>
              </a:ext>
            </a:extLst>
          </p:cNvPr>
          <p:cNvCxnSpPr>
            <a:cxnSpLocks/>
          </p:cNvCxnSpPr>
          <p:nvPr/>
        </p:nvCxnSpPr>
        <p:spPr>
          <a:xfrm>
            <a:off x="5292588" y="5614092"/>
            <a:ext cx="348183" cy="298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9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210</cp:lastModifiedBy>
  <cp:revision>4</cp:revision>
  <dcterms:created xsi:type="dcterms:W3CDTF">2024-11-10T06:40:37Z</dcterms:created>
  <dcterms:modified xsi:type="dcterms:W3CDTF">2024-11-22T02:42:58Z</dcterms:modified>
</cp:coreProperties>
</file>