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33629-071D-4E94-8CFD-C6F7A01C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C9E44A-C540-27E2-924B-0725A3875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A7018D-C792-D714-8223-08459104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810-8175-4DE1-9B4F-5FDC50D0279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524D8-8BF0-C91E-E614-AE3CA5C9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818717-ACFD-9BB6-C46D-12B6814C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4E1-ADA6-4CD5-9022-A4F64AA2B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77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A70DC-2DB8-0460-45CE-6CE8E573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6BD526-62B8-7FFD-B9A7-B2D19B65B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0A6F5-EE25-E39A-4B99-E8CDF016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810-8175-4DE1-9B4F-5FDC50D0279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E8729-6837-9FC9-C07D-DADA0C53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D1ABC-9102-B130-90F4-1E3B8AFA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4E1-ADA6-4CD5-9022-A4F64AA2B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24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9712C3-3C4D-3FFC-51F8-FDA9D9F8A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E0DB5B-2C1D-AB4C-07C0-E8628B70E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8771F-D6B6-5816-CCF1-876297D9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810-8175-4DE1-9B4F-5FDC50D0279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D7EFE3-01CB-C66D-51CB-319907F0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C5F0A1-5F88-7A5F-B40E-F81A712D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4E1-ADA6-4CD5-9022-A4F64AA2B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95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8354EE-9941-2F96-8282-8B48E1B9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D35BE8-8092-6BD5-A21C-CCCBA63D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A50FA7-D74F-4798-8E01-CF1BDD5B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810-8175-4DE1-9B4F-5FDC50D0279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8CAD2D-F748-DC71-99B1-DC2C6D77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D81E98-5C93-1137-E296-92CA03BF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4E1-ADA6-4CD5-9022-A4F64AA2B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68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34D63-9C20-DE6D-C4FF-8AD638F1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EDEECD-D691-FA34-296B-1E41EC612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4C658D-2DE2-A654-9793-7DC16F02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810-8175-4DE1-9B4F-5FDC50D0279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6E93B8-D7CB-4DEF-A127-E01219E4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6BD39F-A2EC-96E8-5B24-DC4E3A1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4E1-ADA6-4CD5-9022-A4F64AA2B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75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40327-A63E-5186-C3C5-E47E016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512613-BAB5-C295-8ADA-D1D7CDEFD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972C6A-2215-2A1E-41BD-3B27A1419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1E289B-6DFE-E60C-D6EA-7E17AB90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810-8175-4DE1-9B4F-5FDC50D0279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B8EB46-10AD-1DF5-F039-0FF94B5F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D845AD-81DD-9533-3FB3-B6B6543C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4E1-ADA6-4CD5-9022-A4F64AA2B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01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664BF-F25C-2E3A-7997-A00725F6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F1FBDC-5C53-F05D-6370-03407E97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B17F8E-4024-A3D9-9BA3-733508E52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F6F5BB-B892-C505-960A-18D4D967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7DEF81-A602-ACAB-1A2B-8D575B430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01E244-D271-90B1-B874-C0C4A5E6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810-8175-4DE1-9B4F-5FDC50D0279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31BFB2-93E0-52F0-4DBF-94E3B1D0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0B34EB-CEEC-F38A-BF1F-2BB2BA88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4E1-ADA6-4CD5-9022-A4F64AA2B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11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EC984-9565-4C4E-18EA-912DDEB6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E02238-84F4-C76A-EE0A-E7E0EB63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810-8175-4DE1-9B4F-5FDC50D0279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261E25-BF55-7A84-3F78-A5B2C688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61EEF6-5794-D11F-76C7-3D9CA7E4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4E1-ADA6-4CD5-9022-A4F64AA2B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08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DBAB3E-CC27-D012-A8E1-70EE8633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810-8175-4DE1-9B4F-5FDC50D0279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237A27-9D5D-A250-D843-AB8FBD10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A6F9BC-D45C-47F9-EF18-244E9495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4E1-ADA6-4CD5-9022-A4F64AA2B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1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EEFC16-69D1-FF9D-C2BA-D7B7C00A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26E336-5930-C35F-ED30-9B4D5D5C2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13F992-971D-B4B4-4894-804645AC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FA806B-11C3-E89F-5115-34D544DF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810-8175-4DE1-9B4F-5FDC50D0279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85CA68-697D-14D9-35BC-41EDC42D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FF1532-002D-514D-C68B-D9939196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4E1-ADA6-4CD5-9022-A4F64AA2B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79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129BD-C598-0EE5-D977-EA41D84C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60D8E7-5EBC-D710-65EC-708EAB48C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B2C895-34A3-54FD-B2AF-379FB5D58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502A45-52E9-52E2-94F3-97EE88DF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810-8175-4DE1-9B4F-5FDC50D0279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AA6588-82A0-E7F5-1534-DE2E83CD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2BA9DD-351D-5C14-C4C2-EAF62385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24E1-ADA6-4CD5-9022-A4F64AA2B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23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C38F51-B905-D84A-0709-A6D45B4B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05C546-D7EB-3855-E049-909D61186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2A1DDE-485A-4784-15D9-F96AEC1E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B810-8175-4DE1-9B4F-5FDC50D0279D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AA3922-CB44-A743-B054-740F9DECF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4A4BA5-19DD-84FF-7608-76B87CFFF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24E1-ADA6-4CD5-9022-A4F64AA2B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46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9A95F93-80EB-020E-F95A-803BBE1DCC41}"/>
              </a:ext>
            </a:extLst>
          </p:cNvPr>
          <p:cNvSpPr/>
          <p:nvPr/>
        </p:nvSpPr>
        <p:spPr>
          <a:xfrm>
            <a:off x="4025463" y="2705050"/>
            <a:ext cx="4767942" cy="4004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188C57-27E6-3C37-958C-DEB2D0D63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25" y="173039"/>
            <a:ext cx="4133850" cy="484186"/>
          </a:xfrm>
        </p:spPr>
        <p:txBody>
          <a:bodyPr>
            <a:normAutofit/>
          </a:bodyPr>
          <a:lstStyle/>
          <a:p>
            <a:r>
              <a:rPr kumimoji="1" lang="en-US" altLang="ja-JP" b="1" dirty="0"/>
              <a:t>WordPress</a:t>
            </a:r>
            <a:r>
              <a:rPr kumimoji="1" lang="ja-JP" altLang="en-US" b="1" dirty="0"/>
              <a:t> サーバー 構成図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19D69C6-2DA7-06C9-E48C-05E009BE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29" y="3054354"/>
            <a:ext cx="1250943" cy="125094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1B8598A-86D8-AB7A-B6E0-3C161F896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320" y="785301"/>
            <a:ext cx="1244941" cy="124494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9BD23EF-B241-1B57-E4E0-1A5323601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108" y="3292112"/>
            <a:ext cx="1259536" cy="125953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8F5DCA7-4045-DE6A-85FD-495C2640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30" y="5020133"/>
            <a:ext cx="1250943" cy="125094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132C9A-4D78-0FBA-737A-C0E620CB3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798" y="4361163"/>
            <a:ext cx="1184073" cy="118407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04B6E0A-62DA-75CA-3C59-779D817F4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108" y="5251370"/>
            <a:ext cx="1260508" cy="126050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E98B31-B94F-5C83-365B-2A93588D3C19}"/>
              </a:ext>
            </a:extLst>
          </p:cNvPr>
          <p:cNvSpPr txBox="1"/>
          <p:nvPr/>
        </p:nvSpPr>
        <p:spPr>
          <a:xfrm>
            <a:off x="942551" y="4160879"/>
            <a:ext cx="89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</a:t>
            </a:r>
            <a:endParaRPr kumimoji="1" lang="en-US" altLang="ja-JP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DCF72EC-CD80-4A07-2C4A-2E944AD59029}"/>
              </a:ext>
            </a:extLst>
          </p:cNvPr>
          <p:cNvSpPr txBox="1"/>
          <p:nvPr/>
        </p:nvSpPr>
        <p:spPr>
          <a:xfrm>
            <a:off x="1045192" y="6123086"/>
            <a:ext cx="89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管理者</a:t>
            </a:r>
            <a:endParaRPr kumimoji="1" lang="en-US" altLang="ja-JP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A4C2F17-D311-6BF5-1CCA-F3DCB2A1FF65}"/>
              </a:ext>
            </a:extLst>
          </p:cNvPr>
          <p:cNvSpPr txBox="1"/>
          <p:nvPr/>
        </p:nvSpPr>
        <p:spPr>
          <a:xfrm>
            <a:off x="2588464" y="2094398"/>
            <a:ext cx="143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インターネット</a:t>
            </a:r>
            <a:endParaRPr kumimoji="1" lang="en-US" altLang="ja-JP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E0E8E82-F4DF-BA7F-B45C-4F9D6158E6CE}"/>
              </a:ext>
            </a:extLst>
          </p:cNvPr>
          <p:cNvSpPr txBox="1"/>
          <p:nvPr/>
        </p:nvSpPr>
        <p:spPr>
          <a:xfrm>
            <a:off x="6418959" y="2094398"/>
            <a:ext cx="129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ブログサイト</a:t>
            </a:r>
            <a:endParaRPr kumimoji="1" lang="en-US" altLang="ja-JP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B512F0-CEA7-FA60-28E9-3FB0EE01A430}"/>
              </a:ext>
            </a:extLst>
          </p:cNvPr>
          <p:cNvSpPr txBox="1"/>
          <p:nvPr/>
        </p:nvSpPr>
        <p:spPr>
          <a:xfrm>
            <a:off x="6696038" y="2937926"/>
            <a:ext cx="185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WordPress-practice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429E95-EF12-61C4-CADE-87DA9563653E}"/>
              </a:ext>
            </a:extLst>
          </p:cNvPr>
          <p:cNvSpPr txBox="1"/>
          <p:nvPr/>
        </p:nvSpPr>
        <p:spPr>
          <a:xfrm>
            <a:off x="6632380" y="4900031"/>
            <a:ext cx="204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WordPress-practice-2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DD77D34-E4B7-0E54-C3C4-B75D403CCD82}"/>
              </a:ext>
            </a:extLst>
          </p:cNvPr>
          <p:cNvSpPr txBox="1"/>
          <p:nvPr/>
        </p:nvSpPr>
        <p:spPr>
          <a:xfrm>
            <a:off x="9084732" y="4022558"/>
            <a:ext cx="2480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WordPress</a:t>
            </a:r>
            <a:r>
              <a:rPr kumimoji="1" lang="ja-JP" altLang="en-US" sz="1400" dirty="0"/>
              <a:t> ダッシュボード</a:t>
            </a:r>
            <a:endParaRPr kumimoji="1" lang="en-US" altLang="ja-JP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62B01DF-E496-32C7-CE03-EF3D0790A9B6}"/>
              </a:ext>
            </a:extLst>
          </p:cNvPr>
          <p:cNvSpPr txBox="1"/>
          <p:nvPr/>
        </p:nvSpPr>
        <p:spPr>
          <a:xfrm>
            <a:off x="4037381" y="2752040"/>
            <a:ext cx="156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Microsoft</a:t>
            </a:r>
            <a:r>
              <a:rPr kumimoji="1" lang="ja-JP" altLang="en-US" sz="1400" b="1" dirty="0"/>
              <a:t> </a:t>
            </a:r>
            <a:r>
              <a:rPr kumimoji="1" lang="en-US" altLang="ja-JP" sz="1400" b="1" dirty="0"/>
              <a:t>Azure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7236E281-D473-E53B-46C7-2F5096CA9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533311" y="4274716"/>
            <a:ext cx="852038" cy="1188003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B095C2C-5F95-1C35-94EF-E85B0F087966}"/>
              </a:ext>
            </a:extLst>
          </p:cNvPr>
          <p:cNvSpPr txBox="1"/>
          <p:nvPr/>
        </p:nvSpPr>
        <p:spPr>
          <a:xfrm>
            <a:off x="4145768" y="4106355"/>
            <a:ext cx="1670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ロードバランサー</a:t>
            </a:r>
            <a:endParaRPr kumimoji="1" lang="en-US" altLang="ja-JP" sz="1400" dirty="0"/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47378AD3-4D94-CFA7-262B-2495783DB9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76844" y="1732018"/>
            <a:ext cx="1468150" cy="1040195"/>
          </a:xfrm>
          <a:prstGeom prst="bentConnector3">
            <a:avLst>
              <a:gd name="adj1" fmla="val 98936"/>
            </a:avLst>
          </a:prstGeom>
          <a:ln w="444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02D43056-9BA8-3969-D986-466D0B7B4ECE}"/>
              </a:ext>
            </a:extLst>
          </p:cNvPr>
          <p:cNvCxnSpPr>
            <a:cxnSpLocks/>
          </p:cNvCxnSpPr>
          <p:nvPr/>
        </p:nvCxnSpPr>
        <p:spPr>
          <a:xfrm>
            <a:off x="4025463" y="1528503"/>
            <a:ext cx="2328911" cy="0"/>
          </a:xfrm>
          <a:prstGeom prst="straightConnector1">
            <a:avLst/>
          </a:prstGeom>
          <a:ln w="444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8CBB78B1-E21E-4095-4F81-89979343D2BE}"/>
              </a:ext>
            </a:extLst>
          </p:cNvPr>
          <p:cNvCxnSpPr>
            <a:cxnSpLocks/>
          </p:cNvCxnSpPr>
          <p:nvPr/>
        </p:nvCxnSpPr>
        <p:spPr>
          <a:xfrm flipV="1">
            <a:off x="2107614" y="4868717"/>
            <a:ext cx="2165053" cy="776887"/>
          </a:xfrm>
          <a:prstGeom prst="bentConnector3">
            <a:avLst/>
          </a:prstGeom>
          <a:ln w="444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AC60C3F8-061C-A3CF-4C76-647B1B69BA4D}"/>
              </a:ext>
            </a:extLst>
          </p:cNvPr>
          <p:cNvCxnSpPr>
            <a:cxnSpLocks/>
          </p:cNvCxnSpPr>
          <p:nvPr/>
        </p:nvCxnSpPr>
        <p:spPr>
          <a:xfrm flipV="1">
            <a:off x="5645993" y="3819525"/>
            <a:ext cx="1259632" cy="1021621"/>
          </a:xfrm>
          <a:prstGeom prst="bentConnector3">
            <a:avLst/>
          </a:prstGeom>
          <a:ln w="444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72EB992A-42D0-67EF-0866-396CF3683CBD}"/>
              </a:ext>
            </a:extLst>
          </p:cNvPr>
          <p:cNvCxnSpPr>
            <a:cxnSpLocks/>
          </p:cNvCxnSpPr>
          <p:nvPr/>
        </p:nvCxnSpPr>
        <p:spPr>
          <a:xfrm>
            <a:off x="5648929" y="4834594"/>
            <a:ext cx="1256696" cy="980843"/>
          </a:xfrm>
          <a:prstGeom prst="bentConnector3">
            <a:avLst/>
          </a:prstGeom>
          <a:ln w="444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EEE9D51E-3E4F-F602-E604-074D0C62C024}"/>
              </a:ext>
            </a:extLst>
          </p:cNvPr>
          <p:cNvCxnSpPr>
            <a:cxnSpLocks/>
          </p:cNvCxnSpPr>
          <p:nvPr/>
        </p:nvCxnSpPr>
        <p:spPr>
          <a:xfrm>
            <a:off x="8324127" y="3967109"/>
            <a:ext cx="1153248" cy="874037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3AD6655-D605-8995-D4F7-1854250397F9}"/>
              </a:ext>
            </a:extLst>
          </p:cNvPr>
          <p:cNvCxnSpPr>
            <a:cxnSpLocks/>
          </p:cNvCxnSpPr>
          <p:nvPr/>
        </p:nvCxnSpPr>
        <p:spPr>
          <a:xfrm flipV="1">
            <a:off x="8377105" y="5067082"/>
            <a:ext cx="1100270" cy="887202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図 76">
            <a:extLst>
              <a:ext uri="{FF2B5EF4-FFF2-40B4-BE49-F238E27FC236}">
                <a16:creationId xmlns:a16="http://schemas.microsoft.com/office/drawing/2014/main" id="{495F27DB-475F-7D3D-8A7F-AA6EB621A8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121" y="4135452"/>
            <a:ext cx="560082" cy="560082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20F471CF-2FA0-E64B-2284-F7B809575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994" y="6092881"/>
            <a:ext cx="560082" cy="560082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BE1AB266-EDAE-07C3-7049-7779486952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853" y="906953"/>
            <a:ext cx="1184073" cy="11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14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GW-259</dc:creator>
  <cp:lastModifiedBy>GW-259</cp:lastModifiedBy>
  <cp:revision>13</cp:revision>
  <dcterms:created xsi:type="dcterms:W3CDTF">2023-09-11T07:54:57Z</dcterms:created>
  <dcterms:modified xsi:type="dcterms:W3CDTF">2023-09-15T08:38:54Z</dcterms:modified>
</cp:coreProperties>
</file>