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2" r:id="rId6"/>
    <p:sldId id="259" r:id="rId7"/>
    <p:sldId id="271" r:id="rId8"/>
    <p:sldId id="263" r:id="rId9"/>
    <p:sldId id="261"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7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3" autoAdjust="0"/>
    <p:restoredTop sz="92998" autoAdjust="0"/>
  </p:normalViewPr>
  <p:slideViewPr>
    <p:cSldViewPr snapToGrid="0" showGuides="1">
      <p:cViewPr varScale="1">
        <p:scale>
          <a:sx n="77" d="100"/>
          <a:sy n="77" d="100"/>
        </p:scale>
        <p:origin x="1061"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C86BDB-C64A-45CB-B5D1-FF9E2E844343}" type="datetimeFigureOut">
              <a:rPr lang="en-US" smtClean="0"/>
              <a:t>10/21/2025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7BD6F-96FE-4E18-A215-A68A8568B791}" type="slidenum">
              <a:rPr lang="en-US" smtClean="0"/>
              <a:t>‹#›</a:t>
            </a:fld>
            <a:endParaRPr lang="en-US"/>
          </a:p>
        </p:txBody>
      </p:sp>
    </p:spTree>
    <p:extLst>
      <p:ext uri="{BB962C8B-B14F-4D97-AF65-F5344CB8AC3E}">
        <p14:creationId xmlns:p14="http://schemas.microsoft.com/office/powerpoint/2010/main" val="2047546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67BD6F-96FE-4E18-A215-A68A8568B791}" type="slidenum">
              <a:rPr lang="en-US" smtClean="0"/>
              <a:t>9</a:t>
            </a:fld>
            <a:endParaRPr lang="en-US"/>
          </a:p>
        </p:txBody>
      </p:sp>
    </p:spTree>
    <p:extLst>
      <p:ext uri="{BB962C8B-B14F-4D97-AF65-F5344CB8AC3E}">
        <p14:creationId xmlns:p14="http://schemas.microsoft.com/office/powerpoint/2010/main" val="3911870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DADB0-5106-6F73-D1BA-3EEFCE439F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53840F-3633-1CB9-C48E-42DACB47AF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CE354D-C7DE-59A3-396A-0837F2BD6B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D07A6E-358B-8C0C-DA24-C4687374C687}"/>
              </a:ext>
            </a:extLst>
          </p:cNvPr>
          <p:cNvSpPr>
            <a:spLocks noGrp="1"/>
          </p:cNvSpPr>
          <p:nvPr>
            <p:ph type="sldNum" sz="quarter" idx="5"/>
          </p:nvPr>
        </p:nvSpPr>
        <p:spPr/>
        <p:txBody>
          <a:bodyPr/>
          <a:lstStyle/>
          <a:p>
            <a:fld id="{6767BD6F-96FE-4E18-A215-A68A8568B791}" type="slidenum">
              <a:rPr lang="en-US" smtClean="0"/>
              <a:t>10</a:t>
            </a:fld>
            <a:endParaRPr lang="en-US"/>
          </a:p>
        </p:txBody>
      </p:sp>
    </p:spTree>
    <p:extLst>
      <p:ext uri="{BB962C8B-B14F-4D97-AF65-F5344CB8AC3E}">
        <p14:creationId xmlns:p14="http://schemas.microsoft.com/office/powerpoint/2010/main" val="1282528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E43C6-E3F4-43A5-F79E-5B0070BA59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5F0867-DDBC-9486-317D-1465A5D6A9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68F374-7E9A-C0D7-7346-34777BE11E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FEFACF-8567-8874-45E9-9E6496455D3E}"/>
              </a:ext>
            </a:extLst>
          </p:cNvPr>
          <p:cNvSpPr>
            <a:spLocks noGrp="1"/>
          </p:cNvSpPr>
          <p:nvPr>
            <p:ph type="sldNum" sz="quarter" idx="5"/>
          </p:nvPr>
        </p:nvSpPr>
        <p:spPr/>
        <p:txBody>
          <a:bodyPr/>
          <a:lstStyle/>
          <a:p>
            <a:fld id="{6767BD6F-96FE-4E18-A215-A68A8568B791}" type="slidenum">
              <a:rPr lang="en-US" smtClean="0"/>
              <a:t>11</a:t>
            </a:fld>
            <a:endParaRPr lang="en-US"/>
          </a:p>
        </p:txBody>
      </p:sp>
    </p:spTree>
    <p:extLst>
      <p:ext uri="{BB962C8B-B14F-4D97-AF65-F5344CB8AC3E}">
        <p14:creationId xmlns:p14="http://schemas.microsoft.com/office/powerpoint/2010/main" val="359175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47473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E0DE8F-8F1C-C64A-6C0C-5243FFE48551}"/>
              </a:ext>
            </a:extLst>
          </p:cNvPr>
          <p:cNvSpPr>
            <a:spLocks noGrp="1"/>
          </p:cNvSpPr>
          <p:nvPr>
            <p:ph type="pic" sz="quarter" idx="10"/>
          </p:nvPr>
        </p:nvSpPr>
        <p:spPr>
          <a:xfrm>
            <a:off x="7006178" y="1778000"/>
            <a:ext cx="2497644" cy="3289300"/>
          </a:xfrm>
          <a:custGeom>
            <a:avLst/>
            <a:gdLst>
              <a:gd name="connsiteX0" fmla="*/ 0 w 2497644"/>
              <a:gd name="connsiteY0" fmla="*/ 0 h 3289300"/>
              <a:gd name="connsiteX1" fmla="*/ 2497644 w 2497644"/>
              <a:gd name="connsiteY1" fmla="*/ 0 h 3289300"/>
              <a:gd name="connsiteX2" fmla="*/ 2497644 w 2497644"/>
              <a:gd name="connsiteY2" fmla="*/ 3289300 h 3289300"/>
              <a:gd name="connsiteX3" fmla="*/ 0 w 2497644"/>
              <a:gd name="connsiteY3" fmla="*/ 3289300 h 3289300"/>
            </a:gdLst>
            <a:ahLst/>
            <a:cxnLst>
              <a:cxn ang="0">
                <a:pos x="connsiteX0" y="connsiteY0"/>
              </a:cxn>
              <a:cxn ang="0">
                <a:pos x="connsiteX1" y="connsiteY1"/>
              </a:cxn>
              <a:cxn ang="0">
                <a:pos x="connsiteX2" y="connsiteY2"/>
              </a:cxn>
              <a:cxn ang="0">
                <a:pos x="connsiteX3" y="connsiteY3"/>
              </a:cxn>
            </a:cxnLst>
            <a:rect l="l" t="t" r="r" b="b"/>
            <a:pathLst>
              <a:path w="2497644" h="3289300">
                <a:moveTo>
                  <a:pt x="0" y="0"/>
                </a:moveTo>
                <a:lnTo>
                  <a:pt x="2497644" y="0"/>
                </a:lnTo>
                <a:lnTo>
                  <a:pt x="2497644" y="3289300"/>
                </a:lnTo>
                <a:lnTo>
                  <a:pt x="0" y="3289300"/>
                </a:ln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34184334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EEC8165-AB0C-8DD7-C8A5-BE5E04988847}"/>
              </a:ext>
            </a:extLst>
          </p:cNvPr>
          <p:cNvSpPr>
            <a:spLocks noGrp="1"/>
          </p:cNvSpPr>
          <p:nvPr>
            <p:ph type="pic" sz="quarter" idx="10"/>
          </p:nvPr>
        </p:nvSpPr>
        <p:spPr>
          <a:xfrm>
            <a:off x="1341068" y="3363707"/>
            <a:ext cx="1876930" cy="1836072"/>
          </a:xfrm>
          <a:custGeom>
            <a:avLst/>
            <a:gdLst>
              <a:gd name="connsiteX0" fmla="*/ 306018 w 1876930"/>
              <a:gd name="connsiteY0" fmla="*/ 0 h 1836072"/>
              <a:gd name="connsiteX1" fmla="*/ 1570912 w 1876930"/>
              <a:gd name="connsiteY1" fmla="*/ 0 h 1836072"/>
              <a:gd name="connsiteX2" fmla="*/ 1876930 w 1876930"/>
              <a:gd name="connsiteY2" fmla="*/ 306018 h 1836072"/>
              <a:gd name="connsiteX3" fmla="*/ 1876930 w 1876930"/>
              <a:gd name="connsiteY3" fmla="*/ 1530054 h 1836072"/>
              <a:gd name="connsiteX4" fmla="*/ 1570912 w 1876930"/>
              <a:gd name="connsiteY4" fmla="*/ 1836072 h 1836072"/>
              <a:gd name="connsiteX5" fmla="*/ 306018 w 1876930"/>
              <a:gd name="connsiteY5" fmla="*/ 1836072 h 1836072"/>
              <a:gd name="connsiteX6" fmla="*/ 0 w 1876930"/>
              <a:gd name="connsiteY6" fmla="*/ 1530054 h 1836072"/>
              <a:gd name="connsiteX7" fmla="*/ 0 w 1876930"/>
              <a:gd name="connsiteY7" fmla="*/ 306018 h 1836072"/>
              <a:gd name="connsiteX8" fmla="*/ 306018 w 1876930"/>
              <a:gd name="connsiteY8" fmla="*/ 0 h 1836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930" h="1836072">
                <a:moveTo>
                  <a:pt x="306018" y="0"/>
                </a:moveTo>
                <a:lnTo>
                  <a:pt x="1570912" y="0"/>
                </a:lnTo>
                <a:cubicBezTo>
                  <a:pt x="1739921" y="0"/>
                  <a:pt x="1876930" y="137009"/>
                  <a:pt x="1876930" y="306018"/>
                </a:cubicBezTo>
                <a:lnTo>
                  <a:pt x="1876930" y="1530054"/>
                </a:lnTo>
                <a:cubicBezTo>
                  <a:pt x="1876930" y="1699063"/>
                  <a:pt x="1739921" y="1836072"/>
                  <a:pt x="1570912" y="1836072"/>
                </a:cubicBezTo>
                <a:lnTo>
                  <a:pt x="306018" y="1836072"/>
                </a:lnTo>
                <a:cubicBezTo>
                  <a:pt x="137009" y="1836072"/>
                  <a:pt x="0" y="1699063"/>
                  <a:pt x="0" y="1530054"/>
                </a:cubicBezTo>
                <a:lnTo>
                  <a:pt x="0" y="306018"/>
                </a:lnTo>
                <a:cubicBezTo>
                  <a:pt x="0" y="137009"/>
                  <a:pt x="137009" y="0"/>
                  <a:pt x="306018"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1278765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F72330-DD86-C62A-C998-7C824AE5502D}"/>
              </a:ext>
            </a:extLst>
          </p:cNvPr>
          <p:cNvSpPr>
            <a:spLocks noGrp="1"/>
          </p:cNvSpPr>
          <p:nvPr>
            <p:ph type="pic" sz="quarter" idx="10"/>
          </p:nvPr>
        </p:nvSpPr>
        <p:spPr>
          <a:xfrm>
            <a:off x="1054099" y="1432633"/>
            <a:ext cx="4127501" cy="3992734"/>
          </a:xfrm>
          <a:custGeom>
            <a:avLst/>
            <a:gdLst>
              <a:gd name="connsiteX0" fmla="*/ 665469 w 4127501"/>
              <a:gd name="connsiteY0" fmla="*/ 0 h 3992734"/>
              <a:gd name="connsiteX1" fmla="*/ 3462032 w 4127501"/>
              <a:gd name="connsiteY1" fmla="*/ 0 h 3992734"/>
              <a:gd name="connsiteX2" fmla="*/ 4127501 w 4127501"/>
              <a:gd name="connsiteY2" fmla="*/ 665469 h 3992734"/>
              <a:gd name="connsiteX3" fmla="*/ 4127501 w 4127501"/>
              <a:gd name="connsiteY3" fmla="*/ 3327265 h 3992734"/>
              <a:gd name="connsiteX4" fmla="*/ 3462032 w 4127501"/>
              <a:gd name="connsiteY4" fmla="*/ 3992734 h 3992734"/>
              <a:gd name="connsiteX5" fmla="*/ 665469 w 4127501"/>
              <a:gd name="connsiteY5" fmla="*/ 3992734 h 3992734"/>
              <a:gd name="connsiteX6" fmla="*/ 0 w 4127501"/>
              <a:gd name="connsiteY6" fmla="*/ 3327265 h 3992734"/>
              <a:gd name="connsiteX7" fmla="*/ 0 w 4127501"/>
              <a:gd name="connsiteY7" fmla="*/ 665469 h 3992734"/>
              <a:gd name="connsiteX8" fmla="*/ 665469 w 4127501"/>
              <a:gd name="connsiteY8" fmla="*/ 0 h 39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7501" h="3992734">
                <a:moveTo>
                  <a:pt x="665469" y="0"/>
                </a:moveTo>
                <a:lnTo>
                  <a:pt x="3462032" y="0"/>
                </a:lnTo>
                <a:cubicBezTo>
                  <a:pt x="3829560" y="0"/>
                  <a:pt x="4127501" y="297941"/>
                  <a:pt x="4127501" y="665469"/>
                </a:cubicBezTo>
                <a:lnTo>
                  <a:pt x="4127501" y="3327265"/>
                </a:lnTo>
                <a:cubicBezTo>
                  <a:pt x="4127501" y="3694793"/>
                  <a:pt x="3829560" y="3992734"/>
                  <a:pt x="3462032" y="3992734"/>
                </a:cubicBezTo>
                <a:lnTo>
                  <a:pt x="665469" y="3992734"/>
                </a:lnTo>
                <a:cubicBezTo>
                  <a:pt x="297941" y="3992734"/>
                  <a:pt x="0" y="3694793"/>
                  <a:pt x="0" y="3327265"/>
                </a:cubicBezTo>
                <a:lnTo>
                  <a:pt x="0" y="665469"/>
                </a:lnTo>
                <a:cubicBezTo>
                  <a:pt x="0" y="297941"/>
                  <a:pt x="297941" y="0"/>
                  <a:pt x="665469"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5156963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2E1EBF61-1B23-D92C-A2A6-AE3163B3241C}"/>
              </a:ext>
            </a:extLst>
          </p:cNvPr>
          <p:cNvSpPr/>
          <p:nvPr userDrawn="1"/>
        </p:nvSpPr>
        <p:spPr>
          <a:xfrm>
            <a:off x="0" y="0"/>
            <a:ext cx="12192000" cy="6858000"/>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162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bg>
      <p:bgPr>
        <a:solidFill>
          <a:srgbClr val="00873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53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B3F7876-6BEA-4A50-5E48-D694C95826B6}"/>
              </a:ext>
            </a:extLst>
          </p:cNvPr>
          <p:cNvSpPr>
            <a:spLocks noGrp="1"/>
          </p:cNvSpPr>
          <p:nvPr>
            <p:ph type="pic" sz="quarter" idx="10"/>
          </p:nvPr>
        </p:nvSpPr>
        <p:spPr>
          <a:xfrm>
            <a:off x="6659665" y="1280769"/>
            <a:ext cx="4636708" cy="1406578"/>
          </a:xfrm>
          <a:custGeom>
            <a:avLst/>
            <a:gdLst>
              <a:gd name="connsiteX0" fmla="*/ 234434 w 4636708"/>
              <a:gd name="connsiteY0" fmla="*/ 0 h 1406578"/>
              <a:gd name="connsiteX1" fmla="*/ 4402274 w 4636708"/>
              <a:gd name="connsiteY1" fmla="*/ 0 h 1406578"/>
              <a:gd name="connsiteX2" fmla="*/ 4636708 w 4636708"/>
              <a:gd name="connsiteY2" fmla="*/ 234434 h 1406578"/>
              <a:gd name="connsiteX3" fmla="*/ 4636708 w 4636708"/>
              <a:gd name="connsiteY3" fmla="*/ 1172144 h 1406578"/>
              <a:gd name="connsiteX4" fmla="*/ 4402274 w 4636708"/>
              <a:gd name="connsiteY4" fmla="*/ 1406578 h 1406578"/>
              <a:gd name="connsiteX5" fmla="*/ 234434 w 4636708"/>
              <a:gd name="connsiteY5" fmla="*/ 1406578 h 1406578"/>
              <a:gd name="connsiteX6" fmla="*/ 0 w 4636708"/>
              <a:gd name="connsiteY6" fmla="*/ 1172144 h 1406578"/>
              <a:gd name="connsiteX7" fmla="*/ 0 w 4636708"/>
              <a:gd name="connsiteY7" fmla="*/ 234434 h 1406578"/>
              <a:gd name="connsiteX8" fmla="*/ 234434 w 4636708"/>
              <a:gd name="connsiteY8" fmla="*/ 0 h 140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6708" h="1406578">
                <a:moveTo>
                  <a:pt x="234434" y="0"/>
                </a:moveTo>
                <a:lnTo>
                  <a:pt x="4402274" y="0"/>
                </a:lnTo>
                <a:cubicBezTo>
                  <a:pt x="4531748" y="0"/>
                  <a:pt x="4636708" y="104960"/>
                  <a:pt x="4636708" y="234434"/>
                </a:cubicBezTo>
                <a:lnTo>
                  <a:pt x="4636708" y="1172144"/>
                </a:lnTo>
                <a:cubicBezTo>
                  <a:pt x="4636708" y="1301618"/>
                  <a:pt x="4531748" y="1406578"/>
                  <a:pt x="4402274" y="1406578"/>
                </a:cubicBezTo>
                <a:lnTo>
                  <a:pt x="234434" y="1406578"/>
                </a:lnTo>
                <a:cubicBezTo>
                  <a:pt x="104960" y="1406578"/>
                  <a:pt x="0" y="1301618"/>
                  <a:pt x="0" y="1172144"/>
                </a:cubicBezTo>
                <a:lnTo>
                  <a:pt x="0" y="234434"/>
                </a:lnTo>
                <a:cubicBezTo>
                  <a:pt x="0" y="104960"/>
                  <a:pt x="104960" y="0"/>
                  <a:pt x="234434" y="0"/>
                </a:cubicBezTo>
                <a:close/>
              </a:path>
            </a:pathLst>
          </a:custGeom>
          <a:solidFill>
            <a:schemeClr val="tx1">
              <a:lumMod val="50000"/>
              <a:lumOff val="50000"/>
            </a:schemeClr>
          </a:solidFill>
        </p:spPr>
        <p:txBody>
          <a:bodyPr wrap="square">
            <a:noAutofit/>
          </a:bodyPr>
          <a:lstStyle/>
          <a:p>
            <a:endParaRPr lang="en-US"/>
          </a:p>
        </p:txBody>
      </p:sp>
    </p:spTree>
    <p:extLst>
      <p:ext uri="{BB962C8B-B14F-4D97-AF65-F5344CB8AC3E}">
        <p14:creationId xmlns:p14="http://schemas.microsoft.com/office/powerpoint/2010/main" val="14880181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6C3FADB-2AF9-8CD6-3385-F00A07062F13}"/>
              </a:ext>
            </a:extLst>
          </p:cNvPr>
          <p:cNvSpPr>
            <a:spLocks noGrp="1"/>
          </p:cNvSpPr>
          <p:nvPr>
            <p:ph type="pic" sz="quarter" idx="10"/>
          </p:nvPr>
        </p:nvSpPr>
        <p:spPr>
          <a:xfrm>
            <a:off x="4635499" y="998366"/>
            <a:ext cx="2935917" cy="4861268"/>
          </a:xfrm>
          <a:custGeom>
            <a:avLst/>
            <a:gdLst>
              <a:gd name="connsiteX0" fmla="*/ 489329 w 2935917"/>
              <a:gd name="connsiteY0" fmla="*/ 0 h 4861268"/>
              <a:gd name="connsiteX1" fmla="*/ 2446588 w 2935917"/>
              <a:gd name="connsiteY1" fmla="*/ 0 h 4861268"/>
              <a:gd name="connsiteX2" fmla="*/ 2935917 w 2935917"/>
              <a:gd name="connsiteY2" fmla="*/ 489329 h 4861268"/>
              <a:gd name="connsiteX3" fmla="*/ 2935917 w 2935917"/>
              <a:gd name="connsiteY3" fmla="*/ 4371939 h 4861268"/>
              <a:gd name="connsiteX4" fmla="*/ 2446588 w 2935917"/>
              <a:gd name="connsiteY4" fmla="*/ 4861268 h 4861268"/>
              <a:gd name="connsiteX5" fmla="*/ 489329 w 2935917"/>
              <a:gd name="connsiteY5" fmla="*/ 4861268 h 4861268"/>
              <a:gd name="connsiteX6" fmla="*/ 0 w 2935917"/>
              <a:gd name="connsiteY6" fmla="*/ 4371939 h 4861268"/>
              <a:gd name="connsiteX7" fmla="*/ 0 w 2935917"/>
              <a:gd name="connsiteY7" fmla="*/ 489329 h 4861268"/>
              <a:gd name="connsiteX8" fmla="*/ 489329 w 2935917"/>
              <a:gd name="connsiteY8" fmla="*/ 0 h 486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5917" h="4861268">
                <a:moveTo>
                  <a:pt x="489329" y="0"/>
                </a:moveTo>
                <a:lnTo>
                  <a:pt x="2446588" y="0"/>
                </a:lnTo>
                <a:cubicBezTo>
                  <a:pt x="2716837" y="0"/>
                  <a:pt x="2935917" y="219080"/>
                  <a:pt x="2935917" y="489329"/>
                </a:cubicBezTo>
                <a:lnTo>
                  <a:pt x="2935917" y="4371939"/>
                </a:lnTo>
                <a:cubicBezTo>
                  <a:pt x="2935917" y="4642188"/>
                  <a:pt x="2716837" y="4861268"/>
                  <a:pt x="2446588" y="4861268"/>
                </a:cubicBezTo>
                <a:lnTo>
                  <a:pt x="489329" y="4861268"/>
                </a:lnTo>
                <a:cubicBezTo>
                  <a:pt x="219080" y="4861268"/>
                  <a:pt x="0" y="4642188"/>
                  <a:pt x="0" y="4371939"/>
                </a:cubicBezTo>
                <a:lnTo>
                  <a:pt x="0" y="489329"/>
                </a:lnTo>
                <a:cubicBezTo>
                  <a:pt x="0" y="219080"/>
                  <a:pt x="219080" y="0"/>
                  <a:pt x="489329"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26764015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402F8E8-8DE1-E225-8ADE-BD228B65B87E}"/>
              </a:ext>
            </a:extLst>
          </p:cNvPr>
          <p:cNvSpPr>
            <a:spLocks noGrp="1"/>
          </p:cNvSpPr>
          <p:nvPr>
            <p:ph type="pic" sz="quarter" idx="10"/>
          </p:nvPr>
        </p:nvSpPr>
        <p:spPr>
          <a:xfrm>
            <a:off x="946350" y="1384300"/>
            <a:ext cx="4692450" cy="1600200"/>
          </a:xfrm>
          <a:custGeom>
            <a:avLst/>
            <a:gdLst>
              <a:gd name="connsiteX0" fmla="*/ 266705 w 4692450"/>
              <a:gd name="connsiteY0" fmla="*/ 0 h 1600200"/>
              <a:gd name="connsiteX1" fmla="*/ 4425745 w 4692450"/>
              <a:gd name="connsiteY1" fmla="*/ 0 h 1600200"/>
              <a:gd name="connsiteX2" fmla="*/ 4692450 w 4692450"/>
              <a:gd name="connsiteY2" fmla="*/ 266705 h 1600200"/>
              <a:gd name="connsiteX3" fmla="*/ 4692450 w 4692450"/>
              <a:gd name="connsiteY3" fmla="*/ 1333495 h 1600200"/>
              <a:gd name="connsiteX4" fmla="*/ 4425745 w 4692450"/>
              <a:gd name="connsiteY4" fmla="*/ 1600200 h 1600200"/>
              <a:gd name="connsiteX5" fmla="*/ 266705 w 4692450"/>
              <a:gd name="connsiteY5" fmla="*/ 1600200 h 1600200"/>
              <a:gd name="connsiteX6" fmla="*/ 0 w 4692450"/>
              <a:gd name="connsiteY6" fmla="*/ 1333495 h 1600200"/>
              <a:gd name="connsiteX7" fmla="*/ 0 w 4692450"/>
              <a:gd name="connsiteY7" fmla="*/ 266705 h 1600200"/>
              <a:gd name="connsiteX8" fmla="*/ 266705 w 4692450"/>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2450" h="1600200">
                <a:moveTo>
                  <a:pt x="266705" y="0"/>
                </a:moveTo>
                <a:lnTo>
                  <a:pt x="4425745" y="0"/>
                </a:lnTo>
                <a:cubicBezTo>
                  <a:pt x="4573042" y="0"/>
                  <a:pt x="4692450" y="119408"/>
                  <a:pt x="4692450" y="266705"/>
                </a:cubicBezTo>
                <a:lnTo>
                  <a:pt x="4692450" y="1333495"/>
                </a:lnTo>
                <a:cubicBezTo>
                  <a:pt x="4692450" y="1480792"/>
                  <a:pt x="4573042" y="1600200"/>
                  <a:pt x="4425745" y="1600200"/>
                </a:cubicBezTo>
                <a:lnTo>
                  <a:pt x="266705" y="1600200"/>
                </a:lnTo>
                <a:cubicBezTo>
                  <a:pt x="119408" y="1600200"/>
                  <a:pt x="0" y="1480792"/>
                  <a:pt x="0" y="1333495"/>
                </a:cubicBezTo>
                <a:lnTo>
                  <a:pt x="0" y="266705"/>
                </a:lnTo>
                <a:cubicBezTo>
                  <a:pt x="0" y="119408"/>
                  <a:pt x="119408" y="0"/>
                  <a:pt x="266705"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31535995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ABF1ECF-5DB5-2F1A-9046-F843771885D3}"/>
              </a:ext>
            </a:extLst>
          </p:cNvPr>
          <p:cNvSpPr>
            <a:spLocks noGrp="1"/>
          </p:cNvSpPr>
          <p:nvPr>
            <p:ph type="pic" sz="quarter" idx="10"/>
          </p:nvPr>
        </p:nvSpPr>
        <p:spPr>
          <a:xfrm>
            <a:off x="7783199" y="3659522"/>
            <a:ext cx="3511636" cy="1600200"/>
          </a:xfrm>
          <a:custGeom>
            <a:avLst/>
            <a:gdLst>
              <a:gd name="connsiteX0" fmla="*/ 266705 w 3511636"/>
              <a:gd name="connsiteY0" fmla="*/ 0 h 1600200"/>
              <a:gd name="connsiteX1" fmla="*/ 3244931 w 3511636"/>
              <a:gd name="connsiteY1" fmla="*/ 0 h 1600200"/>
              <a:gd name="connsiteX2" fmla="*/ 3511636 w 3511636"/>
              <a:gd name="connsiteY2" fmla="*/ 266705 h 1600200"/>
              <a:gd name="connsiteX3" fmla="*/ 3511636 w 3511636"/>
              <a:gd name="connsiteY3" fmla="*/ 1333495 h 1600200"/>
              <a:gd name="connsiteX4" fmla="*/ 3244931 w 3511636"/>
              <a:gd name="connsiteY4" fmla="*/ 1600200 h 1600200"/>
              <a:gd name="connsiteX5" fmla="*/ 266705 w 3511636"/>
              <a:gd name="connsiteY5" fmla="*/ 1600200 h 1600200"/>
              <a:gd name="connsiteX6" fmla="*/ 0 w 3511636"/>
              <a:gd name="connsiteY6" fmla="*/ 1333495 h 1600200"/>
              <a:gd name="connsiteX7" fmla="*/ 0 w 3511636"/>
              <a:gd name="connsiteY7" fmla="*/ 266705 h 1600200"/>
              <a:gd name="connsiteX8" fmla="*/ 266705 w 3511636"/>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636" h="1600200">
                <a:moveTo>
                  <a:pt x="266705" y="0"/>
                </a:moveTo>
                <a:lnTo>
                  <a:pt x="3244931" y="0"/>
                </a:lnTo>
                <a:cubicBezTo>
                  <a:pt x="3392228" y="0"/>
                  <a:pt x="3511636" y="119408"/>
                  <a:pt x="3511636" y="266705"/>
                </a:cubicBezTo>
                <a:lnTo>
                  <a:pt x="3511636" y="1333495"/>
                </a:lnTo>
                <a:cubicBezTo>
                  <a:pt x="3511636" y="1480792"/>
                  <a:pt x="3392228" y="1600200"/>
                  <a:pt x="3244931" y="1600200"/>
                </a:cubicBezTo>
                <a:lnTo>
                  <a:pt x="266705" y="1600200"/>
                </a:lnTo>
                <a:cubicBezTo>
                  <a:pt x="119408" y="1600200"/>
                  <a:pt x="0" y="1480792"/>
                  <a:pt x="0" y="1333495"/>
                </a:cubicBezTo>
                <a:lnTo>
                  <a:pt x="0" y="266705"/>
                </a:lnTo>
                <a:cubicBezTo>
                  <a:pt x="0" y="119408"/>
                  <a:pt x="119408" y="0"/>
                  <a:pt x="266705"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26228416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04F347E-3FF1-4F01-FDE0-27F7DA3CD189}"/>
              </a:ext>
            </a:extLst>
          </p:cNvPr>
          <p:cNvSpPr>
            <a:spLocks noGrp="1"/>
          </p:cNvSpPr>
          <p:nvPr>
            <p:ph type="pic" sz="quarter" idx="10"/>
          </p:nvPr>
        </p:nvSpPr>
        <p:spPr>
          <a:xfrm>
            <a:off x="6277761" y="1682750"/>
            <a:ext cx="1841500" cy="1841500"/>
          </a:xfrm>
          <a:custGeom>
            <a:avLst/>
            <a:gdLst>
              <a:gd name="connsiteX0" fmla="*/ 306923 w 1841500"/>
              <a:gd name="connsiteY0" fmla="*/ 0 h 1841500"/>
              <a:gd name="connsiteX1" fmla="*/ 1534577 w 1841500"/>
              <a:gd name="connsiteY1" fmla="*/ 0 h 1841500"/>
              <a:gd name="connsiteX2" fmla="*/ 1841500 w 1841500"/>
              <a:gd name="connsiteY2" fmla="*/ 306923 h 1841500"/>
              <a:gd name="connsiteX3" fmla="*/ 1841500 w 1841500"/>
              <a:gd name="connsiteY3" fmla="*/ 1534577 h 1841500"/>
              <a:gd name="connsiteX4" fmla="*/ 1534577 w 1841500"/>
              <a:gd name="connsiteY4" fmla="*/ 1841500 h 1841500"/>
              <a:gd name="connsiteX5" fmla="*/ 306923 w 1841500"/>
              <a:gd name="connsiteY5" fmla="*/ 1841500 h 1841500"/>
              <a:gd name="connsiteX6" fmla="*/ 0 w 1841500"/>
              <a:gd name="connsiteY6" fmla="*/ 1534577 h 1841500"/>
              <a:gd name="connsiteX7" fmla="*/ 0 w 1841500"/>
              <a:gd name="connsiteY7" fmla="*/ 306923 h 1841500"/>
              <a:gd name="connsiteX8" fmla="*/ 306923 w 1841500"/>
              <a:gd name="connsiteY8"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1500" h="1841500">
                <a:moveTo>
                  <a:pt x="306923" y="0"/>
                </a:moveTo>
                <a:lnTo>
                  <a:pt x="1534577" y="0"/>
                </a:lnTo>
                <a:cubicBezTo>
                  <a:pt x="1704086" y="0"/>
                  <a:pt x="1841500" y="137414"/>
                  <a:pt x="1841500" y="306923"/>
                </a:cubicBezTo>
                <a:lnTo>
                  <a:pt x="1841500" y="1534577"/>
                </a:lnTo>
                <a:cubicBezTo>
                  <a:pt x="1841500" y="1704086"/>
                  <a:pt x="1704086" y="1841500"/>
                  <a:pt x="1534577" y="1841500"/>
                </a:cubicBezTo>
                <a:lnTo>
                  <a:pt x="306923" y="1841500"/>
                </a:lnTo>
                <a:cubicBezTo>
                  <a:pt x="137414" y="1841500"/>
                  <a:pt x="0" y="1704086"/>
                  <a:pt x="0" y="1534577"/>
                </a:cubicBezTo>
                <a:lnTo>
                  <a:pt x="0" y="306923"/>
                </a:lnTo>
                <a:cubicBezTo>
                  <a:pt x="0" y="137414"/>
                  <a:pt x="137414" y="0"/>
                  <a:pt x="306923"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
        <p:nvSpPr>
          <p:cNvPr id="7" name="Picture Placeholder 6">
            <a:extLst>
              <a:ext uri="{FF2B5EF4-FFF2-40B4-BE49-F238E27FC236}">
                <a16:creationId xmlns:a16="http://schemas.microsoft.com/office/drawing/2014/main" id="{69B14DA5-B8B1-D9D6-0E08-A5537344A16A}"/>
              </a:ext>
            </a:extLst>
          </p:cNvPr>
          <p:cNvSpPr>
            <a:spLocks noGrp="1"/>
          </p:cNvSpPr>
          <p:nvPr>
            <p:ph type="pic" sz="quarter" idx="11"/>
          </p:nvPr>
        </p:nvSpPr>
        <p:spPr>
          <a:xfrm>
            <a:off x="9017118" y="1682749"/>
            <a:ext cx="1841500" cy="1841500"/>
          </a:xfrm>
          <a:custGeom>
            <a:avLst/>
            <a:gdLst>
              <a:gd name="connsiteX0" fmla="*/ 306923 w 1841500"/>
              <a:gd name="connsiteY0" fmla="*/ 0 h 1841500"/>
              <a:gd name="connsiteX1" fmla="*/ 1534577 w 1841500"/>
              <a:gd name="connsiteY1" fmla="*/ 0 h 1841500"/>
              <a:gd name="connsiteX2" fmla="*/ 1841500 w 1841500"/>
              <a:gd name="connsiteY2" fmla="*/ 306923 h 1841500"/>
              <a:gd name="connsiteX3" fmla="*/ 1841500 w 1841500"/>
              <a:gd name="connsiteY3" fmla="*/ 1534577 h 1841500"/>
              <a:gd name="connsiteX4" fmla="*/ 1534577 w 1841500"/>
              <a:gd name="connsiteY4" fmla="*/ 1841500 h 1841500"/>
              <a:gd name="connsiteX5" fmla="*/ 306923 w 1841500"/>
              <a:gd name="connsiteY5" fmla="*/ 1841500 h 1841500"/>
              <a:gd name="connsiteX6" fmla="*/ 0 w 1841500"/>
              <a:gd name="connsiteY6" fmla="*/ 1534577 h 1841500"/>
              <a:gd name="connsiteX7" fmla="*/ 0 w 1841500"/>
              <a:gd name="connsiteY7" fmla="*/ 306923 h 1841500"/>
              <a:gd name="connsiteX8" fmla="*/ 306923 w 1841500"/>
              <a:gd name="connsiteY8"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1500" h="1841500">
                <a:moveTo>
                  <a:pt x="306923" y="0"/>
                </a:moveTo>
                <a:lnTo>
                  <a:pt x="1534577" y="0"/>
                </a:lnTo>
                <a:cubicBezTo>
                  <a:pt x="1704086" y="0"/>
                  <a:pt x="1841500" y="137414"/>
                  <a:pt x="1841500" y="306923"/>
                </a:cubicBezTo>
                <a:lnTo>
                  <a:pt x="1841500" y="1534577"/>
                </a:lnTo>
                <a:cubicBezTo>
                  <a:pt x="1841500" y="1704086"/>
                  <a:pt x="1704086" y="1841500"/>
                  <a:pt x="1534577" y="1841500"/>
                </a:cubicBezTo>
                <a:lnTo>
                  <a:pt x="306923" y="1841500"/>
                </a:lnTo>
                <a:cubicBezTo>
                  <a:pt x="137414" y="1841500"/>
                  <a:pt x="0" y="1704086"/>
                  <a:pt x="0" y="1534577"/>
                </a:cubicBezTo>
                <a:lnTo>
                  <a:pt x="0" y="306923"/>
                </a:lnTo>
                <a:cubicBezTo>
                  <a:pt x="0" y="137414"/>
                  <a:pt x="137414" y="0"/>
                  <a:pt x="306923"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27160579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D348274-23BF-3B2F-4460-F6D99AF8069F}"/>
              </a:ext>
            </a:extLst>
          </p:cNvPr>
          <p:cNvSpPr>
            <a:spLocks noGrp="1"/>
          </p:cNvSpPr>
          <p:nvPr>
            <p:ph type="pic" sz="quarter" idx="10"/>
          </p:nvPr>
        </p:nvSpPr>
        <p:spPr>
          <a:xfrm>
            <a:off x="1545682" y="2467683"/>
            <a:ext cx="1848941" cy="1922634"/>
          </a:xfrm>
          <a:custGeom>
            <a:avLst/>
            <a:gdLst>
              <a:gd name="connsiteX0" fmla="*/ 308163 w 1848941"/>
              <a:gd name="connsiteY0" fmla="*/ 0 h 1922634"/>
              <a:gd name="connsiteX1" fmla="*/ 1540778 w 1848941"/>
              <a:gd name="connsiteY1" fmla="*/ 0 h 1922634"/>
              <a:gd name="connsiteX2" fmla="*/ 1848941 w 1848941"/>
              <a:gd name="connsiteY2" fmla="*/ 308163 h 1922634"/>
              <a:gd name="connsiteX3" fmla="*/ 1848941 w 1848941"/>
              <a:gd name="connsiteY3" fmla="*/ 1614471 h 1922634"/>
              <a:gd name="connsiteX4" fmla="*/ 1540778 w 1848941"/>
              <a:gd name="connsiteY4" fmla="*/ 1922634 h 1922634"/>
              <a:gd name="connsiteX5" fmla="*/ 308163 w 1848941"/>
              <a:gd name="connsiteY5" fmla="*/ 1922634 h 1922634"/>
              <a:gd name="connsiteX6" fmla="*/ 0 w 1848941"/>
              <a:gd name="connsiteY6" fmla="*/ 1614471 h 1922634"/>
              <a:gd name="connsiteX7" fmla="*/ 0 w 1848941"/>
              <a:gd name="connsiteY7" fmla="*/ 308163 h 1922634"/>
              <a:gd name="connsiteX8" fmla="*/ 308163 w 1848941"/>
              <a:gd name="connsiteY8" fmla="*/ 0 h 19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8941" h="1922634">
                <a:moveTo>
                  <a:pt x="308163" y="0"/>
                </a:moveTo>
                <a:lnTo>
                  <a:pt x="1540778" y="0"/>
                </a:lnTo>
                <a:cubicBezTo>
                  <a:pt x="1710972" y="0"/>
                  <a:pt x="1848941" y="137969"/>
                  <a:pt x="1848941" y="308163"/>
                </a:cubicBezTo>
                <a:lnTo>
                  <a:pt x="1848941" y="1614471"/>
                </a:lnTo>
                <a:cubicBezTo>
                  <a:pt x="1848941" y="1784665"/>
                  <a:pt x="1710972" y="1922634"/>
                  <a:pt x="1540778" y="1922634"/>
                </a:cubicBezTo>
                <a:lnTo>
                  <a:pt x="308163" y="1922634"/>
                </a:lnTo>
                <a:cubicBezTo>
                  <a:pt x="137969" y="1922634"/>
                  <a:pt x="0" y="1784665"/>
                  <a:pt x="0" y="1614471"/>
                </a:cubicBezTo>
                <a:lnTo>
                  <a:pt x="0" y="308163"/>
                </a:lnTo>
                <a:cubicBezTo>
                  <a:pt x="0" y="137969"/>
                  <a:pt x="137969" y="0"/>
                  <a:pt x="308163"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
        <p:nvSpPr>
          <p:cNvPr id="10" name="Picture Placeholder 9">
            <a:extLst>
              <a:ext uri="{FF2B5EF4-FFF2-40B4-BE49-F238E27FC236}">
                <a16:creationId xmlns:a16="http://schemas.microsoft.com/office/drawing/2014/main" id="{651B2A30-660F-8B76-419A-CE8AB0129945}"/>
              </a:ext>
            </a:extLst>
          </p:cNvPr>
          <p:cNvSpPr>
            <a:spLocks noGrp="1"/>
          </p:cNvSpPr>
          <p:nvPr>
            <p:ph type="pic" sz="quarter" idx="11"/>
          </p:nvPr>
        </p:nvSpPr>
        <p:spPr>
          <a:xfrm>
            <a:off x="5171529" y="2467683"/>
            <a:ext cx="1848941" cy="1922634"/>
          </a:xfrm>
          <a:custGeom>
            <a:avLst/>
            <a:gdLst>
              <a:gd name="connsiteX0" fmla="*/ 308163 w 1848941"/>
              <a:gd name="connsiteY0" fmla="*/ 0 h 1922634"/>
              <a:gd name="connsiteX1" fmla="*/ 1540778 w 1848941"/>
              <a:gd name="connsiteY1" fmla="*/ 0 h 1922634"/>
              <a:gd name="connsiteX2" fmla="*/ 1848941 w 1848941"/>
              <a:gd name="connsiteY2" fmla="*/ 308163 h 1922634"/>
              <a:gd name="connsiteX3" fmla="*/ 1848941 w 1848941"/>
              <a:gd name="connsiteY3" fmla="*/ 1614471 h 1922634"/>
              <a:gd name="connsiteX4" fmla="*/ 1540778 w 1848941"/>
              <a:gd name="connsiteY4" fmla="*/ 1922634 h 1922634"/>
              <a:gd name="connsiteX5" fmla="*/ 308163 w 1848941"/>
              <a:gd name="connsiteY5" fmla="*/ 1922634 h 1922634"/>
              <a:gd name="connsiteX6" fmla="*/ 0 w 1848941"/>
              <a:gd name="connsiteY6" fmla="*/ 1614471 h 1922634"/>
              <a:gd name="connsiteX7" fmla="*/ 0 w 1848941"/>
              <a:gd name="connsiteY7" fmla="*/ 308163 h 1922634"/>
              <a:gd name="connsiteX8" fmla="*/ 308163 w 1848941"/>
              <a:gd name="connsiteY8" fmla="*/ 0 h 19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8941" h="1922634">
                <a:moveTo>
                  <a:pt x="308163" y="0"/>
                </a:moveTo>
                <a:lnTo>
                  <a:pt x="1540778" y="0"/>
                </a:lnTo>
                <a:cubicBezTo>
                  <a:pt x="1710972" y="0"/>
                  <a:pt x="1848941" y="137969"/>
                  <a:pt x="1848941" y="308163"/>
                </a:cubicBezTo>
                <a:lnTo>
                  <a:pt x="1848941" y="1614471"/>
                </a:lnTo>
                <a:cubicBezTo>
                  <a:pt x="1848941" y="1784665"/>
                  <a:pt x="1710972" y="1922634"/>
                  <a:pt x="1540778" y="1922634"/>
                </a:cubicBezTo>
                <a:lnTo>
                  <a:pt x="308163" y="1922634"/>
                </a:lnTo>
                <a:cubicBezTo>
                  <a:pt x="137969" y="1922634"/>
                  <a:pt x="0" y="1784665"/>
                  <a:pt x="0" y="1614471"/>
                </a:cubicBezTo>
                <a:lnTo>
                  <a:pt x="0" y="308163"/>
                </a:lnTo>
                <a:cubicBezTo>
                  <a:pt x="0" y="137969"/>
                  <a:pt x="137969" y="0"/>
                  <a:pt x="308163"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
        <p:nvSpPr>
          <p:cNvPr id="13" name="Picture Placeholder 12">
            <a:extLst>
              <a:ext uri="{FF2B5EF4-FFF2-40B4-BE49-F238E27FC236}">
                <a16:creationId xmlns:a16="http://schemas.microsoft.com/office/drawing/2014/main" id="{454A1913-A82F-AC95-C079-D87178B0C7D3}"/>
              </a:ext>
            </a:extLst>
          </p:cNvPr>
          <p:cNvSpPr>
            <a:spLocks noGrp="1"/>
          </p:cNvSpPr>
          <p:nvPr>
            <p:ph type="pic" sz="quarter" idx="12"/>
          </p:nvPr>
        </p:nvSpPr>
        <p:spPr>
          <a:xfrm>
            <a:off x="8797377" y="2467683"/>
            <a:ext cx="1848941" cy="1922634"/>
          </a:xfrm>
          <a:custGeom>
            <a:avLst/>
            <a:gdLst>
              <a:gd name="connsiteX0" fmla="*/ 308163 w 1848941"/>
              <a:gd name="connsiteY0" fmla="*/ 0 h 1922634"/>
              <a:gd name="connsiteX1" fmla="*/ 1540778 w 1848941"/>
              <a:gd name="connsiteY1" fmla="*/ 0 h 1922634"/>
              <a:gd name="connsiteX2" fmla="*/ 1848941 w 1848941"/>
              <a:gd name="connsiteY2" fmla="*/ 308163 h 1922634"/>
              <a:gd name="connsiteX3" fmla="*/ 1848941 w 1848941"/>
              <a:gd name="connsiteY3" fmla="*/ 1614471 h 1922634"/>
              <a:gd name="connsiteX4" fmla="*/ 1540778 w 1848941"/>
              <a:gd name="connsiteY4" fmla="*/ 1922634 h 1922634"/>
              <a:gd name="connsiteX5" fmla="*/ 308163 w 1848941"/>
              <a:gd name="connsiteY5" fmla="*/ 1922634 h 1922634"/>
              <a:gd name="connsiteX6" fmla="*/ 0 w 1848941"/>
              <a:gd name="connsiteY6" fmla="*/ 1614471 h 1922634"/>
              <a:gd name="connsiteX7" fmla="*/ 0 w 1848941"/>
              <a:gd name="connsiteY7" fmla="*/ 308163 h 1922634"/>
              <a:gd name="connsiteX8" fmla="*/ 308163 w 1848941"/>
              <a:gd name="connsiteY8" fmla="*/ 0 h 19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8941" h="1922634">
                <a:moveTo>
                  <a:pt x="308163" y="0"/>
                </a:moveTo>
                <a:lnTo>
                  <a:pt x="1540778" y="0"/>
                </a:lnTo>
                <a:cubicBezTo>
                  <a:pt x="1710972" y="0"/>
                  <a:pt x="1848941" y="137969"/>
                  <a:pt x="1848941" y="308163"/>
                </a:cubicBezTo>
                <a:lnTo>
                  <a:pt x="1848941" y="1614471"/>
                </a:lnTo>
                <a:cubicBezTo>
                  <a:pt x="1848941" y="1784665"/>
                  <a:pt x="1710972" y="1922634"/>
                  <a:pt x="1540778" y="1922634"/>
                </a:cubicBezTo>
                <a:lnTo>
                  <a:pt x="308163" y="1922634"/>
                </a:lnTo>
                <a:cubicBezTo>
                  <a:pt x="137969" y="1922634"/>
                  <a:pt x="0" y="1784665"/>
                  <a:pt x="0" y="1614471"/>
                </a:cubicBezTo>
                <a:lnTo>
                  <a:pt x="0" y="308163"/>
                </a:lnTo>
                <a:cubicBezTo>
                  <a:pt x="0" y="137969"/>
                  <a:pt x="137969" y="0"/>
                  <a:pt x="308163"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4210742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1AA970C-025A-18E0-B0F2-DE3CAC44C19F}"/>
              </a:ext>
            </a:extLst>
          </p:cNvPr>
          <p:cNvSpPr>
            <a:spLocks noGrp="1"/>
          </p:cNvSpPr>
          <p:nvPr>
            <p:ph type="pic" sz="quarter" idx="10"/>
          </p:nvPr>
        </p:nvSpPr>
        <p:spPr>
          <a:xfrm>
            <a:off x="5156201" y="1487825"/>
            <a:ext cx="5969000" cy="1877176"/>
          </a:xfrm>
          <a:custGeom>
            <a:avLst/>
            <a:gdLst>
              <a:gd name="connsiteX0" fmla="*/ 312869 w 5969000"/>
              <a:gd name="connsiteY0" fmla="*/ 0 h 1877176"/>
              <a:gd name="connsiteX1" fmla="*/ 5656131 w 5969000"/>
              <a:gd name="connsiteY1" fmla="*/ 0 h 1877176"/>
              <a:gd name="connsiteX2" fmla="*/ 5969000 w 5969000"/>
              <a:gd name="connsiteY2" fmla="*/ 312869 h 1877176"/>
              <a:gd name="connsiteX3" fmla="*/ 5969000 w 5969000"/>
              <a:gd name="connsiteY3" fmla="*/ 1564307 h 1877176"/>
              <a:gd name="connsiteX4" fmla="*/ 5656131 w 5969000"/>
              <a:gd name="connsiteY4" fmla="*/ 1877176 h 1877176"/>
              <a:gd name="connsiteX5" fmla="*/ 312869 w 5969000"/>
              <a:gd name="connsiteY5" fmla="*/ 1877176 h 1877176"/>
              <a:gd name="connsiteX6" fmla="*/ 0 w 5969000"/>
              <a:gd name="connsiteY6" fmla="*/ 1564307 h 1877176"/>
              <a:gd name="connsiteX7" fmla="*/ 0 w 5969000"/>
              <a:gd name="connsiteY7" fmla="*/ 312869 h 1877176"/>
              <a:gd name="connsiteX8" fmla="*/ 312869 w 5969000"/>
              <a:gd name="connsiteY8" fmla="*/ 0 h 187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9000" h="1877176">
                <a:moveTo>
                  <a:pt x="312869" y="0"/>
                </a:moveTo>
                <a:lnTo>
                  <a:pt x="5656131" y="0"/>
                </a:lnTo>
                <a:cubicBezTo>
                  <a:pt x="5828924" y="0"/>
                  <a:pt x="5969000" y="140076"/>
                  <a:pt x="5969000" y="312869"/>
                </a:cubicBezTo>
                <a:lnTo>
                  <a:pt x="5969000" y="1564307"/>
                </a:lnTo>
                <a:cubicBezTo>
                  <a:pt x="5969000" y="1737100"/>
                  <a:pt x="5828924" y="1877176"/>
                  <a:pt x="5656131" y="1877176"/>
                </a:cubicBezTo>
                <a:lnTo>
                  <a:pt x="312869" y="1877176"/>
                </a:lnTo>
                <a:cubicBezTo>
                  <a:pt x="140076" y="1877176"/>
                  <a:pt x="0" y="1737100"/>
                  <a:pt x="0" y="1564307"/>
                </a:cubicBezTo>
                <a:lnTo>
                  <a:pt x="0" y="312869"/>
                </a:lnTo>
                <a:cubicBezTo>
                  <a:pt x="0" y="140076"/>
                  <a:pt x="140076" y="0"/>
                  <a:pt x="312869"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
        <p:nvSpPr>
          <p:cNvPr id="7" name="Picture Placeholder 6">
            <a:extLst>
              <a:ext uri="{FF2B5EF4-FFF2-40B4-BE49-F238E27FC236}">
                <a16:creationId xmlns:a16="http://schemas.microsoft.com/office/drawing/2014/main" id="{4D5DA6D2-B971-1080-A1A6-CCF06BDC0FFD}"/>
              </a:ext>
            </a:extLst>
          </p:cNvPr>
          <p:cNvSpPr>
            <a:spLocks noGrp="1"/>
          </p:cNvSpPr>
          <p:nvPr>
            <p:ph type="pic" sz="quarter" idx="11"/>
          </p:nvPr>
        </p:nvSpPr>
        <p:spPr>
          <a:xfrm>
            <a:off x="1066800" y="3596524"/>
            <a:ext cx="2593142" cy="1877176"/>
          </a:xfrm>
          <a:custGeom>
            <a:avLst/>
            <a:gdLst>
              <a:gd name="connsiteX0" fmla="*/ 312869 w 2593142"/>
              <a:gd name="connsiteY0" fmla="*/ 0 h 1877176"/>
              <a:gd name="connsiteX1" fmla="*/ 2280273 w 2593142"/>
              <a:gd name="connsiteY1" fmla="*/ 0 h 1877176"/>
              <a:gd name="connsiteX2" fmla="*/ 2593142 w 2593142"/>
              <a:gd name="connsiteY2" fmla="*/ 312869 h 1877176"/>
              <a:gd name="connsiteX3" fmla="*/ 2593142 w 2593142"/>
              <a:gd name="connsiteY3" fmla="*/ 1564307 h 1877176"/>
              <a:gd name="connsiteX4" fmla="*/ 2280273 w 2593142"/>
              <a:gd name="connsiteY4" fmla="*/ 1877176 h 1877176"/>
              <a:gd name="connsiteX5" fmla="*/ 312869 w 2593142"/>
              <a:gd name="connsiteY5" fmla="*/ 1877176 h 1877176"/>
              <a:gd name="connsiteX6" fmla="*/ 0 w 2593142"/>
              <a:gd name="connsiteY6" fmla="*/ 1564307 h 1877176"/>
              <a:gd name="connsiteX7" fmla="*/ 0 w 2593142"/>
              <a:gd name="connsiteY7" fmla="*/ 312869 h 1877176"/>
              <a:gd name="connsiteX8" fmla="*/ 312869 w 2593142"/>
              <a:gd name="connsiteY8" fmla="*/ 0 h 187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42" h="1877176">
                <a:moveTo>
                  <a:pt x="312869" y="0"/>
                </a:moveTo>
                <a:lnTo>
                  <a:pt x="2280273" y="0"/>
                </a:lnTo>
                <a:cubicBezTo>
                  <a:pt x="2453066" y="0"/>
                  <a:pt x="2593142" y="140076"/>
                  <a:pt x="2593142" y="312869"/>
                </a:cubicBezTo>
                <a:lnTo>
                  <a:pt x="2593142" y="1564307"/>
                </a:lnTo>
                <a:cubicBezTo>
                  <a:pt x="2593142" y="1737100"/>
                  <a:pt x="2453066" y="1877176"/>
                  <a:pt x="2280273" y="1877176"/>
                </a:cubicBezTo>
                <a:lnTo>
                  <a:pt x="312869" y="1877176"/>
                </a:lnTo>
                <a:cubicBezTo>
                  <a:pt x="140076" y="1877176"/>
                  <a:pt x="0" y="1737100"/>
                  <a:pt x="0" y="1564307"/>
                </a:cubicBezTo>
                <a:lnTo>
                  <a:pt x="0" y="312869"/>
                </a:lnTo>
                <a:cubicBezTo>
                  <a:pt x="0" y="140076"/>
                  <a:pt x="140076" y="0"/>
                  <a:pt x="312869"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
        <p:nvSpPr>
          <p:cNvPr id="10" name="Picture Placeholder 9">
            <a:extLst>
              <a:ext uri="{FF2B5EF4-FFF2-40B4-BE49-F238E27FC236}">
                <a16:creationId xmlns:a16="http://schemas.microsoft.com/office/drawing/2014/main" id="{E7502AE1-15AF-60C6-81A5-CC1C4DC71EDF}"/>
              </a:ext>
            </a:extLst>
          </p:cNvPr>
          <p:cNvSpPr>
            <a:spLocks noGrp="1"/>
          </p:cNvSpPr>
          <p:nvPr>
            <p:ph type="pic" sz="quarter" idx="12"/>
          </p:nvPr>
        </p:nvSpPr>
        <p:spPr>
          <a:xfrm>
            <a:off x="3784600" y="3596524"/>
            <a:ext cx="5247441" cy="1877176"/>
          </a:xfrm>
          <a:custGeom>
            <a:avLst/>
            <a:gdLst>
              <a:gd name="connsiteX0" fmla="*/ 312869 w 5247441"/>
              <a:gd name="connsiteY0" fmla="*/ 0 h 1877176"/>
              <a:gd name="connsiteX1" fmla="*/ 4934572 w 5247441"/>
              <a:gd name="connsiteY1" fmla="*/ 0 h 1877176"/>
              <a:gd name="connsiteX2" fmla="*/ 5247441 w 5247441"/>
              <a:gd name="connsiteY2" fmla="*/ 312869 h 1877176"/>
              <a:gd name="connsiteX3" fmla="*/ 5247441 w 5247441"/>
              <a:gd name="connsiteY3" fmla="*/ 1564307 h 1877176"/>
              <a:gd name="connsiteX4" fmla="*/ 4934572 w 5247441"/>
              <a:gd name="connsiteY4" fmla="*/ 1877176 h 1877176"/>
              <a:gd name="connsiteX5" fmla="*/ 312869 w 5247441"/>
              <a:gd name="connsiteY5" fmla="*/ 1877176 h 1877176"/>
              <a:gd name="connsiteX6" fmla="*/ 0 w 5247441"/>
              <a:gd name="connsiteY6" fmla="*/ 1564307 h 1877176"/>
              <a:gd name="connsiteX7" fmla="*/ 0 w 5247441"/>
              <a:gd name="connsiteY7" fmla="*/ 312869 h 1877176"/>
              <a:gd name="connsiteX8" fmla="*/ 312869 w 5247441"/>
              <a:gd name="connsiteY8" fmla="*/ 0 h 187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7441" h="1877176">
                <a:moveTo>
                  <a:pt x="312869" y="0"/>
                </a:moveTo>
                <a:lnTo>
                  <a:pt x="4934572" y="0"/>
                </a:lnTo>
                <a:cubicBezTo>
                  <a:pt x="5107365" y="0"/>
                  <a:pt x="5247441" y="140076"/>
                  <a:pt x="5247441" y="312869"/>
                </a:cubicBezTo>
                <a:lnTo>
                  <a:pt x="5247441" y="1564307"/>
                </a:lnTo>
                <a:cubicBezTo>
                  <a:pt x="5247441" y="1737100"/>
                  <a:pt x="5107365" y="1877176"/>
                  <a:pt x="4934572" y="1877176"/>
                </a:cubicBezTo>
                <a:lnTo>
                  <a:pt x="312869" y="1877176"/>
                </a:lnTo>
                <a:cubicBezTo>
                  <a:pt x="140076" y="1877176"/>
                  <a:pt x="0" y="1737100"/>
                  <a:pt x="0" y="1564307"/>
                </a:cubicBezTo>
                <a:lnTo>
                  <a:pt x="0" y="312869"/>
                </a:lnTo>
                <a:cubicBezTo>
                  <a:pt x="0" y="140076"/>
                  <a:pt x="140076" y="0"/>
                  <a:pt x="312869"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
        <p:nvSpPr>
          <p:cNvPr id="13" name="Picture Placeholder 12">
            <a:extLst>
              <a:ext uri="{FF2B5EF4-FFF2-40B4-BE49-F238E27FC236}">
                <a16:creationId xmlns:a16="http://schemas.microsoft.com/office/drawing/2014/main" id="{14F09E50-51E7-D8BD-9085-CEC6DD59E36D}"/>
              </a:ext>
            </a:extLst>
          </p:cNvPr>
          <p:cNvSpPr>
            <a:spLocks noGrp="1"/>
          </p:cNvSpPr>
          <p:nvPr>
            <p:ph type="pic" sz="quarter" idx="13"/>
          </p:nvPr>
        </p:nvSpPr>
        <p:spPr>
          <a:xfrm>
            <a:off x="9156699" y="3596524"/>
            <a:ext cx="1968501" cy="1877176"/>
          </a:xfrm>
          <a:custGeom>
            <a:avLst/>
            <a:gdLst>
              <a:gd name="connsiteX0" fmla="*/ 312869 w 1968501"/>
              <a:gd name="connsiteY0" fmla="*/ 0 h 1877176"/>
              <a:gd name="connsiteX1" fmla="*/ 1655632 w 1968501"/>
              <a:gd name="connsiteY1" fmla="*/ 0 h 1877176"/>
              <a:gd name="connsiteX2" fmla="*/ 1968501 w 1968501"/>
              <a:gd name="connsiteY2" fmla="*/ 312869 h 1877176"/>
              <a:gd name="connsiteX3" fmla="*/ 1968501 w 1968501"/>
              <a:gd name="connsiteY3" fmla="*/ 1564307 h 1877176"/>
              <a:gd name="connsiteX4" fmla="*/ 1655632 w 1968501"/>
              <a:gd name="connsiteY4" fmla="*/ 1877176 h 1877176"/>
              <a:gd name="connsiteX5" fmla="*/ 312869 w 1968501"/>
              <a:gd name="connsiteY5" fmla="*/ 1877176 h 1877176"/>
              <a:gd name="connsiteX6" fmla="*/ 0 w 1968501"/>
              <a:gd name="connsiteY6" fmla="*/ 1564307 h 1877176"/>
              <a:gd name="connsiteX7" fmla="*/ 0 w 1968501"/>
              <a:gd name="connsiteY7" fmla="*/ 312869 h 1877176"/>
              <a:gd name="connsiteX8" fmla="*/ 312869 w 1968501"/>
              <a:gd name="connsiteY8" fmla="*/ 0 h 187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8501" h="1877176">
                <a:moveTo>
                  <a:pt x="312869" y="0"/>
                </a:moveTo>
                <a:lnTo>
                  <a:pt x="1655632" y="0"/>
                </a:lnTo>
                <a:cubicBezTo>
                  <a:pt x="1828425" y="0"/>
                  <a:pt x="1968501" y="140076"/>
                  <a:pt x="1968501" y="312869"/>
                </a:cubicBezTo>
                <a:lnTo>
                  <a:pt x="1968501" y="1564307"/>
                </a:lnTo>
                <a:cubicBezTo>
                  <a:pt x="1968501" y="1737100"/>
                  <a:pt x="1828425" y="1877176"/>
                  <a:pt x="1655632" y="1877176"/>
                </a:cubicBezTo>
                <a:lnTo>
                  <a:pt x="312869" y="1877176"/>
                </a:lnTo>
                <a:cubicBezTo>
                  <a:pt x="140076" y="1877176"/>
                  <a:pt x="0" y="1737100"/>
                  <a:pt x="0" y="1564307"/>
                </a:cubicBezTo>
                <a:lnTo>
                  <a:pt x="0" y="312869"/>
                </a:lnTo>
                <a:cubicBezTo>
                  <a:pt x="0" y="140076"/>
                  <a:pt x="140076" y="0"/>
                  <a:pt x="312869"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31565226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B565413-3216-AA11-CE91-BAB6D71E18E9}"/>
              </a:ext>
            </a:extLst>
          </p:cNvPr>
          <p:cNvSpPr>
            <a:spLocks noGrp="1"/>
          </p:cNvSpPr>
          <p:nvPr>
            <p:ph type="pic" sz="quarter" idx="10"/>
          </p:nvPr>
        </p:nvSpPr>
        <p:spPr>
          <a:xfrm>
            <a:off x="1376995" y="1604211"/>
            <a:ext cx="4608447" cy="2624889"/>
          </a:xfrm>
          <a:custGeom>
            <a:avLst/>
            <a:gdLst>
              <a:gd name="connsiteX0" fmla="*/ 0 w 4608447"/>
              <a:gd name="connsiteY0" fmla="*/ 0 h 2624889"/>
              <a:gd name="connsiteX1" fmla="*/ 4608447 w 4608447"/>
              <a:gd name="connsiteY1" fmla="*/ 0 h 2624889"/>
              <a:gd name="connsiteX2" fmla="*/ 4608447 w 4608447"/>
              <a:gd name="connsiteY2" fmla="*/ 2624889 h 2624889"/>
              <a:gd name="connsiteX3" fmla="*/ 0 w 4608447"/>
              <a:gd name="connsiteY3" fmla="*/ 2624889 h 2624889"/>
            </a:gdLst>
            <a:ahLst/>
            <a:cxnLst>
              <a:cxn ang="0">
                <a:pos x="connsiteX0" y="connsiteY0"/>
              </a:cxn>
              <a:cxn ang="0">
                <a:pos x="connsiteX1" y="connsiteY1"/>
              </a:cxn>
              <a:cxn ang="0">
                <a:pos x="connsiteX2" y="connsiteY2"/>
              </a:cxn>
              <a:cxn ang="0">
                <a:pos x="connsiteX3" y="connsiteY3"/>
              </a:cxn>
            </a:cxnLst>
            <a:rect l="l" t="t" r="r" b="b"/>
            <a:pathLst>
              <a:path w="4608447" h="2624889">
                <a:moveTo>
                  <a:pt x="0" y="0"/>
                </a:moveTo>
                <a:lnTo>
                  <a:pt x="4608447" y="0"/>
                </a:lnTo>
                <a:lnTo>
                  <a:pt x="4608447" y="2624889"/>
                </a:lnTo>
                <a:lnTo>
                  <a:pt x="0" y="2624889"/>
                </a:ln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2645230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92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FD8ACACA-F456-1FB6-0212-8B5C9747585B}"/>
              </a:ext>
            </a:extLst>
          </p:cNvPr>
          <p:cNvGrpSpPr/>
          <p:nvPr/>
        </p:nvGrpSpPr>
        <p:grpSpPr>
          <a:xfrm>
            <a:off x="-195418" y="2907447"/>
            <a:ext cx="3840316" cy="3950553"/>
            <a:chOff x="-195418" y="2907447"/>
            <a:chExt cx="3840316" cy="3950553"/>
          </a:xfrm>
        </p:grpSpPr>
        <p:sp>
          <p:nvSpPr>
            <p:cNvPr id="7" name="Freeform: Shape 6">
              <a:extLst>
                <a:ext uri="{FF2B5EF4-FFF2-40B4-BE49-F238E27FC236}">
                  <a16:creationId xmlns:a16="http://schemas.microsoft.com/office/drawing/2014/main" id="{6403D887-4F12-8BEB-ACDB-0957F33C36F2}"/>
                </a:ext>
              </a:extLst>
            </p:cNvPr>
            <p:cNvSpPr/>
            <p:nvPr/>
          </p:nvSpPr>
          <p:spPr>
            <a:xfrm rot="900000">
              <a:off x="-195418" y="5224661"/>
              <a:ext cx="3258825" cy="1633339"/>
            </a:xfrm>
            <a:custGeom>
              <a:avLst/>
              <a:gdLst>
                <a:gd name="connsiteX0" fmla="*/ 249 w 4080388"/>
                <a:gd name="connsiteY0" fmla="*/ 0 h 2045111"/>
                <a:gd name="connsiteX1" fmla="*/ 4080140 w 4080388"/>
                <a:gd name="connsiteY1" fmla="*/ 0 h 2045111"/>
                <a:gd name="connsiteX2" fmla="*/ 4080388 w 4080388"/>
                <a:gd name="connsiteY2" fmla="*/ 4917 h 2045111"/>
                <a:gd name="connsiteX3" fmla="*/ 2040194 w 4080388"/>
                <a:gd name="connsiteY3" fmla="*/ 2045111 h 2045111"/>
                <a:gd name="connsiteX4" fmla="*/ 0 w 4080388"/>
                <a:gd name="connsiteY4" fmla="*/ 4917 h 2045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0388" h="2045111">
                  <a:moveTo>
                    <a:pt x="249" y="0"/>
                  </a:moveTo>
                  <a:lnTo>
                    <a:pt x="4080140" y="0"/>
                  </a:lnTo>
                  <a:lnTo>
                    <a:pt x="4080388" y="4917"/>
                  </a:lnTo>
                  <a:cubicBezTo>
                    <a:pt x="4080388" y="1131685"/>
                    <a:pt x="3166962" y="2045111"/>
                    <a:pt x="2040194" y="2045111"/>
                  </a:cubicBezTo>
                  <a:cubicBezTo>
                    <a:pt x="913426" y="2045111"/>
                    <a:pt x="0" y="1131685"/>
                    <a:pt x="0" y="4917"/>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424C582-A3CA-7405-F450-C5312D35B706}"/>
                </a:ext>
              </a:extLst>
            </p:cNvPr>
            <p:cNvSpPr/>
            <p:nvPr/>
          </p:nvSpPr>
          <p:spPr>
            <a:xfrm rot="20700000">
              <a:off x="1886049" y="4162811"/>
              <a:ext cx="1758849" cy="881544"/>
            </a:xfrm>
            <a:custGeom>
              <a:avLst/>
              <a:gdLst>
                <a:gd name="connsiteX0" fmla="*/ 249 w 4080388"/>
                <a:gd name="connsiteY0" fmla="*/ 0 h 2045111"/>
                <a:gd name="connsiteX1" fmla="*/ 886491 w 4080388"/>
                <a:gd name="connsiteY1" fmla="*/ 0 h 2045111"/>
                <a:gd name="connsiteX2" fmla="*/ 892368 w 4080388"/>
                <a:gd name="connsiteY2" fmla="*/ 116382 h 2045111"/>
                <a:gd name="connsiteX3" fmla="*/ 2040194 w 4080388"/>
                <a:gd name="connsiteY3" fmla="*/ 1152197 h 2045111"/>
                <a:gd name="connsiteX4" fmla="*/ 3188020 w 4080388"/>
                <a:gd name="connsiteY4" fmla="*/ 116382 h 2045111"/>
                <a:gd name="connsiteX5" fmla="*/ 3193897 w 4080388"/>
                <a:gd name="connsiteY5" fmla="*/ 0 h 2045111"/>
                <a:gd name="connsiteX6" fmla="*/ 4080140 w 4080388"/>
                <a:gd name="connsiteY6" fmla="*/ 0 h 2045111"/>
                <a:gd name="connsiteX7" fmla="*/ 4080388 w 4080388"/>
                <a:gd name="connsiteY7" fmla="*/ 4917 h 2045111"/>
                <a:gd name="connsiteX8" fmla="*/ 2040194 w 4080388"/>
                <a:gd name="connsiteY8" fmla="*/ 2045111 h 2045111"/>
                <a:gd name="connsiteX9" fmla="*/ 0 w 4080388"/>
                <a:gd name="connsiteY9" fmla="*/ 4917 h 20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0388" h="2045111">
                  <a:moveTo>
                    <a:pt x="249" y="0"/>
                  </a:moveTo>
                  <a:lnTo>
                    <a:pt x="886491" y="0"/>
                  </a:lnTo>
                  <a:lnTo>
                    <a:pt x="892368" y="116382"/>
                  </a:lnTo>
                  <a:cubicBezTo>
                    <a:pt x="951453" y="698184"/>
                    <a:pt x="1442803" y="1152197"/>
                    <a:pt x="2040194" y="1152197"/>
                  </a:cubicBezTo>
                  <a:cubicBezTo>
                    <a:pt x="2637585" y="1152197"/>
                    <a:pt x="3128935" y="698184"/>
                    <a:pt x="3188020" y="116382"/>
                  </a:cubicBezTo>
                  <a:lnTo>
                    <a:pt x="3193897" y="0"/>
                  </a:lnTo>
                  <a:lnTo>
                    <a:pt x="4080140" y="0"/>
                  </a:lnTo>
                  <a:lnTo>
                    <a:pt x="4080388" y="4917"/>
                  </a:lnTo>
                  <a:cubicBezTo>
                    <a:pt x="4080388" y="1131685"/>
                    <a:pt x="3166962" y="2045111"/>
                    <a:pt x="2040194" y="2045111"/>
                  </a:cubicBezTo>
                  <a:cubicBezTo>
                    <a:pt x="913426" y="2045111"/>
                    <a:pt x="0" y="1131685"/>
                    <a:pt x="0" y="4917"/>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0AAC9412-DB58-3E0E-504B-E2698CFA2EC1}"/>
                </a:ext>
              </a:extLst>
            </p:cNvPr>
            <p:cNvSpPr/>
            <p:nvPr/>
          </p:nvSpPr>
          <p:spPr>
            <a:xfrm>
              <a:off x="511968" y="3556388"/>
              <a:ext cx="745995" cy="74599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81D7CD1-FC77-1335-7EDA-7C6A5E1515E1}"/>
                </a:ext>
              </a:extLst>
            </p:cNvPr>
            <p:cNvSpPr/>
            <p:nvPr/>
          </p:nvSpPr>
          <p:spPr>
            <a:xfrm rot="9900000">
              <a:off x="2612307" y="2907447"/>
              <a:ext cx="826890" cy="414442"/>
            </a:xfrm>
            <a:custGeom>
              <a:avLst/>
              <a:gdLst>
                <a:gd name="connsiteX0" fmla="*/ 249 w 4080388"/>
                <a:gd name="connsiteY0" fmla="*/ 0 h 2045111"/>
                <a:gd name="connsiteX1" fmla="*/ 4080140 w 4080388"/>
                <a:gd name="connsiteY1" fmla="*/ 0 h 2045111"/>
                <a:gd name="connsiteX2" fmla="*/ 4080388 w 4080388"/>
                <a:gd name="connsiteY2" fmla="*/ 4917 h 2045111"/>
                <a:gd name="connsiteX3" fmla="*/ 2040194 w 4080388"/>
                <a:gd name="connsiteY3" fmla="*/ 2045111 h 2045111"/>
                <a:gd name="connsiteX4" fmla="*/ 0 w 4080388"/>
                <a:gd name="connsiteY4" fmla="*/ 4917 h 2045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0388" h="2045111">
                  <a:moveTo>
                    <a:pt x="249" y="0"/>
                  </a:moveTo>
                  <a:lnTo>
                    <a:pt x="4080140" y="0"/>
                  </a:lnTo>
                  <a:lnTo>
                    <a:pt x="4080388" y="4917"/>
                  </a:lnTo>
                  <a:cubicBezTo>
                    <a:pt x="4080388" y="1131685"/>
                    <a:pt x="3166962" y="2045111"/>
                    <a:pt x="2040194" y="2045111"/>
                  </a:cubicBezTo>
                  <a:cubicBezTo>
                    <a:pt x="913426" y="2045111"/>
                    <a:pt x="0" y="1131685"/>
                    <a:pt x="0" y="4917"/>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TextBox 38">
            <a:extLst>
              <a:ext uri="{FF2B5EF4-FFF2-40B4-BE49-F238E27FC236}">
                <a16:creationId xmlns:a16="http://schemas.microsoft.com/office/drawing/2014/main" id="{4B5CBA34-F332-1367-C241-2E2F6A18CD2C}"/>
              </a:ext>
            </a:extLst>
          </p:cNvPr>
          <p:cNvSpPr txBox="1"/>
          <p:nvPr/>
        </p:nvSpPr>
        <p:spPr>
          <a:xfrm>
            <a:off x="268023" y="711987"/>
            <a:ext cx="11249063" cy="2000548"/>
          </a:xfrm>
          <a:prstGeom prst="rect">
            <a:avLst/>
          </a:prstGeom>
          <a:noFill/>
        </p:spPr>
        <p:txBody>
          <a:bodyPr wrap="square">
            <a:spAutoFit/>
          </a:bodyPr>
          <a:lstStyle/>
          <a:p>
            <a:pPr algn="ctr"/>
            <a:r>
              <a:rPr lang="en-US" sz="4000" b="1" i="1" dirty="0">
                <a:latin typeface="Times New Roman" panose="02020603050405020304" pitchFamily="18" charset="0"/>
                <a:cs typeface="Times New Roman" panose="02020603050405020304" pitchFamily="18" charset="0"/>
              </a:rPr>
              <a:t>Smart voice Lights Hands - Hands Free Home Automation Using ESP32</a:t>
            </a:r>
          </a:p>
          <a:p>
            <a:endParaRPr lang="en-US" sz="4400" dirty="0">
              <a:solidFill>
                <a:schemeClr val="bg1"/>
              </a:solidFill>
              <a:latin typeface="+mj-lt"/>
            </a:endParaRPr>
          </a:p>
        </p:txBody>
      </p:sp>
      <p:sp>
        <p:nvSpPr>
          <p:cNvPr id="47" name="TextBox 46">
            <a:extLst>
              <a:ext uri="{FF2B5EF4-FFF2-40B4-BE49-F238E27FC236}">
                <a16:creationId xmlns:a16="http://schemas.microsoft.com/office/drawing/2014/main" id="{745EED96-3B9B-0B0D-E53F-26062C7D3756}"/>
              </a:ext>
            </a:extLst>
          </p:cNvPr>
          <p:cNvSpPr txBox="1"/>
          <p:nvPr/>
        </p:nvSpPr>
        <p:spPr>
          <a:xfrm>
            <a:off x="409538"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52" name="Slide Number Placeholder 5">
            <a:extLst>
              <a:ext uri="{FF2B5EF4-FFF2-40B4-BE49-F238E27FC236}">
                <a16:creationId xmlns:a16="http://schemas.microsoft.com/office/drawing/2014/main" id="{45351438-C384-3156-0191-A15C10B1619E}"/>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bg1"/>
                </a:solidFill>
              </a:rPr>
              <a:t>Page  |  </a:t>
            </a:r>
            <a:fld id="{28718D47-A015-4C76-8C97-DE3515A3C496}" type="slidenum">
              <a:rPr lang="en-US" b="1" smtClean="0">
                <a:solidFill>
                  <a:schemeClr val="bg1"/>
                </a:solidFill>
              </a:rPr>
              <a:pPr/>
              <a:t>1</a:t>
            </a:fld>
            <a:endParaRPr lang="en-US" b="1" dirty="0">
              <a:solidFill>
                <a:schemeClr val="bg1"/>
              </a:solidFill>
            </a:endParaRPr>
          </a:p>
        </p:txBody>
      </p:sp>
      <p:sp>
        <p:nvSpPr>
          <p:cNvPr id="2" name="TextBox 1">
            <a:extLst>
              <a:ext uri="{FF2B5EF4-FFF2-40B4-BE49-F238E27FC236}">
                <a16:creationId xmlns:a16="http://schemas.microsoft.com/office/drawing/2014/main" id="{7E0316AD-EBD9-BD63-648B-4360D7250F71}"/>
              </a:ext>
            </a:extLst>
          </p:cNvPr>
          <p:cNvSpPr txBox="1"/>
          <p:nvPr/>
        </p:nvSpPr>
        <p:spPr>
          <a:xfrm>
            <a:off x="4049486" y="2733573"/>
            <a:ext cx="7630546" cy="2062103"/>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Chinta Mounika(Team Lead) </a:t>
            </a:r>
          </a:p>
          <a:p>
            <a:r>
              <a:rPr lang="en-IN" sz="3200" b="1" dirty="0">
                <a:latin typeface="Times New Roman" panose="02020603050405020304" pitchFamily="18" charset="0"/>
                <a:cs typeface="Times New Roman" panose="02020603050405020304" pitchFamily="18" charset="0"/>
              </a:rPr>
              <a:t>Asapu </a:t>
            </a:r>
            <a:r>
              <a:rPr lang="en-IN" sz="3200" b="1" dirty="0" err="1">
                <a:latin typeface="Times New Roman" panose="02020603050405020304" pitchFamily="18" charset="0"/>
                <a:cs typeface="Times New Roman" panose="02020603050405020304" pitchFamily="18" charset="0"/>
              </a:rPr>
              <a:t>Radhikamahalakshmi</a:t>
            </a:r>
            <a:endParaRPr lang="en-IN" sz="3200" b="1" dirty="0">
              <a:latin typeface="Times New Roman" panose="02020603050405020304" pitchFamily="18" charset="0"/>
              <a:cs typeface="Times New Roman" panose="02020603050405020304" pitchFamily="18" charset="0"/>
            </a:endParaRPr>
          </a:p>
          <a:p>
            <a:r>
              <a:rPr lang="en-IN" sz="3200" b="1" dirty="0" err="1">
                <a:latin typeface="Times New Roman" panose="02020603050405020304" pitchFamily="18" charset="0"/>
                <a:cs typeface="Times New Roman" panose="02020603050405020304" pitchFamily="18" charset="0"/>
              </a:rPr>
              <a:t>Thodam</a:t>
            </a:r>
            <a:r>
              <a:rPr lang="en-IN" sz="3200" b="1" dirty="0">
                <a:latin typeface="Times New Roman" panose="02020603050405020304" pitchFamily="18" charset="0"/>
                <a:cs typeface="Times New Roman" panose="02020603050405020304" pitchFamily="18" charset="0"/>
              </a:rPr>
              <a:t> Yaswanth</a:t>
            </a:r>
          </a:p>
          <a:p>
            <a:r>
              <a:rPr lang="en-IN" sz="3200" b="1" dirty="0" err="1">
                <a:latin typeface="Times New Roman" panose="02020603050405020304" pitchFamily="18" charset="0"/>
                <a:cs typeface="Times New Roman" panose="02020603050405020304" pitchFamily="18" charset="0"/>
              </a:rPr>
              <a:t>Kommanapalli</a:t>
            </a:r>
            <a:r>
              <a:rPr lang="en-IN" sz="3200" b="1" dirty="0">
                <a:latin typeface="Times New Roman" panose="02020603050405020304" pitchFamily="18" charset="0"/>
                <a:cs typeface="Times New Roman" panose="02020603050405020304" pitchFamily="18" charset="0"/>
              </a:rPr>
              <a:t> Yeswanth Ganesh </a:t>
            </a:r>
          </a:p>
        </p:txBody>
      </p:sp>
    </p:spTree>
    <p:extLst>
      <p:ext uri="{BB962C8B-B14F-4D97-AF65-F5344CB8AC3E}">
        <p14:creationId xmlns:p14="http://schemas.microsoft.com/office/powerpoint/2010/main" val="383467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1886C-1E0F-0EE3-4644-4A77FF9C003D}"/>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C3E88804-A16E-3312-B868-1D64049D178D}"/>
              </a:ext>
            </a:extLst>
          </p:cNvPr>
          <p:cNvSpPr/>
          <p:nvPr/>
        </p:nvSpPr>
        <p:spPr>
          <a:xfrm>
            <a:off x="9104891" y="0"/>
            <a:ext cx="3087109" cy="6861804"/>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A317093-3287-7199-12A1-AF79BB7A342D}"/>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a:t>
            </a:r>
            <a:endParaRPr lang="en-US" sz="1200" dirty="0">
              <a:latin typeface="+mj-lt"/>
            </a:endParaRPr>
          </a:p>
        </p:txBody>
      </p:sp>
      <p:sp>
        <p:nvSpPr>
          <p:cNvPr id="10" name="Slide Number Placeholder 5">
            <a:extLst>
              <a:ext uri="{FF2B5EF4-FFF2-40B4-BE49-F238E27FC236}">
                <a16:creationId xmlns:a16="http://schemas.microsoft.com/office/drawing/2014/main" id="{E6D0F1C3-4BE3-34EE-9086-93BA52F7359C}"/>
              </a:ext>
            </a:extLst>
          </p:cNvPr>
          <p:cNvSpPr txBox="1">
            <a:spLocks/>
          </p:cNvSpPr>
          <p:nvPr/>
        </p:nvSpPr>
        <p:spPr>
          <a:xfrm>
            <a:off x="10780713" y="62944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tx1"/>
                </a:solidFill>
              </a:rPr>
              <a:t>Page  |  </a:t>
            </a:r>
            <a:fld id="{28718D47-A015-4C76-8C97-DE3515A3C496}" type="slidenum">
              <a:rPr lang="en-US" b="1" smtClean="0">
                <a:solidFill>
                  <a:schemeClr val="tx1"/>
                </a:solidFill>
              </a:rPr>
              <a:pPr/>
              <a:t>10</a:t>
            </a:fld>
            <a:endParaRPr lang="en-US" b="1" dirty="0">
              <a:solidFill>
                <a:schemeClr val="tx1"/>
              </a:solidFill>
            </a:endParaRPr>
          </a:p>
        </p:txBody>
      </p:sp>
      <p:pic>
        <p:nvPicPr>
          <p:cNvPr id="32" name="Graphic 31" descr="Receiver with solid fill">
            <a:extLst>
              <a:ext uri="{FF2B5EF4-FFF2-40B4-BE49-F238E27FC236}">
                <a16:creationId xmlns:a16="http://schemas.microsoft.com/office/drawing/2014/main" id="{A40A8927-D4EF-721B-3CE8-EA219F552E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47363" y="4982204"/>
            <a:ext cx="212462" cy="212462"/>
          </a:xfrm>
          <a:prstGeom prst="rect">
            <a:avLst/>
          </a:prstGeom>
        </p:spPr>
      </p:pic>
      <p:sp>
        <p:nvSpPr>
          <p:cNvPr id="14" name="TextBox 13">
            <a:extLst>
              <a:ext uri="{FF2B5EF4-FFF2-40B4-BE49-F238E27FC236}">
                <a16:creationId xmlns:a16="http://schemas.microsoft.com/office/drawing/2014/main" id="{9B6D1675-FC37-1073-4B38-BC8B806377A1}"/>
              </a:ext>
            </a:extLst>
          </p:cNvPr>
          <p:cNvSpPr txBox="1"/>
          <p:nvPr/>
        </p:nvSpPr>
        <p:spPr>
          <a:xfrm>
            <a:off x="350545" y="1206389"/>
            <a:ext cx="10430168" cy="2246769"/>
          </a:xfrm>
          <a:prstGeom prst="rect">
            <a:avLst/>
          </a:prstGeom>
          <a:noFill/>
        </p:spPr>
        <p:txBody>
          <a:bodyPr wrap="square">
            <a:spAutoFit/>
          </a:bodyPr>
          <a:lstStyle/>
          <a:p>
            <a:pPr>
              <a:buNone/>
            </a:pPr>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Successfully developed an </a:t>
            </a:r>
            <a:r>
              <a:rPr lang="en-US" sz="2000" b="1" dirty="0">
                <a:latin typeface="Times New Roman" panose="02020603050405020304" pitchFamily="18" charset="0"/>
                <a:cs typeface="Times New Roman" panose="02020603050405020304" pitchFamily="18" charset="0"/>
              </a:rPr>
              <a:t>offline smart home system</a:t>
            </a:r>
            <a:r>
              <a:rPr lang="en-US" sz="2000" dirty="0">
                <a:latin typeface="Times New Roman" panose="02020603050405020304" pitchFamily="18" charset="0"/>
                <a:cs typeface="Times New Roman" panose="02020603050405020304" pitchFamily="18" charset="0"/>
              </a:rPr>
              <a:t> using ESP8266 and VC02.</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Appliances can be controlled by voice or through the Blynk app</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when Wi-Fi is available.</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system is </a:t>
            </a:r>
            <a:r>
              <a:rPr lang="en-US" sz="2000" b="1" dirty="0">
                <a:latin typeface="Times New Roman" panose="02020603050405020304" pitchFamily="18" charset="0"/>
                <a:cs typeface="Times New Roman" panose="02020603050405020304" pitchFamily="18" charset="0"/>
              </a:rPr>
              <a:t>low-cost, reliable, and easy to use</a:t>
            </a:r>
            <a:r>
              <a:rPr lang="en-US" sz="2000" dirty="0">
                <a:latin typeface="Times New Roman" panose="02020603050405020304" pitchFamily="18" charset="0"/>
                <a:cs typeface="Times New Roman" panose="02020603050405020304" pitchFamily="18" charset="0"/>
              </a:rPr>
              <a:t> in any environment.</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practical and scalable solution</a:t>
            </a:r>
            <a:r>
              <a:rPr lang="en-US" sz="2000" dirty="0">
                <a:latin typeface="Times New Roman" panose="02020603050405020304" pitchFamily="18" charset="0"/>
                <a:cs typeface="Times New Roman" panose="02020603050405020304" pitchFamily="18" charset="0"/>
              </a:rPr>
              <a:t> for smart homes, especially in areas </a:t>
            </a:r>
          </a:p>
          <a:p>
            <a:r>
              <a:rPr lang="en-US" sz="2000" dirty="0">
                <a:latin typeface="Times New Roman" panose="02020603050405020304" pitchFamily="18" charset="0"/>
                <a:cs typeface="Times New Roman" panose="02020603050405020304" pitchFamily="18" charset="0"/>
              </a:rPr>
              <a:t>     with poor internet.</a:t>
            </a:r>
          </a:p>
        </p:txBody>
      </p:sp>
      <p:sp>
        <p:nvSpPr>
          <p:cNvPr id="15" name="TextBox 14">
            <a:extLst>
              <a:ext uri="{FF2B5EF4-FFF2-40B4-BE49-F238E27FC236}">
                <a16:creationId xmlns:a16="http://schemas.microsoft.com/office/drawing/2014/main" id="{1FA5A056-D8EA-80BC-D68D-5858686BABB8}"/>
              </a:ext>
            </a:extLst>
          </p:cNvPr>
          <p:cNvSpPr txBox="1"/>
          <p:nvPr/>
        </p:nvSpPr>
        <p:spPr>
          <a:xfrm>
            <a:off x="350545" y="944833"/>
            <a:ext cx="6235311" cy="523220"/>
          </a:xfrm>
          <a:prstGeom prst="rect">
            <a:avLst/>
          </a:prstGeom>
          <a:noFill/>
        </p:spPr>
        <p:txBody>
          <a:bodyPr wrap="square" rtlCol="0">
            <a:spAutoFit/>
          </a:bodyPr>
          <a:lstStyle/>
          <a:p>
            <a:r>
              <a:rPr lang="en-IN" sz="2800" b="1" dirty="0"/>
              <a:t>Conclusion:</a:t>
            </a:r>
          </a:p>
        </p:txBody>
      </p:sp>
      <p:sp>
        <p:nvSpPr>
          <p:cNvPr id="20" name="Rectangle 3">
            <a:extLst>
              <a:ext uri="{FF2B5EF4-FFF2-40B4-BE49-F238E27FC236}">
                <a16:creationId xmlns:a16="http://schemas.microsoft.com/office/drawing/2014/main" id="{A2F1F693-F8DE-5F19-E939-6D9D47B664CD}"/>
              </a:ext>
            </a:extLst>
          </p:cNvPr>
          <p:cNvSpPr>
            <a:spLocks noChangeArrowheads="1"/>
          </p:cNvSpPr>
          <p:nvPr/>
        </p:nvSpPr>
        <p:spPr bwMode="auto">
          <a:xfrm>
            <a:off x="421059" y="3879271"/>
            <a:ext cx="533210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rPr>
              <a:t>Add support for more voice commands.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Multi-room control capability.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2000" dirty="0">
                <a:latin typeface="Times New Roman" panose="02020603050405020304" pitchFamily="18" charset="0"/>
                <a:cs typeface="Times New Roman" panose="02020603050405020304" pitchFamily="18" charset="0"/>
              </a:rPr>
              <a:t>Support voice commands in different language.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a:t>
            </a:r>
            <a:r>
              <a:rPr lang="en-US" altLang="en-US" sz="2000" dirty="0">
                <a:latin typeface="Times New Roman" panose="02020603050405020304" pitchFamily="18" charset="0"/>
                <a:cs typeface="Times New Roman" panose="02020603050405020304" pitchFamily="18" charset="0"/>
              </a:rPr>
              <a:t>w control only for trusted, trained voices.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A1E88DE8-4D46-CEB3-EBEE-6B78FC041EAC}"/>
              </a:ext>
            </a:extLst>
          </p:cNvPr>
          <p:cNvSpPr txBox="1"/>
          <p:nvPr/>
        </p:nvSpPr>
        <p:spPr>
          <a:xfrm>
            <a:off x="304877" y="3346203"/>
            <a:ext cx="5026998" cy="523220"/>
          </a:xfrm>
          <a:prstGeom prst="rect">
            <a:avLst/>
          </a:prstGeom>
          <a:noFill/>
        </p:spPr>
        <p:txBody>
          <a:bodyPr wrap="square" rtlCol="0">
            <a:spAutoFit/>
          </a:bodyPr>
          <a:lstStyle/>
          <a:p>
            <a:r>
              <a:rPr lang="en-IN" sz="2800" b="1" dirty="0"/>
              <a:t>Future Scope:</a:t>
            </a:r>
          </a:p>
        </p:txBody>
      </p:sp>
    </p:spTree>
    <p:extLst>
      <p:ext uri="{BB962C8B-B14F-4D97-AF65-F5344CB8AC3E}">
        <p14:creationId xmlns:p14="http://schemas.microsoft.com/office/powerpoint/2010/main" val="98159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8738"/>
        </a:solidFill>
        <a:effectLst/>
      </p:bgPr>
    </p:bg>
    <p:spTree>
      <p:nvGrpSpPr>
        <p:cNvPr id="1" name="">
          <a:extLst>
            <a:ext uri="{FF2B5EF4-FFF2-40B4-BE49-F238E27FC236}">
              <a16:creationId xmlns:a16="http://schemas.microsoft.com/office/drawing/2014/main" id="{5EA1ED9B-D0C0-06DD-2B0A-FEAD11DF6D49}"/>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46AAF0DA-67F7-6448-BFB1-81C28BDAE352}"/>
              </a:ext>
            </a:extLst>
          </p:cNvPr>
          <p:cNvGrpSpPr/>
          <p:nvPr/>
        </p:nvGrpSpPr>
        <p:grpSpPr>
          <a:xfrm>
            <a:off x="-195418" y="2907447"/>
            <a:ext cx="3840316" cy="3950553"/>
            <a:chOff x="-195418" y="2907447"/>
            <a:chExt cx="3840316" cy="3950553"/>
          </a:xfrm>
        </p:grpSpPr>
        <p:sp>
          <p:nvSpPr>
            <p:cNvPr id="15" name="Freeform: Shape 14">
              <a:extLst>
                <a:ext uri="{FF2B5EF4-FFF2-40B4-BE49-F238E27FC236}">
                  <a16:creationId xmlns:a16="http://schemas.microsoft.com/office/drawing/2014/main" id="{E0EFF2BA-612E-B0FF-77F1-FDA245BDA9A0}"/>
                </a:ext>
              </a:extLst>
            </p:cNvPr>
            <p:cNvSpPr/>
            <p:nvPr/>
          </p:nvSpPr>
          <p:spPr>
            <a:xfrm rot="900000">
              <a:off x="-195418" y="5224661"/>
              <a:ext cx="3258825" cy="1633339"/>
            </a:xfrm>
            <a:custGeom>
              <a:avLst/>
              <a:gdLst>
                <a:gd name="connsiteX0" fmla="*/ 249 w 4080388"/>
                <a:gd name="connsiteY0" fmla="*/ 0 h 2045111"/>
                <a:gd name="connsiteX1" fmla="*/ 4080140 w 4080388"/>
                <a:gd name="connsiteY1" fmla="*/ 0 h 2045111"/>
                <a:gd name="connsiteX2" fmla="*/ 4080388 w 4080388"/>
                <a:gd name="connsiteY2" fmla="*/ 4917 h 2045111"/>
                <a:gd name="connsiteX3" fmla="*/ 2040194 w 4080388"/>
                <a:gd name="connsiteY3" fmla="*/ 2045111 h 2045111"/>
                <a:gd name="connsiteX4" fmla="*/ 0 w 4080388"/>
                <a:gd name="connsiteY4" fmla="*/ 4917 h 2045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0388" h="2045111">
                  <a:moveTo>
                    <a:pt x="249" y="0"/>
                  </a:moveTo>
                  <a:lnTo>
                    <a:pt x="4080140" y="0"/>
                  </a:lnTo>
                  <a:lnTo>
                    <a:pt x="4080388" y="4917"/>
                  </a:lnTo>
                  <a:cubicBezTo>
                    <a:pt x="4080388" y="1131685"/>
                    <a:pt x="3166962" y="2045111"/>
                    <a:pt x="2040194" y="2045111"/>
                  </a:cubicBezTo>
                  <a:cubicBezTo>
                    <a:pt x="913426" y="2045111"/>
                    <a:pt x="0" y="1131685"/>
                    <a:pt x="0" y="4917"/>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724265-AC01-B968-99A6-189F8CF8E7B4}"/>
                </a:ext>
              </a:extLst>
            </p:cNvPr>
            <p:cNvSpPr/>
            <p:nvPr/>
          </p:nvSpPr>
          <p:spPr>
            <a:xfrm rot="20700000">
              <a:off x="1886049" y="4162811"/>
              <a:ext cx="1758849" cy="881544"/>
            </a:xfrm>
            <a:custGeom>
              <a:avLst/>
              <a:gdLst>
                <a:gd name="connsiteX0" fmla="*/ 249 w 4080388"/>
                <a:gd name="connsiteY0" fmla="*/ 0 h 2045111"/>
                <a:gd name="connsiteX1" fmla="*/ 886491 w 4080388"/>
                <a:gd name="connsiteY1" fmla="*/ 0 h 2045111"/>
                <a:gd name="connsiteX2" fmla="*/ 892368 w 4080388"/>
                <a:gd name="connsiteY2" fmla="*/ 116382 h 2045111"/>
                <a:gd name="connsiteX3" fmla="*/ 2040194 w 4080388"/>
                <a:gd name="connsiteY3" fmla="*/ 1152197 h 2045111"/>
                <a:gd name="connsiteX4" fmla="*/ 3188020 w 4080388"/>
                <a:gd name="connsiteY4" fmla="*/ 116382 h 2045111"/>
                <a:gd name="connsiteX5" fmla="*/ 3193897 w 4080388"/>
                <a:gd name="connsiteY5" fmla="*/ 0 h 2045111"/>
                <a:gd name="connsiteX6" fmla="*/ 4080140 w 4080388"/>
                <a:gd name="connsiteY6" fmla="*/ 0 h 2045111"/>
                <a:gd name="connsiteX7" fmla="*/ 4080388 w 4080388"/>
                <a:gd name="connsiteY7" fmla="*/ 4917 h 2045111"/>
                <a:gd name="connsiteX8" fmla="*/ 2040194 w 4080388"/>
                <a:gd name="connsiteY8" fmla="*/ 2045111 h 2045111"/>
                <a:gd name="connsiteX9" fmla="*/ 0 w 4080388"/>
                <a:gd name="connsiteY9" fmla="*/ 4917 h 20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0388" h="2045111">
                  <a:moveTo>
                    <a:pt x="249" y="0"/>
                  </a:moveTo>
                  <a:lnTo>
                    <a:pt x="886491" y="0"/>
                  </a:lnTo>
                  <a:lnTo>
                    <a:pt x="892368" y="116382"/>
                  </a:lnTo>
                  <a:cubicBezTo>
                    <a:pt x="951453" y="698184"/>
                    <a:pt x="1442803" y="1152197"/>
                    <a:pt x="2040194" y="1152197"/>
                  </a:cubicBezTo>
                  <a:cubicBezTo>
                    <a:pt x="2637585" y="1152197"/>
                    <a:pt x="3128935" y="698184"/>
                    <a:pt x="3188020" y="116382"/>
                  </a:cubicBezTo>
                  <a:lnTo>
                    <a:pt x="3193897" y="0"/>
                  </a:lnTo>
                  <a:lnTo>
                    <a:pt x="4080140" y="0"/>
                  </a:lnTo>
                  <a:lnTo>
                    <a:pt x="4080388" y="4917"/>
                  </a:lnTo>
                  <a:cubicBezTo>
                    <a:pt x="4080388" y="1131685"/>
                    <a:pt x="3166962" y="2045111"/>
                    <a:pt x="2040194" y="2045111"/>
                  </a:cubicBezTo>
                  <a:cubicBezTo>
                    <a:pt x="913426" y="2045111"/>
                    <a:pt x="0" y="1131685"/>
                    <a:pt x="0" y="4917"/>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0440C1E9-8979-36BF-950B-646E5F77C609}"/>
                </a:ext>
              </a:extLst>
            </p:cNvPr>
            <p:cNvSpPr/>
            <p:nvPr/>
          </p:nvSpPr>
          <p:spPr>
            <a:xfrm>
              <a:off x="511968" y="3556388"/>
              <a:ext cx="745995" cy="74599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2A5AFEC-03C1-C89B-D19C-8BDC171DFA41}"/>
                </a:ext>
              </a:extLst>
            </p:cNvPr>
            <p:cNvSpPr/>
            <p:nvPr/>
          </p:nvSpPr>
          <p:spPr>
            <a:xfrm rot="9900000">
              <a:off x="2612307" y="2907447"/>
              <a:ext cx="826890" cy="414442"/>
            </a:xfrm>
            <a:custGeom>
              <a:avLst/>
              <a:gdLst>
                <a:gd name="connsiteX0" fmla="*/ 249 w 4080388"/>
                <a:gd name="connsiteY0" fmla="*/ 0 h 2045111"/>
                <a:gd name="connsiteX1" fmla="*/ 4080140 w 4080388"/>
                <a:gd name="connsiteY1" fmla="*/ 0 h 2045111"/>
                <a:gd name="connsiteX2" fmla="*/ 4080388 w 4080388"/>
                <a:gd name="connsiteY2" fmla="*/ 4917 h 2045111"/>
                <a:gd name="connsiteX3" fmla="*/ 2040194 w 4080388"/>
                <a:gd name="connsiteY3" fmla="*/ 2045111 h 2045111"/>
                <a:gd name="connsiteX4" fmla="*/ 0 w 4080388"/>
                <a:gd name="connsiteY4" fmla="*/ 4917 h 2045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0388" h="2045111">
                  <a:moveTo>
                    <a:pt x="249" y="0"/>
                  </a:moveTo>
                  <a:lnTo>
                    <a:pt x="4080140" y="0"/>
                  </a:lnTo>
                  <a:lnTo>
                    <a:pt x="4080388" y="4917"/>
                  </a:lnTo>
                  <a:cubicBezTo>
                    <a:pt x="4080388" y="1131685"/>
                    <a:pt x="3166962" y="2045111"/>
                    <a:pt x="2040194" y="2045111"/>
                  </a:cubicBezTo>
                  <a:cubicBezTo>
                    <a:pt x="913426" y="2045111"/>
                    <a:pt x="0" y="1131685"/>
                    <a:pt x="0" y="4917"/>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14C98165-74DE-65FB-C81A-5497B693FD25}"/>
              </a:ext>
            </a:extLst>
          </p:cNvPr>
          <p:cNvSpPr txBox="1"/>
          <p:nvPr/>
        </p:nvSpPr>
        <p:spPr>
          <a:xfrm>
            <a:off x="966398" y="1400393"/>
            <a:ext cx="9661916" cy="1723549"/>
          </a:xfrm>
          <a:prstGeom prst="rect">
            <a:avLst/>
          </a:prstGeom>
          <a:noFill/>
        </p:spPr>
        <p:txBody>
          <a:bodyPr wrap="square">
            <a:spAutoFit/>
          </a:bodyPr>
          <a:lstStyle/>
          <a:p>
            <a:pPr algn="ctr"/>
            <a:r>
              <a:rPr lang="en-US" sz="6600" b="1" i="1" dirty="0">
                <a:solidFill>
                  <a:schemeClr val="bg1"/>
                </a:solidFill>
                <a:latin typeface="Times New Roman" panose="02020603050405020304" pitchFamily="18" charset="0"/>
                <a:cs typeface="Times New Roman" panose="02020603050405020304" pitchFamily="18" charset="0"/>
              </a:rPr>
              <a:t>Thanks for Your Attention</a:t>
            </a:r>
          </a:p>
          <a:p>
            <a:endParaRPr lang="en-US" sz="4000" dirty="0">
              <a:solidFill>
                <a:schemeClr val="bg1"/>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5AD007CB-955B-76A4-23F6-EE9152D1AE10}"/>
              </a:ext>
            </a:extLst>
          </p:cNvPr>
          <p:cNvGrpSpPr/>
          <p:nvPr/>
        </p:nvGrpSpPr>
        <p:grpSpPr>
          <a:xfrm>
            <a:off x="5194962" y="5230856"/>
            <a:ext cx="2036532" cy="426740"/>
            <a:chOff x="5224956" y="5255449"/>
            <a:chExt cx="2036532" cy="426740"/>
          </a:xfrm>
        </p:grpSpPr>
        <p:sp>
          <p:nvSpPr>
            <p:cNvPr id="27" name="Rectangle: Rounded Corners 26">
              <a:extLst>
                <a:ext uri="{FF2B5EF4-FFF2-40B4-BE49-F238E27FC236}">
                  <a16:creationId xmlns:a16="http://schemas.microsoft.com/office/drawing/2014/main" id="{9D93F9B6-9645-E1A3-1F95-18FB46BA8BBB}"/>
                </a:ext>
              </a:extLst>
            </p:cNvPr>
            <p:cNvSpPr/>
            <p:nvPr/>
          </p:nvSpPr>
          <p:spPr>
            <a:xfrm>
              <a:off x="5224956" y="5255449"/>
              <a:ext cx="2036532" cy="426740"/>
            </a:xfrm>
            <a:prstGeom prst="roundRect">
              <a:avLst/>
            </a:prstGeom>
            <a:solidFill>
              <a:schemeClr val="accent2"/>
            </a:solidFill>
            <a:ln>
              <a:noFill/>
            </a:ln>
            <a:effectLst>
              <a:outerShdw blurRad="254000" dist="190500" dir="2700000" algn="tl"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8" name="TextBox 27">
              <a:extLst>
                <a:ext uri="{FF2B5EF4-FFF2-40B4-BE49-F238E27FC236}">
                  <a16:creationId xmlns:a16="http://schemas.microsoft.com/office/drawing/2014/main" id="{94F3B7EC-D298-5C64-FF3E-48E624E326D3}"/>
                </a:ext>
              </a:extLst>
            </p:cNvPr>
            <p:cNvSpPr txBox="1"/>
            <p:nvPr/>
          </p:nvSpPr>
          <p:spPr>
            <a:xfrm>
              <a:off x="5292855" y="5330319"/>
              <a:ext cx="1581918" cy="276999"/>
            </a:xfrm>
            <a:prstGeom prst="rect">
              <a:avLst/>
            </a:prstGeom>
            <a:noFill/>
          </p:spPr>
          <p:txBody>
            <a:bodyPr wrap="square">
              <a:spAutoFit/>
            </a:bodyPr>
            <a:lstStyle/>
            <a:p>
              <a:r>
                <a:rPr lang="en-US" sz="1200" dirty="0"/>
                <a:t>End Presentation</a:t>
              </a:r>
            </a:p>
          </p:txBody>
        </p:sp>
        <p:sp>
          <p:nvSpPr>
            <p:cNvPr id="29" name="Rectangle: Rounded Corners 28">
              <a:extLst>
                <a:ext uri="{FF2B5EF4-FFF2-40B4-BE49-F238E27FC236}">
                  <a16:creationId xmlns:a16="http://schemas.microsoft.com/office/drawing/2014/main" id="{7AC012A9-C8FC-9FE0-8CCB-9693201A0DB9}"/>
                </a:ext>
              </a:extLst>
            </p:cNvPr>
            <p:cNvSpPr/>
            <p:nvPr/>
          </p:nvSpPr>
          <p:spPr>
            <a:xfrm>
              <a:off x="6867150" y="5309281"/>
              <a:ext cx="319074" cy="31907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Send with solid fill">
              <a:extLst>
                <a:ext uri="{FF2B5EF4-FFF2-40B4-BE49-F238E27FC236}">
                  <a16:creationId xmlns:a16="http://schemas.microsoft.com/office/drawing/2014/main" id="{B2D1AC71-F48F-F8F0-AD3D-3897A856BE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29580" y="5378400"/>
              <a:ext cx="178522" cy="178522"/>
            </a:xfrm>
            <a:prstGeom prst="rect">
              <a:avLst/>
            </a:prstGeom>
          </p:spPr>
        </p:pic>
      </p:grpSp>
      <p:sp>
        <p:nvSpPr>
          <p:cNvPr id="38" name="TextBox 37">
            <a:extLst>
              <a:ext uri="{FF2B5EF4-FFF2-40B4-BE49-F238E27FC236}">
                <a16:creationId xmlns:a16="http://schemas.microsoft.com/office/drawing/2014/main" id="{CED86C7D-78ED-0B14-E9FB-EA41CEE9CFAD}"/>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42" name="Slide Number Placeholder 5">
            <a:extLst>
              <a:ext uri="{FF2B5EF4-FFF2-40B4-BE49-F238E27FC236}">
                <a16:creationId xmlns:a16="http://schemas.microsoft.com/office/drawing/2014/main" id="{1F27C8F2-E08F-1C84-2006-3FE095C3A76A}"/>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bg1"/>
                </a:solidFill>
              </a:rPr>
              <a:t>Page  |  </a:t>
            </a:r>
            <a:fld id="{28718D47-A015-4C76-8C97-DE3515A3C496}" type="slidenum">
              <a:rPr lang="en-US" b="1" smtClean="0">
                <a:solidFill>
                  <a:schemeClr val="bg1"/>
                </a:solidFill>
              </a:rPr>
              <a:pPr/>
              <a:t>11</a:t>
            </a:fld>
            <a:endParaRPr lang="en-US" b="1" dirty="0">
              <a:solidFill>
                <a:schemeClr val="bg1"/>
              </a:solidFill>
            </a:endParaRPr>
          </a:p>
        </p:txBody>
      </p:sp>
    </p:spTree>
    <p:extLst>
      <p:ext uri="{BB962C8B-B14F-4D97-AF65-F5344CB8AC3E}">
        <p14:creationId xmlns:p14="http://schemas.microsoft.com/office/powerpoint/2010/main" val="307030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1705B-C3C6-9A88-4E6D-A26DA43077E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D76B936-0CE7-44A2-31B2-5B659D25FC01}"/>
              </a:ext>
            </a:extLst>
          </p:cNvPr>
          <p:cNvSpPr/>
          <p:nvPr/>
        </p:nvSpPr>
        <p:spPr>
          <a:xfrm>
            <a:off x="-1" y="0"/>
            <a:ext cx="9699586" cy="2592729"/>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DFAACBC0-A8A0-671D-AC8E-5BBD92759523}"/>
              </a:ext>
            </a:extLst>
          </p:cNvPr>
          <p:cNvSpPr txBox="1"/>
          <p:nvPr/>
        </p:nvSpPr>
        <p:spPr>
          <a:xfrm>
            <a:off x="399706" y="413950"/>
            <a:ext cx="1628273" cy="276999"/>
          </a:xfrm>
          <a:prstGeom prst="rect">
            <a:avLst/>
          </a:prstGeom>
          <a:noFill/>
        </p:spPr>
        <p:txBody>
          <a:bodyPr wrap="square">
            <a:spAutoFit/>
          </a:bodyPr>
          <a:lstStyle/>
          <a:p>
            <a:r>
              <a:rPr lang="en-US" sz="1200" b="1" dirty="0">
                <a:solidFill>
                  <a:schemeClr val="bg1"/>
                </a:solidFill>
                <a:latin typeface="+mj-lt"/>
              </a:rPr>
              <a:t>Embedded Systems</a:t>
            </a:r>
            <a:endParaRPr lang="en-US" sz="1200" dirty="0">
              <a:solidFill>
                <a:schemeClr val="bg1"/>
              </a:solidFill>
              <a:latin typeface="+mj-lt"/>
            </a:endParaRPr>
          </a:p>
        </p:txBody>
      </p:sp>
      <p:sp>
        <p:nvSpPr>
          <p:cNvPr id="52" name="Slide Number Placeholder 5">
            <a:extLst>
              <a:ext uri="{FF2B5EF4-FFF2-40B4-BE49-F238E27FC236}">
                <a16:creationId xmlns:a16="http://schemas.microsoft.com/office/drawing/2014/main" id="{E2A35A63-1BDB-2498-5210-C3C9FA7729D3}"/>
              </a:ext>
            </a:extLst>
          </p:cNvPr>
          <p:cNvSpPr txBox="1">
            <a:spLocks/>
          </p:cNvSpPr>
          <p:nvPr/>
        </p:nvSpPr>
        <p:spPr>
          <a:xfrm>
            <a:off x="10628313" y="6142037"/>
            <a:ext cx="1189456" cy="5895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tx1"/>
                </a:solidFill>
              </a:rPr>
              <a:t>Page  |  </a:t>
            </a:r>
            <a:fld id="{28718D47-A015-4C76-8C97-DE3515A3C496}" type="slidenum">
              <a:rPr lang="en-US" b="1" smtClean="0">
                <a:solidFill>
                  <a:schemeClr val="tx1"/>
                </a:solidFill>
              </a:rPr>
              <a:pPr/>
              <a:t>2</a:t>
            </a:fld>
            <a:endParaRPr lang="en-US" b="1" dirty="0">
              <a:solidFill>
                <a:schemeClr val="tx1"/>
              </a:solidFill>
            </a:endParaRPr>
          </a:p>
        </p:txBody>
      </p:sp>
      <p:sp>
        <p:nvSpPr>
          <p:cNvPr id="3" name="TextBox 2">
            <a:extLst>
              <a:ext uri="{FF2B5EF4-FFF2-40B4-BE49-F238E27FC236}">
                <a16:creationId xmlns:a16="http://schemas.microsoft.com/office/drawing/2014/main" id="{38A435AA-DBC3-0084-3085-FD74F80A1CB4}"/>
              </a:ext>
            </a:extLst>
          </p:cNvPr>
          <p:cNvSpPr txBox="1"/>
          <p:nvPr/>
        </p:nvSpPr>
        <p:spPr>
          <a:xfrm>
            <a:off x="555584" y="2987998"/>
            <a:ext cx="10255169" cy="1938992"/>
          </a:xfrm>
          <a:prstGeom prst="rect">
            <a:avLst/>
          </a:prstGeom>
          <a:noFill/>
        </p:spPr>
        <p:txBody>
          <a:bodyPr wrap="square">
            <a:spAutoFit/>
          </a:bodyPr>
          <a:lstStyle/>
          <a:p>
            <a:pPr algn="just"/>
            <a:r>
              <a:rPr lang="en-US" sz="2000" dirty="0"/>
              <a:t>	</a:t>
            </a:r>
            <a:r>
              <a:rPr lang="en-US" sz="2000" dirty="0">
                <a:latin typeface="Times New Roman" panose="02020603050405020304" pitchFamily="18" charset="0"/>
                <a:cs typeface="Times New Roman" panose="02020603050405020304" pitchFamily="18" charset="0"/>
              </a:rPr>
              <a:t>This project proposes an </a:t>
            </a:r>
            <a:r>
              <a:rPr lang="en-US" sz="2000" b="1" dirty="0">
                <a:latin typeface="Times New Roman" panose="02020603050405020304" pitchFamily="18" charset="0"/>
                <a:cs typeface="Times New Roman" panose="02020603050405020304" pitchFamily="18" charset="0"/>
              </a:rPr>
              <a:t>Smart Voice Lights – Hands Free Home Automation</a:t>
            </a:r>
            <a:r>
              <a:rPr lang="en-US" sz="2000" dirty="0">
                <a:latin typeface="Times New Roman" panose="02020603050405020304" pitchFamily="18" charset="0"/>
                <a:cs typeface="Times New Roman" panose="02020603050405020304" pitchFamily="18" charset="0"/>
              </a:rPr>
              <a:t> using </a:t>
            </a:r>
            <a:r>
              <a:rPr lang="en-US" sz="2000" b="1" dirty="0">
                <a:latin typeface="Times New Roman" panose="02020603050405020304" pitchFamily="18" charset="0"/>
                <a:cs typeface="Times New Roman" panose="02020603050405020304" pitchFamily="18" charset="0"/>
              </a:rPr>
              <a:t>ESP32</a:t>
            </a:r>
            <a:r>
              <a:rPr lang="en-US" sz="2000" dirty="0">
                <a:latin typeface="Times New Roman" panose="02020603050405020304" pitchFamily="18" charset="0"/>
                <a:cs typeface="Times New Roman" panose="02020603050405020304" pitchFamily="18" charset="0"/>
              </a:rPr>
              <a:t> board, aimed at automating home appliances through </a:t>
            </a:r>
            <a:r>
              <a:rPr lang="en-US" sz="2000" b="1" dirty="0">
                <a:latin typeface="Times New Roman" panose="02020603050405020304" pitchFamily="18" charset="0"/>
                <a:cs typeface="Times New Roman" panose="02020603050405020304" pitchFamily="18" charset="0"/>
              </a:rPr>
              <a:t>voice commands without relying on internet connectivity</a:t>
            </a:r>
            <a:r>
              <a:rPr lang="en-US" sz="2000" dirty="0">
                <a:latin typeface="Times New Roman" panose="02020603050405020304" pitchFamily="18" charset="0"/>
                <a:cs typeface="Times New Roman" panose="02020603050405020304" pitchFamily="18" charset="0"/>
              </a:rPr>
              <a:t>. It utilizes the </a:t>
            </a:r>
            <a:r>
              <a:rPr lang="en-US" sz="2000" b="1" dirty="0">
                <a:latin typeface="Times New Roman" panose="02020603050405020304" pitchFamily="18" charset="0"/>
                <a:cs typeface="Times New Roman" panose="02020603050405020304" pitchFamily="18" charset="0"/>
              </a:rPr>
              <a:t>VC02 Voice Recognition Module </a:t>
            </a:r>
            <a:r>
              <a:rPr lang="en-US" sz="2000" dirty="0">
                <a:latin typeface="Times New Roman" panose="02020603050405020304" pitchFamily="18" charset="0"/>
                <a:cs typeface="Times New Roman" panose="02020603050405020304" pitchFamily="18" charset="0"/>
              </a:rPr>
              <a:t>for offline command processing and a </a:t>
            </a:r>
            <a:r>
              <a:rPr lang="en-US" sz="2000" b="1" dirty="0">
                <a:latin typeface="Times New Roman" panose="02020603050405020304" pitchFamily="18" charset="0"/>
                <a:cs typeface="Times New Roman" panose="02020603050405020304" pitchFamily="18" charset="0"/>
              </a:rPr>
              <a:t>Relay Module </a:t>
            </a:r>
            <a:r>
              <a:rPr lang="en-US" sz="2000" dirty="0">
                <a:latin typeface="Times New Roman" panose="02020603050405020304" pitchFamily="18" charset="0"/>
                <a:cs typeface="Times New Roman" panose="02020603050405020304" pitchFamily="18" charset="0"/>
              </a:rPr>
              <a:t>to control devices. For added flexibility, the system also supports </a:t>
            </a:r>
            <a:r>
              <a:rPr lang="en-US" sz="2000" b="1" dirty="0">
                <a:latin typeface="Times New Roman" panose="02020603050405020304" pitchFamily="18" charset="0"/>
                <a:cs typeface="Times New Roman" panose="02020603050405020304" pitchFamily="18" charset="0"/>
              </a:rPr>
              <a:t>remote control via the Blynk IoT mobile app</a:t>
            </a:r>
            <a:r>
              <a:rPr lang="en-US" sz="2000" dirty="0">
                <a:latin typeface="Times New Roman" panose="02020603050405020304" pitchFamily="18" charset="0"/>
                <a:cs typeface="Times New Roman" panose="02020603050405020304" pitchFamily="18" charset="0"/>
              </a:rPr>
              <a:t>. This setup offers a </a:t>
            </a:r>
            <a:r>
              <a:rPr lang="en-US" sz="2000" b="1" dirty="0">
                <a:latin typeface="Times New Roman" panose="02020603050405020304" pitchFamily="18" charset="0"/>
                <a:cs typeface="Times New Roman" panose="02020603050405020304" pitchFamily="18" charset="0"/>
              </a:rPr>
              <a:t>reliable, cost effective solution </a:t>
            </a:r>
            <a:r>
              <a:rPr lang="en-US" sz="2000" dirty="0">
                <a:latin typeface="Times New Roman" panose="02020603050405020304" pitchFamily="18" charset="0"/>
                <a:cs typeface="Times New Roman" panose="02020603050405020304" pitchFamily="18" charset="0"/>
              </a:rPr>
              <a:t>for smart home automation, especially in </a:t>
            </a:r>
            <a:r>
              <a:rPr lang="en-US" sz="2000" b="1" dirty="0">
                <a:latin typeface="Times New Roman" panose="02020603050405020304" pitchFamily="18" charset="0"/>
                <a:cs typeface="Times New Roman" panose="02020603050405020304" pitchFamily="18" charset="0"/>
              </a:rPr>
              <a:t>areas with limited or unstable internet access. </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4174A4B-0E1C-E673-2119-DB51B3E01DAA}"/>
              </a:ext>
            </a:extLst>
          </p:cNvPr>
          <p:cNvSpPr txBox="1"/>
          <p:nvPr/>
        </p:nvSpPr>
        <p:spPr>
          <a:xfrm>
            <a:off x="810228" y="1104899"/>
            <a:ext cx="494239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ABSTRACT</a:t>
            </a:r>
            <a:endParaRPr lang="en-IN" sz="3200" dirty="0"/>
          </a:p>
        </p:txBody>
      </p:sp>
    </p:spTree>
    <p:extLst>
      <p:ext uri="{BB962C8B-B14F-4D97-AF65-F5344CB8AC3E}">
        <p14:creationId xmlns:p14="http://schemas.microsoft.com/office/powerpoint/2010/main" val="18603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F67EF-9EEC-68AB-14F8-E061C83A5735}"/>
            </a:ext>
          </a:extLst>
        </p:cNvPr>
        <p:cNvGrpSpPr/>
        <p:nvPr/>
      </p:nvGrpSpPr>
      <p:grpSpPr>
        <a:xfrm>
          <a:off x="0" y="0"/>
          <a:ext cx="0" cy="0"/>
          <a:chOff x="0" y="0"/>
          <a:chExt cx="0" cy="0"/>
        </a:xfrm>
      </p:grpSpPr>
      <p:sp>
        <p:nvSpPr>
          <p:cNvPr id="38" name="Rectangle 37">
            <a:extLst>
              <a:ext uri="{FF2B5EF4-FFF2-40B4-BE49-F238E27FC236}">
                <a16:creationId xmlns:a16="http://schemas.microsoft.com/office/drawing/2014/main" id="{80A0A16A-7418-16E1-0F41-B9040E41D8A6}"/>
              </a:ext>
            </a:extLst>
          </p:cNvPr>
          <p:cNvSpPr/>
          <p:nvPr/>
        </p:nvSpPr>
        <p:spPr>
          <a:xfrm>
            <a:off x="9074810" y="0"/>
            <a:ext cx="3117190" cy="2036255"/>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lide Number Placeholder 5">
            <a:extLst>
              <a:ext uri="{FF2B5EF4-FFF2-40B4-BE49-F238E27FC236}">
                <a16:creationId xmlns:a16="http://schemas.microsoft.com/office/drawing/2014/main" id="{A5B6EE75-3551-6906-8794-4F116E8F2B7E}"/>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tx1"/>
                </a:solidFill>
              </a:rPr>
              <a:t>Page  |  </a:t>
            </a:r>
            <a:fld id="{28718D47-A015-4C76-8C97-DE3515A3C496}" type="slidenum">
              <a:rPr lang="en-US" b="1" smtClean="0">
                <a:solidFill>
                  <a:schemeClr val="tx1"/>
                </a:solidFill>
              </a:rPr>
              <a:pPr/>
              <a:t>3</a:t>
            </a:fld>
            <a:endParaRPr lang="en-US" b="1" dirty="0">
              <a:solidFill>
                <a:schemeClr val="tx1"/>
              </a:solidFill>
            </a:endParaRPr>
          </a:p>
        </p:txBody>
      </p:sp>
      <p:sp>
        <p:nvSpPr>
          <p:cNvPr id="4" name="TextBox 3">
            <a:extLst>
              <a:ext uri="{FF2B5EF4-FFF2-40B4-BE49-F238E27FC236}">
                <a16:creationId xmlns:a16="http://schemas.microsoft.com/office/drawing/2014/main" id="{BC2264FA-BA43-90E0-9FA4-F7E1FA9431C1}"/>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36" name="TextBox 35">
            <a:extLst>
              <a:ext uri="{FF2B5EF4-FFF2-40B4-BE49-F238E27FC236}">
                <a16:creationId xmlns:a16="http://schemas.microsoft.com/office/drawing/2014/main" id="{E816F61A-E3C4-9714-25C1-540AE2396139}"/>
              </a:ext>
            </a:extLst>
          </p:cNvPr>
          <p:cNvSpPr txBox="1"/>
          <p:nvPr/>
        </p:nvSpPr>
        <p:spPr>
          <a:xfrm>
            <a:off x="712897" y="1326035"/>
            <a:ext cx="495915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PROBLEM STATEMENT</a:t>
            </a:r>
            <a:endParaRPr lang="en-US" sz="3200" dirty="0">
              <a:latin typeface="+mj-lt"/>
            </a:endParaRPr>
          </a:p>
        </p:txBody>
      </p:sp>
      <p:sp>
        <p:nvSpPr>
          <p:cNvPr id="9" name="TextBox 8">
            <a:extLst>
              <a:ext uri="{FF2B5EF4-FFF2-40B4-BE49-F238E27FC236}">
                <a16:creationId xmlns:a16="http://schemas.microsoft.com/office/drawing/2014/main" id="{52C5D5B1-4E1A-BBE9-2948-2ED224D1C22C}"/>
              </a:ext>
            </a:extLst>
          </p:cNvPr>
          <p:cNvSpPr txBox="1"/>
          <p:nvPr/>
        </p:nvSpPr>
        <p:spPr>
          <a:xfrm>
            <a:off x="712897" y="2194643"/>
            <a:ext cx="5544273" cy="4093428"/>
          </a:xfrm>
          <a:prstGeom prst="rect">
            <a:avLst/>
          </a:prstGeom>
          <a:noFill/>
        </p:spPr>
        <p:txBody>
          <a:bodyPr wrap="square" rtlCol="0">
            <a:spAutoFit/>
          </a:bodyPr>
          <a:lstStyle/>
          <a:p>
            <a:pPr algn="just"/>
            <a:r>
              <a:rPr lang="en-US" dirty="0"/>
              <a:t>	</a:t>
            </a:r>
            <a:r>
              <a:rPr lang="en-US" sz="2000" dirty="0">
                <a:latin typeface="Times New Roman" panose="02020603050405020304" pitchFamily="18" charset="0"/>
                <a:cs typeface="Times New Roman" panose="02020603050405020304" pitchFamily="18" charset="0"/>
              </a:rPr>
              <a:t>Most smart home systems need a constant internet connection to work. In places where the internet is slow or unreliable, these systems become hard to use. They are also often costly, complicated, and offer very few offline voice control options. Sending data to the internet can also cause privacy issues.</a:t>
            </a:r>
          </a:p>
          <a:p>
            <a:pPr algn="just"/>
            <a:r>
              <a:rPr lang="en-US" sz="2000" b="1" dirty="0">
                <a:latin typeface="Times New Roman" panose="02020603050405020304" pitchFamily="18" charset="0"/>
                <a:cs typeface="Times New Roman" panose="02020603050405020304" pitchFamily="18" charset="0"/>
              </a:rPr>
              <a:t>Main Problems: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Internet dependency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cost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Complexity Limited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offline features Privacy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Concerns Not easily accessible for all users</a:t>
            </a:r>
            <a:endParaRPr lang="en-IN" sz="2000" dirty="0">
              <a:latin typeface="Times New Roman" panose="02020603050405020304" pitchFamily="18" charset="0"/>
              <a:cs typeface="Times New Roman" panose="02020603050405020304" pitchFamily="18" charset="0"/>
            </a:endParaRPr>
          </a:p>
        </p:txBody>
      </p:sp>
      <p:pic>
        <p:nvPicPr>
          <p:cNvPr id="40" name="Picture 39">
            <a:extLst>
              <a:ext uri="{FF2B5EF4-FFF2-40B4-BE49-F238E27FC236}">
                <a16:creationId xmlns:a16="http://schemas.microsoft.com/office/drawing/2014/main" id="{97DDD15F-8DC7-9A49-B4F9-CA1AD7087892}"/>
              </a:ext>
            </a:extLst>
          </p:cNvPr>
          <p:cNvPicPr>
            <a:picLocks noChangeAspect="1"/>
          </p:cNvPicPr>
          <p:nvPr/>
        </p:nvPicPr>
        <p:blipFill>
          <a:blip r:embed="rId2"/>
          <a:stretch>
            <a:fillRect/>
          </a:stretch>
        </p:blipFill>
        <p:spPr>
          <a:xfrm>
            <a:off x="6674119" y="1618423"/>
            <a:ext cx="4804984" cy="3203323"/>
          </a:xfrm>
          <a:prstGeom prst="rect">
            <a:avLst/>
          </a:prstGeom>
        </p:spPr>
      </p:pic>
    </p:spTree>
    <p:extLst>
      <p:ext uri="{BB962C8B-B14F-4D97-AF65-F5344CB8AC3E}">
        <p14:creationId xmlns:p14="http://schemas.microsoft.com/office/powerpoint/2010/main" val="288838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CBBB5-07BB-E091-E6EE-D9229E8596E6}"/>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C65C544E-AA9C-8018-446C-44625696F6A6}"/>
              </a:ext>
            </a:extLst>
          </p:cNvPr>
          <p:cNvSpPr/>
          <p:nvPr/>
        </p:nvSpPr>
        <p:spPr>
          <a:xfrm>
            <a:off x="0" y="0"/>
            <a:ext cx="9757458" cy="3253236"/>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lide Number Placeholder 5">
            <a:extLst>
              <a:ext uri="{FF2B5EF4-FFF2-40B4-BE49-F238E27FC236}">
                <a16:creationId xmlns:a16="http://schemas.microsoft.com/office/drawing/2014/main" id="{7764CC6F-5274-3B29-D6C8-0FDE5814657A}"/>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tx1"/>
                </a:solidFill>
              </a:rPr>
              <a:t>Page  |  </a:t>
            </a:r>
            <a:fld id="{28718D47-A015-4C76-8C97-DE3515A3C496}" type="slidenum">
              <a:rPr lang="en-US" b="1" smtClean="0">
                <a:solidFill>
                  <a:schemeClr val="tx1"/>
                </a:solidFill>
              </a:rPr>
              <a:pPr/>
              <a:t>4</a:t>
            </a:fld>
            <a:endParaRPr lang="en-US" b="1" dirty="0">
              <a:solidFill>
                <a:schemeClr val="tx1"/>
              </a:solidFill>
            </a:endParaRPr>
          </a:p>
        </p:txBody>
      </p:sp>
      <p:sp>
        <p:nvSpPr>
          <p:cNvPr id="4" name="TextBox 3">
            <a:extLst>
              <a:ext uri="{FF2B5EF4-FFF2-40B4-BE49-F238E27FC236}">
                <a16:creationId xmlns:a16="http://schemas.microsoft.com/office/drawing/2014/main" id="{E710DE9A-EF73-9842-5425-F90F0199BB0B}"/>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12" name="TextBox 11">
            <a:extLst>
              <a:ext uri="{FF2B5EF4-FFF2-40B4-BE49-F238E27FC236}">
                <a16:creationId xmlns:a16="http://schemas.microsoft.com/office/drawing/2014/main" id="{871269F8-DC3C-7C80-6D2B-D5FB4EA87427}"/>
              </a:ext>
            </a:extLst>
          </p:cNvPr>
          <p:cNvSpPr txBox="1"/>
          <p:nvPr/>
        </p:nvSpPr>
        <p:spPr>
          <a:xfrm>
            <a:off x="1128742" y="3655842"/>
            <a:ext cx="610524" cy="261610"/>
          </a:xfrm>
          <a:prstGeom prst="rect">
            <a:avLst/>
          </a:prstGeom>
          <a:noFill/>
        </p:spPr>
        <p:txBody>
          <a:bodyPr wrap="square">
            <a:spAutoFit/>
          </a:bodyPr>
          <a:lstStyle/>
          <a:p>
            <a:r>
              <a:rPr lang="en-US" sz="1050" dirty="0">
                <a:solidFill>
                  <a:schemeClr val="bg1"/>
                </a:solidFill>
                <a:latin typeface="+mj-lt"/>
              </a:rPr>
              <a:t>50%</a:t>
            </a:r>
          </a:p>
        </p:txBody>
      </p:sp>
      <p:sp>
        <p:nvSpPr>
          <p:cNvPr id="25" name="TextBox 24">
            <a:extLst>
              <a:ext uri="{FF2B5EF4-FFF2-40B4-BE49-F238E27FC236}">
                <a16:creationId xmlns:a16="http://schemas.microsoft.com/office/drawing/2014/main" id="{654FA5EF-08D5-C76C-FB9C-7398EA3FB117}"/>
              </a:ext>
            </a:extLst>
          </p:cNvPr>
          <p:cNvSpPr txBox="1"/>
          <p:nvPr/>
        </p:nvSpPr>
        <p:spPr>
          <a:xfrm>
            <a:off x="1031906" y="1736202"/>
            <a:ext cx="6352742" cy="707886"/>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PROPOSED</a:t>
            </a:r>
            <a:r>
              <a:rPr lang="en-IN" sz="40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SYSTEM</a:t>
            </a:r>
            <a:endParaRPr lang="en-US" sz="4000" dirty="0">
              <a:latin typeface="+mj-lt"/>
            </a:endParaRPr>
          </a:p>
        </p:txBody>
      </p:sp>
      <p:sp>
        <p:nvSpPr>
          <p:cNvPr id="3" name="TextBox 2">
            <a:extLst>
              <a:ext uri="{FF2B5EF4-FFF2-40B4-BE49-F238E27FC236}">
                <a16:creationId xmlns:a16="http://schemas.microsoft.com/office/drawing/2014/main" id="{BDE96C09-8EE4-AE6B-C499-261AD548A718}"/>
              </a:ext>
            </a:extLst>
          </p:cNvPr>
          <p:cNvSpPr txBox="1"/>
          <p:nvPr/>
        </p:nvSpPr>
        <p:spPr>
          <a:xfrm>
            <a:off x="657396" y="3489341"/>
            <a:ext cx="6352742" cy="2554545"/>
          </a:xfrm>
          <a:prstGeom prst="rect">
            <a:avLst/>
          </a:prstGeom>
          <a:noFill/>
        </p:spPr>
        <p:txBody>
          <a:bodyPr wrap="square" rtlCol="0">
            <a:spAutoFit/>
          </a:bodyPr>
          <a:lstStyle/>
          <a:p>
            <a:pPr algn="just"/>
            <a:r>
              <a:rPr lang="en-US" dirty="0"/>
              <a:t>	</a:t>
            </a:r>
            <a:r>
              <a:rPr lang="en-US" sz="2000" dirty="0">
                <a:latin typeface="Times New Roman" panose="02020603050405020304" pitchFamily="18" charset="0"/>
                <a:cs typeface="Times New Roman" panose="02020603050405020304" pitchFamily="18" charset="0"/>
              </a:rPr>
              <a:t>This project introduces an Offline Voice-Controlled Smart Home System using the ESP8266 board. It uses a voice recognition module to process commands locally and a relay module to control appliances without the internet. For added flexibility, it also allows remote control through the Blynk IoT app when internet is available. This makes it a low-cost, reliable, and practical solution for places with poor connectivity.</a:t>
            </a:r>
            <a:endParaRPr lang="en-IN" sz="20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3A163455-DFED-931D-C73C-9AC86D4FA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534" y="2090145"/>
            <a:ext cx="4179848" cy="2785477"/>
          </a:xfrm>
          <a:prstGeom prst="rect">
            <a:avLst/>
          </a:prstGeom>
        </p:spPr>
      </p:pic>
    </p:spTree>
    <p:extLst>
      <p:ext uri="{BB962C8B-B14F-4D97-AF65-F5344CB8AC3E}">
        <p14:creationId xmlns:p14="http://schemas.microsoft.com/office/powerpoint/2010/main" val="418698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8875A-9104-301D-8564-AFFF58AF81CA}"/>
            </a:ext>
          </a:extLst>
        </p:cNvPr>
        <p:cNvGrpSpPr/>
        <p:nvPr/>
      </p:nvGrpSpPr>
      <p:grpSpPr>
        <a:xfrm>
          <a:off x="0" y="0"/>
          <a:ext cx="0" cy="0"/>
          <a:chOff x="0" y="0"/>
          <a:chExt cx="0" cy="0"/>
        </a:xfrm>
      </p:grpSpPr>
      <p:sp>
        <p:nvSpPr>
          <p:cNvPr id="48" name="Rectangle 47">
            <a:extLst>
              <a:ext uri="{FF2B5EF4-FFF2-40B4-BE49-F238E27FC236}">
                <a16:creationId xmlns:a16="http://schemas.microsoft.com/office/drawing/2014/main" id="{C33B3F79-6E25-AFD8-FE71-5B0268DCC707}"/>
              </a:ext>
            </a:extLst>
          </p:cNvPr>
          <p:cNvSpPr/>
          <p:nvPr/>
        </p:nvSpPr>
        <p:spPr>
          <a:xfrm>
            <a:off x="1" y="-1"/>
            <a:ext cx="12192000" cy="1591007"/>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271C447-0A85-DA75-3AF7-42ADB42687F1}"/>
              </a:ext>
            </a:extLst>
          </p:cNvPr>
          <p:cNvSpPr txBox="1"/>
          <p:nvPr/>
        </p:nvSpPr>
        <p:spPr>
          <a:xfrm>
            <a:off x="544011" y="401881"/>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17" name="Slide Number Placeholder 5">
            <a:extLst>
              <a:ext uri="{FF2B5EF4-FFF2-40B4-BE49-F238E27FC236}">
                <a16:creationId xmlns:a16="http://schemas.microsoft.com/office/drawing/2014/main" id="{D42EA957-8B4A-DE81-A1FF-D08C7869AB0A}"/>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bg1"/>
                </a:solidFill>
              </a:rPr>
              <a:t>Page  |  </a:t>
            </a:r>
            <a:fld id="{28718D47-A015-4C76-8C97-DE3515A3C496}" type="slidenum">
              <a:rPr lang="en-US" b="1" smtClean="0">
                <a:solidFill>
                  <a:schemeClr val="bg1"/>
                </a:solidFill>
              </a:rPr>
              <a:pPr/>
              <a:t>5</a:t>
            </a:fld>
            <a:endParaRPr lang="en-US" b="1" dirty="0">
              <a:solidFill>
                <a:schemeClr val="bg1"/>
              </a:solidFill>
            </a:endParaRPr>
          </a:p>
        </p:txBody>
      </p:sp>
      <p:sp>
        <p:nvSpPr>
          <p:cNvPr id="44" name="TextBox 43">
            <a:extLst>
              <a:ext uri="{FF2B5EF4-FFF2-40B4-BE49-F238E27FC236}">
                <a16:creationId xmlns:a16="http://schemas.microsoft.com/office/drawing/2014/main" id="{E82AD750-5EE8-D534-14CC-823488D823D4}"/>
              </a:ext>
            </a:extLst>
          </p:cNvPr>
          <p:cNvSpPr txBox="1"/>
          <p:nvPr/>
        </p:nvSpPr>
        <p:spPr>
          <a:xfrm>
            <a:off x="544011" y="916468"/>
            <a:ext cx="5551989" cy="588241"/>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COMPONENTS</a:t>
            </a:r>
            <a:r>
              <a:rPr lang="en-US" sz="2800" b="1" dirty="0">
                <a:latin typeface="+mj-lt"/>
              </a:rPr>
              <a:t> </a:t>
            </a:r>
            <a:r>
              <a:rPr lang="en-US" sz="3200" b="1" dirty="0">
                <a:latin typeface="+mj-lt"/>
              </a:rPr>
              <a:t>REQUIRED</a:t>
            </a:r>
            <a:endParaRPr lang="en-US" sz="2800" b="1" dirty="0">
              <a:latin typeface="+mj-lt"/>
            </a:endParaRPr>
          </a:p>
        </p:txBody>
      </p:sp>
      <p:sp>
        <p:nvSpPr>
          <p:cNvPr id="45" name="TextBox 44">
            <a:extLst>
              <a:ext uri="{FF2B5EF4-FFF2-40B4-BE49-F238E27FC236}">
                <a16:creationId xmlns:a16="http://schemas.microsoft.com/office/drawing/2014/main" id="{2B7C35D4-71B5-0190-AD60-FC92D29260BD}"/>
              </a:ext>
            </a:extLst>
          </p:cNvPr>
          <p:cNvSpPr txBox="1"/>
          <p:nvPr/>
        </p:nvSpPr>
        <p:spPr>
          <a:xfrm>
            <a:off x="544011" y="1828594"/>
            <a:ext cx="9913710" cy="4074385"/>
          </a:xfrm>
          <a:prstGeom prst="rect">
            <a:avLst/>
          </a:prstGeom>
          <a:noFill/>
        </p:spPr>
        <p:txBody>
          <a:bodyPr wrap="square">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VC02 Voice Recognition Module:</a:t>
            </a:r>
          </a:p>
          <a:p>
            <a:pPr lvl="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It will recognize the voice commands and sends signal to the ESP32.</a:t>
            </a:r>
          </a:p>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Microcontroller:</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ESP32 Development Board</a:t>
            </a:r>
          </a:p>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Output Control Unit:</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2-Channel or 4-Channel Relay Module (depending on number of devices)</a:t>
            </a:r>
          </a:p>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Appliances:</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Light bulb, fan, or any AC/DC device for switching</a:t>
            </a:r>
          </a:p>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Power Supply:</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5V/3.3V adapter or USB power source compatible with ESP32 and VC02</a:t>
            </a:r>
          </a:p>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Optional Component:</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Smartphone (with Blynk app installed for remote control via Wi-Fi)</a:t>
            </a:r>
          </a:p>
          <a:p>
            <a:pPr>
              <a:lnSpc>
                <a:spcPct val="150000"/>
              </a:lnSpc>
            </a:pPr>
            <a:endParaRPr lang="en-US" sz="1400" dirty="0"/>
          </a:p>
        </p:txBody>
      </p:sp>
      <p:sp>
        <p:nvSpPr>
          <p:cNvPr id="46" name="TextBox 45">
            <a:extLst>
              <a:ext uri="{FF2B5EF4-FFF2-40B4-BE49-F238E27FC236}">
                <a16:creationId xmlns:a16="http://schemas.microsoft.com/office/drawing/2014/main" id="{3854CF0B-63F4-6A12-D7AA-FC290AEEA711}"/>
              </a:ext>
            </a:extLst>
          </p:cNvPr>
          <p:cNvSpPr txBox="1"/>
          <p:nvPr/>
        </p:nvSpPr>
        <p:spPr>
          <a:xfrm>
            <a:off x="6459781" y="3942080"/>
            <a:ext cx="3997940" cy="852541"/>
          </a:xfrm>
          <a:prstGeom prst="rect">
            <a:avLst/>
          </a:prstGeom>
          <a:noFill/>
        </p:spPr>
        <p:txBody>
          <a:bodyPr wrap="square">
            <a:spAutoFit/>
          </a:bodyPr>
          <a:lstStyle/>
          <a:p>
            <a:pPr>
              <a:lnSpc>
                <a:spcPct val="150000"/>
              </a:lnSpc>
            </a:pPr>
            <a:br>
              <a:rPr lang="en-US" sz="1200" dirty="0"/>
            </a:br>
            <a:endParaRPr lang="en-US" sz="1200" dirty="0"/>
          </a:p>
          <a:p>
            <a:pPr marL="171450" indent="-171450">
              <a:lnSpc>
                <a:spcPct val="150000"/>
              </a:lnSpc>
              <a:buFont typeface="Wingdings" panose="05000000000000000000" pitchFamily="2" charset="2"/>
              <a:buChar char="q"/>
            </a:pPr>
            <a:endParaRPr lang="en-US" sz="1000" dirty="0"/>
          </a:p>
        </p:txBody>
      </p:sp>
    </p:spTree>
    <p:extLst>
      <p:ext uri="{BB962C8B-B14F-4D97-AF65-F5344CB8AC3E}">
        <p14:creationId xmlns:p14="http://schemas.microsoft.com/office/powerpoint/2010/main" val="386505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66E90-4649-6D04-E1FF-A3937C22F64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FA6DDA0-AD6B-4415-A703-1C88DA366BCF}"/>
              </a:ext>
            </a:extLst>
          </p:cNvPr>
          <p:cNvSpPr/>
          <p:nvPr/>
        </p:nvSpPr>
        <p:spPr>
          <a:xfrm>
            <a:off x="6096000" y="0"/>
            <a:ext cx="6096000" cy="6858000"/>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9915B1FF-A37E-81A8-E4AD-CD7841AF40D3}"/>
              </a:ext>
            </a:extLst>
          </p:cNvPr>
          <p:cNvSpPr txBox="1"/>
          <p:nvPr/>
        </p:nvSpPr>
        <p:spPr>
          <a:xfrm rot="10800000" flipH="1" flipV="1">
            <a:off x="8281413" y="2090714"/>
            <a:ext cx="3407184" cy="520156"/>
          </a:xfrm>
          <a:prstGeom prst="rect">
            <a:avLst/>
          </a:prstGeom>
          <a:noFill/>
        </p:spPr>
        <p:txBody>
          <a:bodyPr wrap="square" anchor="b">
            <a:spAutoFit/>
          </a:bodyPr>
          <a:lstStyle/>
          <a:p>
            <a:pPr algn="ctr"/>
            <a:endParaRPr lang="en-ID" sz="1000" spc="100" dirty="0">
              <a:solidFill>
                <a:schemeClr val="bg1"/>
              </a:solidFill>
            </a:endParaRPr>
          </a:p>
        </p:txBody>
      </p:sp>
      <p:sp>
        <p:nvSpPr>
          <p:cNvPr id="51" name="TextBox 50">
            <a:extLst>
              <a:ext uri="{FF2B5EF4-FFF2-40B4-BE49-F238E27FC236}">
                <a16:creationId xmlns:a16="http://schemas.microsoft.com/office/drawing/2014/main" id="{E0DA6976-1B9E-2DA7-47F1-D0FE8A83837E}"/>
              </a:ext>
            </a:extLst>
          </p:cNvPr>
          <p:cNvSpPr txBox="1"/>
          <p:nvPr/>
        </p:nvSpPr>
        <p:spPr>
          <a:xfrm flipH="1">
            <a:off x="10739662" y="432659"/>
            <a:ext cx="1167552" cy="246221"/>
          </a:xfrm>
          <a:prstGeom prst="rect">
            <a:avLst/>
          </a:prstGeom>
          <a:noFill/>
        </p:spPr>
        <p:txBody>
          <a:bodyPr wrap="square" anchor="b">
            <a:spAutoFit/>
          </a:bodyPr>
          <a:lstStyle/>
          <a:p>
            <a:pPr algn="ctr"/>
            <a:endParaRPr lang="en-ID" sz="1000" spc="100" dirty="0">
              <a:solidFill>
                <a:schemeClr val="bg1"/>
              </a:solidFill>
            </a:endParaRPr>
          </a:p>
        </p:txBody>
      </p:sp>
      <p:sp>
        <p:nvSpPr>
          <p:cNvPr id="52" name="Slide Number Placeholder 5">
            <a:extLst>
              <a:ext uri="{FF2B5EF4-FFF2-40B4-BE49-F238E27FC236}">
                <a16:creationId xmlns:a16="http://schemas.microsoft.com/office/drawing/2014/main" id="{3C6D4F76-C4C1-F0DC-4798-71917ACD07ED}"/>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bg1"/>
                </a:solidFill>
              </a:rPr>
              <a:t>Page  |  </a:t>
            </a:r>
            <a:fld id="{28718D47-A015-4C76-8C97-DE3515A3C496}" type="slidenum">
              <a:rPr lang="en-US" b="1" smtClean="0">
                <a:solidFill>
                  <a:schemeClr val="bg1"/>
                </a:solidFill>
              </a:rPr>
              <a:pPr/>
              <a:t>6</a:t>
            </a:fld>
            <a:endParaRPr lang="en-US" b="1" dirty="0">
              <a:solidFill>
                <a:schemeClr val="bg1"/>
              </a:solidFill>
            </a:endParaRPr>
          </a:p>
        </p:txBody>
      </p:sp>
      <p:sp>
        <p:nvSpPr>
          <p:cNvPr id="4" name="TextBox 3">
            <a:extLst>
              <a:ext uri="{FF2B5EF4-FFF2-40B4-BE49-F238E27FC236}">
                <a16:creationId xmlns:a16="http://schemas.microsoft.com/office/drawing/2014/main" id="{398FB44D-D785-5CF5-7F09-489A724E19A8}"/>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25" name="TextBox 24">
            <a:extLst>
              <a:ext uri="{FF2B5EF4-FFF2-40B4-BE49-F238E27FC236}">
                <a16:creationId xmlns:a16="http://schemas.microsoft.com/office/drawing/2014/main" id="{5F443781-FA73-3574-FB42-255BA3F5FDB1}"/>
              </a:ext>
            </a:extLst>
          </p:cNvPr>
          <p:cNvSpPr txBox="1"/>
          <p:nvPr/>
        </p:nvSpPr>
        <p:spPr>
          <a:xfrm>
            <a:off x="8377978" y="1707382"/>
            <a:ext cx="2914683" cy="338554"/>
          </a:xfrm>
          <a:prstGeom prst="rect">
            <a:avLst/>
          </a:prstGeom>
          <a:noFill/>
        </p:spPr>
        <p:txBody>
          <a:bodyPr wrap="square">
            <a:spAutoFit/>
          </a:bodyPr>
          <a:lstStyle/>
          <a:p>
            <a:endParaRPr lang="en-US" sz="1600" b="1" dirty="0">
              <a:latin typeface="+mj-lt"/>
            </a:endParaRPr>
          </a:p>
        </p:txBody>
      </p:sp>
      <p:sp>
        <p:nvSpPr>
          <p:cNvPr id="15" name="TextBox 14">
            <a:extLst>
              <a:ext uri="{FF2B5EF4-FFF2-40B4-BE49-F238E27FC236}">
                <a16:creationId xmlns:a16="http://schemas.microsoft.com/office/drawing/2014/main" id="{570FCD7A-40D4-6091-E85A-528DD76BF13E}"/>
              </a:ext>
            </a:extLst>
          </p:cNvPr>
          <p:cNvSpPr txBox="1"/>
          <p:nvPr/>
        </p:nvSpPr>
        <p:spPr>
          <a:xfrm>
            <a:off x="623146" y="944284"/>
            <a:ext cx="516851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Working Principle:</a:t>
            </a:r>
          </a:p>
        </p:txBody>
      </p:sp>
      <p:sp>
        <p:nvSpPr>
          <p:cNvPr id="17" name="Rectangle 2">
            <a:extLst>
              <a:ext uri="{FF2B5EF4-FFF2-40B4-BE49-F238E27FC236}">
                <a16:creationId xmlns:a16="http://schemas.microsoft.com/office/drawing/2014/main" id="{9772E893-754A-6301-C6A1-D65C3AD5C1F5}"/>
              </a:ext>
            </a:extLst>
          </p:cNvPr>
          <p:cNvSpPr>
            <a:spLocks noChangeArrowheads="1"/>
          </p:cNvSpPr>
          <p:nvPr/>
        </p:nvSpPr>
        <p:spPr bwMode="auto">
          <a:xfrm>
            <a:off x="503403" y="1536175"/>
            <a:ext cx="1012491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2000" dirty="0">
                <a:latin typeface="Times New Roman" panose="02020603050405020304" pitchFamily="18" charset="0"/>
                <a:cs typeface="Times New Roman" panose="02020603050405020304" pitchFamily="18" charset="0"/>
              </a:rPr>
              <a:t>Vo</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ice commands processed locally by VC02 Voice Recognition Module.</a:t>
            </a:r>
            <a:b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internet needed — works offline)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Recognized command sent to ESP32 microcontroller via serial communication.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ESP32 processes the command and triggers the connected Relay Module.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Relay Module controls the connected home appliance (Fan, Light, etc.) ON or OFF.</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 remote operation via Blynk IoT mobile app through Wi-Fi when network is available.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ESP32 communicates with the Blynk server to update appliance status.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can monitor and control devices from anywhere via Blynk app.</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ensures both offline voice control and optional online remote control.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 and suitable for areas with limited or unstable internet connectivity.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Low-power, compact, and scalable solution for multiple appliances.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privacy as offline voice commands don’t go through cloud servers.</a:t>
            </a:r>
          </a:p>
        </p:txBody>
      </p:sp>
    </p:spTree>
    <p:extLst>
      <p:ext uri="{BB962C8B-B14F-4D97-AF65-F5344CB8AC3E}">
        <p14:creationId xmlns:p14="http://schemas.microsoft.com/office/powerpoint/2010/main" val="107215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76A1C-71A6-21CE-B50D-E3D5A0FAA94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FD0686-F1B0-99FE-5351-ACA021A8C44D}"/>
              </a:ext>
            </a:extLst>
          </p:cNvPr>
          <p:cNvSpPr/>
          <p:nvPr/>
        </p:nvSpPr>
        <p:spPr>
          <a:xfrm>
            <a:off x="0" y="0"/>
            <a:ext cx="6096000" cy="6858000"/>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F918A66A-2EFE-AE6E-1F03-A90761DF85A1}"/>
              </a:ext>
            </a:extLst>
          </p:cNvPr>
          <p:cNvSpPr txBox="1"/>
          <p:nvPr/>
        </p:nvSpPr>
        <p:spPr>
          <a:xfrm rot="10800000" flipH="1" flipV="1">
            <a:off x="8281413" y="2090714"/>
            <a:ext cx="3407184" cy="520156"/>
          </a:xfrm>
          <a:prstGeom prst="rect">
            <a:avLst/>
          </a:prstGeom>
          <a:noFill/>
        </p:spPr>
        <p:txBody>
          <a:bodyPr wrap="square" anchor="b">
            <a:spAutoFit/>
          </a:bodyPr>
          <a:lstStyle/>
          <a:p>
            <a:pPr algn="ctr"/>
            <a:endParaRPr lang="en-ID" sz="1000" spc="100" dirty="0">
              <a:solidFill>
                <a:schemeClr val="bg1"/>
              </a:solidFill>
            </a:endParaRPr>
          </a:p>
        </p:txBody>
      </p:sp>
      <p:sp>
        <p:nvSpPr>
          <p:cNvPr id="51" name="TextBox 50">
            <a:extLst>
              <a:ext uri="{FF2B5EF4-FFF2-40B4-BE49-F238E27FC236}">
                <a16:creationId xmlns:a16="http://schemas.microsoft.com/office/drawing/2014/main" id="{5F18B87D-C647-F3E3-F218-EC71DAA5629E}"/>
              </a:ext>
            </a:extLst>
          </p:cNvPr>
          <p:cNvSpPr txBox="1"/>
          <p:nvPr/>
        </p:nvSpPr>
        <p:spPr>
          <a:xfrm flipH="1">
            <a:off x="10739662" y="432659"/>
            <a:ext cx="1167552" cy="246221"/>
          </a:xfrm>
          <a:prstGeom prst="rect">
            <a:avLst/>
          </a:prstGeom>
          <a:noFill/>
        </p:spPr>
        <p:txBody>
          <a:bodyPr wrap="square" anchor="b">
            <a:spAutoFit/>
          </a:bodyPr>
          <a:lstStyle/>
          <a:p>
            <a:pPr algn="ctr"/>
            <a:endParaRPr lang="en-ID" sz="1000" spc="100" dirty="0">
              <a:solidFill>
                <a:schemeClr val="bg1"/>
              </a:solidFill>
            </a:endParaRPr>
          </a:p>
        </p:txBody>
      </p:sp>
      <p:sp>
        <p:nvSpPr>
          <p:cNvPr id="4" name="TextBox 3">
            <a:extLst>
              <a:ext uri="{FF2B5EF4-FFF2-40B4-BE49-F238E27FC236}">
                <a16:creationId xmlns:a16="http://schemas.microsoft.com/office/drawing/2014/main" id="{5BC2CB9A-B7A9-1F12-2580-26DFE88039E6}"/>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25" name="TextBox 24">
            <a:extLst>
              <a:ext uri="{FF2B5EF4-FFF2-40B4-BE49-F238E27FC236}">
                <a16:creationId xmlns:a16="http://schemas.microsoft.com/office/drawing/2014/main" id="{F689358B-EDBE-71B6-D888-0B5536BA2A58}"/>
              </a:ext>
            </a:extLst>
          </p:cNvPr>
          <p:cNvSpPr txBox="1"/>
          <p:nvPr/>
        </p:nvSpPr>
        <p:spPr>
          <a:xfrm>
            <a:off x="8377978" y="1707382"/>
            <a:ext cx="2914683" cy="338554"/>
          </a:xfrm>
          <a:prstGeom prst="rect">
            <a:avLst/>
          </a:prstGeom>
          <a:noFill/>
        </p:spPr>
        <p:txBody>
          <a:bodyPr wrap="square">
            <a:spAutoFit/>
          </a:bodyPr>
          <a:lstStyle/>
          <a:p>
            <a:endParaRPr lang="en-US" sz="1600" b="1" dirty="0">
              <a:latin typeface="+mj-lt"/>
            </a:endParaRPr>
          </a:p>
        </p:txBody>
      </p:sp>
      <p:sp>
        <p:nvSpPr>
          <p:cNvPr id="5" name="TextBox 4">
            <a:extLst>
              <a:ext uri="{FF2B5EF4-FFF2-40B4-BE49-F238E27FC236}">
                <a16:creationId xmlns:a16="http://schemas.microsoft.com/office/drawing/2014/main" id="{D5D40BB7-0F85-1CAA-641B-1B8F37811AFE}"/>
              </a:ext>
            </a:extLst>
          </p:cNvPr>
          <p:cNvSpPr txBox="1"/>
          <p:nvPr/>
        </p:nvSpPr>
        <p:spPr>
          <a:xfrm>
            <a:off x="6259286" y="803173"/>
            <a:ext cx="5033375" cy="523220"/>
          </a:xfrm>
          <a:prstGeom prst="rect">
            <a:avLst/>
          </a:prstGeom>
          <a:noFill/>
        </p:spPr>
        <p:txBody>
          <a:bodyPr wrap="square" rtlCol="0">
            <a:spAutoFit/>
          </a:bodyPr>
          <a:lstStyle/>
          <a:p>
            <a:r>
              <a:rPr lang="en-US" sz="2800" b="1" dirty="0"/>
              <a:t>Circuit Diagram:</a:t>
            </a:r>
            <a:endParaRPr lang="en-IN" sz="2800" b="1" dirty="0"/>
          </a:p>
        </p:txBody>
      </p:sp>
      <p:sp>
        <p:nvSpPr>
          <p:cNvPr id="6" name="TextBox 5">
            <a:extLst>
              <a:ext uri="{FF2B5EF4-FFF2-40B4-BE49-F238E27FC236}">
                <a16:creationId xmlns:a16="http://schemas.microsoft.com/office/drawing/2014/main" id="{3ECA6DD4-8785-703A-4C2F-F0546D83CCD5}"/>
              </a:ext>
            </a:extLst>
          </p:cNvPr>
          <p:cNvSpPr txBox="1"/>
          <p:nvPr/>
        </p:nvSpPr>
        <p:spPr>
          <a:xfrm>
            <a:off x="350546" y="803173"/>
            <a:ext cx="5371636"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Flow Chart:</a:t>
            </a:r>
          </a:p>
        </p:txBody>
      </p:sp>
      <p:pic>
        <p:nvPicPr>
          <p:cNvPr id="2" name="Picture 2" descr="Generated image">
            <a:extLst>
              <a:ext uri="{FF2B5EF4-FFF2-40B4-BE49-F238E27FC236}">
                <a16:creationId xmlns:a16="http://schemas.microsoft.com/office/drawing/2014/main" id="{9271B81B-7B50-DE70-0E31-5791440E9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042" y="1526947"/>
            <a:ext cx="3320143" cy="49802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354BBAE-EFAB-0E54-9D6B-62232AA66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29" y="2016788"/>
            <a:ext cx="5445540" cy="3469612"/>
          </a:xfrm>
          <a:prstGeom prst="rect">
            <a:avLst/>
          </a:prstGeom>
        </p:spPr>
      </p:pic>
      <p:cxnSp>
        <p:nvCxnSpPr>
          <p:cNvPr id="14" name="Straight Arrow Connector 13">
            <a:extLst>
              <a:ext uri="{FF2B5EF4-FFF2-40B4-BE49-F238E27FC236}">
                <a16:creationId xmlns:a16="http://schemas.microsoft.com/office/drawing/2014/main" id="{FA97CDCF-8956-1188-1282-C263A6A635AB}"/>
              </a:ext>
            </a:extLst>
          </p:cNvPr>
          <p:cNvCxnSpPr/>
          <p:nvPr/>
        </p:nvCxnSpPr>
        <p:spPr>
          <a:xfrm flipH="1">
            <a:off x="7953136" y="5075498"/>
            <a:ext cx="488230" cy="821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5412A33-8660-1C0F-6755-7EF134E6FD15}"/>
              </a:ext>
            </a:extLst>
          </p:cNvPr>
          <p:cNvCxnSpPr/>
          <p:nvPr/>
        </p:nvCxnSpPr>
        <p:spPr>
          <a:xfrm>
            <a:off x="10636938" y="4812105"/>
            <a:ext cx="379211" cy="949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164D931-5726-9E02-DF8F-88766555F006}"/>
              </a:ext>
            </a:extLst>
          </p:cNvPr>
          <p:cNvCxnSpPr/>
          <p:nvPr/>
        </p:nvCxnSpPr>
        <p:spPr>
          <a:xfrm>
            <a:off x="9340770" y="4017054"/>
            <a:ext cx="494549" cy="1797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03A061F1-5812-B588-2282-BB3D4F7DDE7F}"/>
              </a:ext>
            </a:extLst>
          </p:cNvPr>
          <p:cNvSpPr txBox="1"/>
          <p:nvPr/>
        </p:nvSpPr>
        <p:spPr>
          <a:xfrm>
            <a:off x="7332289" y="5898670"/>
            <a:ext cx="949124" cy="369332"/>
          </a:xfrm>
          <a:prstGeom prst="rect">
            <a:avLst/>
          </a:prstGeom>
          <a:noFill/>
        </p:spPr>
        <p:txBody>
          <a:bodyPr wrap="square" rtlCol="0">
            <a:spAutoFit/>
          </a:bodyPr>
          <a:lstStyle/>
          <a:p>
            <a:r>
              <a:rPr lang="en-IN" dirty="0"/>
              <a:t>ESP32</a:t>
            </a:r>
          </a:p>
        </p:txBody>
      </p:sp>
      <p:sp>
        <p:nvSpPr>
          <p:cNvPr id="22" name="TextBox 21">
            <a:extLst>
              <a:ext uri="{FF2B5EF4-FFF2-40B4-BE49-F238E27FC236}">
                <a16:creationId xmlns:a16="http://schemas.microsoft.com/office/drawing/2014/main" id="{C8788460-909D-59B8-9A89-E2E02C50741A}"/>
              </a:ext>
            </a:extLst>
          </p:cNvPr>
          <p:cNvSpPr txBox="1"/>
          <p:nvPr/>
        </p:nvSpPr>
        <p:spPr>
          <a:xfrm>
            <a:off x="8917628" y="5814219"/>
            <a:ext cx="1944351" cy="646330"/>
          </a:xfrm>
          <a:prstGeom prst="rect">
            <a:avLst/>
          </a:prstGeom>
          <a:noFill/>
        </p:spPr>
        <p:txBody>
          <a:bodyPr wrap="square" rtlCol="0">
            <a:spAutoFit/>
          </a:bodyPr>
          <a:lstStyle/>
          <a:p>
            <a:r>
              <a:rPr lang="en-IN" dirty="0"/>
              <a:t>4 - Channel Relay Module</a:t>
            </a:r>
          </a:p>
        </p:txBody>
      </p:sp>
      <p:sp>
        <p:nvSpPr>
          <p:cNvPr id="24" name="TextBox 23">
            <a:extLst>
              <a:ext uri="{FF2B5EF4-FFF2-40B4-BE49-F238E27FC236}">
                <a16:creationId xmlns:a16="http://schemas.microsoft.com/office/drawing/2014/main" id="{1EBC76A9-E089-F81D-ADAB-0998E5869DB7}"/>
              </a:ext>
            </a:extLst>
          </p:cNvPr>
          <p:cNvSpPr txBox="1"/>
          <p:nvPr/>
        </p:nvSpPr>
        <p:spPr>
          <a:xfrm>
            <a:off x="10658443" y="5860831"/>
            <a:ext cx="1076445" cy="646331"/>
          </a:xfrm>
          <a:prstGeom prst="rect">
            <a:avLst/>
          </a:prstGeom>
          <a:noFill/>
        </p:spPr>
        <p:txBody>
          <a:bodyPr wrap="square" rtlCol="0">
            <a:spAutoFit/>
          </a:bodyPr>
          <a:lstStyle/>
          <a:p>
            <a:r>
              <a:rPr lang="en-IN" dirty="0"/>
              <a:t>VC02 Module</a:t>
            </a:r>
          </a:p>
        </p:txBody>
      </p:sp>
    </p:spTree>
    <p:extLst>
      <p:ext uri="{BB962C8B-B14F-4D97-AF65-F5344CB8AC3E}">
        <p14:creationId xmlns:p14="http://schemas.microsoft.com/office/powerpoint/2010/main" val="18822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3AD6D-AE25-C620-5066-125EEFE49DD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71DC59E-530A-B2AD-BCC1-B6278F2FA64E}"/>
              </a:ext>
            </a:extLst>
          </p:cNvPr>
          <p:cNvSpPr/>
          <p:nvPr/>
        </p:nvSpPr>
        <p:spPr>
          <a:xfrm>
            <a:off x="0" y="3429000"/>
            <a:ext cx="12192000" cy="3429000"/>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2012FF6-6BC8-393D-E961-5B978693E55B}"/>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17" name="Slide Number Placeholder 5">
            <a:extLst>
              <a:ext uri="{FF2B5EF4-FFF2-40B4-BE49-F238E27FC236}">
                <a16:creationId xmlns:a16="http://schemas.microsoft.com/office/drawing/2014/main" id="{A0980234-EBFB-9792-4FEC-E2563E28B35D}"/>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bg1"/>
                </a:solidFill>
              </a:rPr>
              <a:t>Page  |  </a:t>
            </a:r>
            <a:fld id="{28718D47-A015-4C76-8C97-DE3515A3C496}" type="slidenum">
              <a:rPr lang="en-US" b="1" smtClean="0">
                <a:solidFill>
                  <a:schemeClr val="bg1"/>
                </a:solidFill>
              </a:rPr>
              <a:pPr/>
              <a:t>8</a:t>
            </a:fld>
            <a:endParaRPr lang="en-US" b="1" dirty="0">
              <a:solidFill>
                <a:schemeClr val="bg1"/>
              </a:solidFill>
            </a:endParaRPr>
          </a:p>
        </p:txBody>
      </p:sp>
      <p:sp>
        <p:nvSpPr>
          <p:cNvPr id="19" name="TextBox 18">
            <a:extLst>
              <a:ext uri="{FF2B5EF4-FFF2-40B4-BE49-F238E27FC236}">
                <a16:creationId xmlns:a16="http://schemas.microsoft.com/office/drawing/2014/main" id="{2FCCA7A2-35DA-7DD9-B45C-2FC22988B022}"/>
              </a:ext>
            </a:extLst>
          </p:cNvPr>
          <p:cNvSpPr txBox="1"/>
          <p:nvPr/>
        </p:nvSpPr>
        <p:spPr>
          <a:xfrm>
            <a:off x="350546" y="1534863"/>
            <a:ext cx="4842506" cy="1631216"/>
          </a:xfrm>
          <a:prstGeom prst="rect">
            <a:avLst/>
          </a:prstGeom>
          <a:noFill/>
        </p:spPr>
        <p:txBody>
          <a:bodyPr wrap="square">
            <a:spAutoFit/>
          </a:bodyPr>
          <a:lstStyle/>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Offline Voice Recognition</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Dual control modes: </a:t>
            </a:r>
            <a:r>
              <a:rPr lang="en-US" sz="2000" dirty="0">
                <a:latin typeface="Times New Roman" panose="02020603050405020304" pitchFamily="18" charset="0"/>
                <a:cs typeface="Times New Roman" panose="02020603050405020304" pitchFamily="18" charset="0"/>
              </a:rPr>
              <a:t>voice + mobile app</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Cost-effective</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Reliable operation without internet</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User-friendly mobile interface</a:t>
            </a:r>
          </a:p>
        </p:txBody>
      </p:sp>
      <p:sp>
        <p:nvSpPr>
          <p:cNvPr id="20" name="TextBox 19">
            <a:extLst>
              <a:ext uri="{FF2B5EF4-FFF2-40B4-BE49-F238E27FC236}">
                <a16:creationId xmlns:a16="http://schemas.microsoft.com/office/drawing/2014/main" id="{728A9E39-304B-8BD3-8822-7AF740C3F341}"/>
              </a:ext>
            </a:extLst>
          </p:cNvPr>
          <p:cNvSpPr txBox="1"/>
          <p:nvPr/>
        </p:nvSpPr>
        <p:spPr>
          <a:xfrm>
            <a:off x="404318" y="977768"/>
            <a:ext cx="3984172" cy="523220"/>
          </a:xfrm>
          <a:prstGeom prst="rect">
            <a:avLst/>
          </a:prstGeom>
          <a:noFill/>
        </p:spPr>
        <p:txBody>
          <a:bodyPr wrap="square" rtlCol="0">
            <a:spAutoFit/>
          </a:bodyPr>
          <a:lstStyle/>
          <a:p>
            <a:r>
              <a:rPr lang="en-IN" sz="2800" b="1" dirty="0"/>
              <a:t>Features:</a:t>
            </a:r>
          </a:p>
        </p:txBody>
      </p:sp>
      <p:sp>
        <p:nvSpPr>
          <p:cNvPr id="22" name="TextBox 21">
            <a:extLst>
              <a:ext uri="{FF2B5EF4-FFF2-40B4-BE49-F238E27FC236}">
                <a16:creationId xmlns:a16="http://schemas.microsoft.com/office/drawing/2014/main" id="{6061469A-69CC-6832-5DE8-9C13A050FA5F}"/>
              </a:ext>
            </a:extLst>
          </p:cNvPr>
          <p:cNvSpPr txBox="1"/>
          <p:nvPr/>
        </p:nvSpPr>
        <p:spPr>
          <a:xfrm>
            <a:off x="350546" y="3967349"/>
            <a:ext cx="6096000" cy="1631216"/>
          </a:xfrm>
          <a:prstGeom prst="rect">
            <a:avLst/>
          </a:prstGeom>
          <a:noFill/>
        </p:spPr>
        <p:txBody>
          <a:bodyPr wrap="square">
            <a:spAutoFit/>
          </a:bodyPr>
          <a:lstStyle/>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is also useful for Dumb people through mobile app.</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No dependency on continuous internet.</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Useful in remote or unstable network areas.</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Easy to integrate and expand.</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Energy-efficient and secure (local processing).</a:t>
            </a:r>
          </a:p>
        </p:txBody>
      </p:sp>
      <p:sp>
        <p:nvSpPr>
          <p:cNvPr id="23" name="TextBox 22">
            <a:extLst>
              <a:ext uri="{FF2B5EF4-FFF2-40B4-BE49-F238E27FC236}">
                <a16:creationId xmlns:a16="http://schemas.microsoft.com/office/drawing/2014/main" id="{9529ED26-52EE-B2F0-5889-AC54B636FD5E}"/>
              </a:ext>
            </a:extLst>
          </p:cNvPr>
          <p:cNvSpPr txBox="1"/>
          <p:nvPr/>
        </p:nvSpPr>
        <p:spPr>
          <a:xfrm>
            <a:off x="404318" y="3462875"/>
            <a:ext cx="4374421" cy="523220"/>
          </a:xfrm>
          <a:prstGeom prst="rect">
            <a:avLst/>
          </a:prstGeom>
          <a:noFill/>
        </p:spPr>
        <p:txBody>
          <a:bodyPr wrap="square" rtlCol="0">
            <a:spAutoFit/>
          </a:bodyPr>
          <a:lstStyle/>
          <a:p>
            <a:r>
              <a:rPr lang="en-IN" sz="2800" b="1" dirty="0"/>
              <a:t>Advantages:</a:t>
            </a:r>
          </a:p>
        </p:txBody>
      </p:sp>
    </p:spTree>
    <p:extLst>
      <p:ext uri="{BB962C8B-B14F-4D97-AF65-F5344CB8AC3E}">
        <p14:creationId xmlns:p14="http://schemas.microsoft.com/office/powerpoint/2010/main" val="280758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FFAAB-D1ED-2B75-9756-9836B6DD889E}"/>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C0AB17D2-E3A9-171B-5542-573F8661D237}"/>
              </a:ext>
            </a:extLst>
          </p:cNvPr>
          <p:cNvSpPr/>
          <p:nvPr/>
        </p:nvSpPr>
        <p:spPr>
          <a:xfrm>
            <a:off x="6096000" y="0"/>
            <a:ext cx="6096000" cy="6858000"/>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
            <a:extLst>
              <a:ext uri="{FF2B5EF4-FFF2-40B4-BE49-F238E27FC236}">
                <a16:creationId xmlns:a16="http://schemas.microsoft.com/office/drawing/2014/main" id="{BC1F2889-8861-F44D-A611-2E1F1CD4E776}"/>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bg1"/>
                </a:solidFill>
              </a:rPr>
              <a:t>Page  |  </a:t>
            </a:r>
            <a:fld id="{28718D47-A015-4C76-8C97-DE3515A3C496}" type="slidenum">
              <a:rPr lang="en-US" b="1" smtClean="0">
                <a:solidFill>
                  <a:schemeClr val="bg1"/>
                </a:solidFill>
              </a:rPr>
              <a:pPr/>
              <a:t>9</a:t>
            </a:fld>
            <a:endParaRPr lang="en-US" b="1" dirty="0">
              <a:solidFill>
                <a:schemeClr val="bg1"/>
              </a:solidFill>
            </a:endParaRPr>
          </a:p>
        </p:txBody>
      </p:sp>
      <p:sp>
        <p:nvSpPr>
          <p:cNvPr id="4" name="TextBox 3">
            <a:extLst>
              <a:ext uri="{FF2B5EF4-FFF2-40B4-BE49-F238E27FC236}">
                <a16:creationId xmlns:a16="http://schemas.microsoft.com/office/drawing/2014/main" id="{E1991C3E-42C0-730C-65B3-77EEA3D13B31}"/>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17" name="TextBox 16">
            <a:extLst>
              <a:ext uri="{FF2B5EF4-FFF2-40B4-BE49-F238E27FC236}">
                <a16:creationId xmlns:a16="http://schemas.microsoft.com/office/drawing/2014/main" id="{F017D148-494B-8D2A-0575-35FEA905A815}"/>
              </a:ext>
            </a:extLst>
          </p:cNvPr>
          <p:cNvSpPr txBox="1"/>
          <p:nvPr/>
        </p:nvSpPr>
        <p:spPr>
          <a:xfrm>
            <a:off x="504995" y="1891303"/>
            <a:ext cx="6868886" cy="2246769"/>
          </a:xfrm>
          <a:prstGeom prst="rect">
            <a:avLst/>
          </a:prstGeom>
          <a:noFill/>
        </p:spPr>
        <p:txBody>
          <a:bodyPr wrap="square">
            <a:spAutoFit/>
          </a:bodyPr>
          <a:lstStyle/>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Home automation in rural or low-internet areas</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Smart control for elderly or physically challenged </a:t>
            </a:r>
          </a:p>
          <a:p>
            <a:r>
              <a:rPr lang="en-US" sz="2000" dirty="0">
                <a:latin typeface="Times New Roman" panose="02020603050405020304" pitchFamily="18" charset="0"/>
                <a:cs typeface="Times New Roman" panose="02020603050405020304" pitchFamily="18" charset="0"/>
              </a:rPr>
              <a:t>     people</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Secure, offline automation for sensitive places</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Energy-saving smart homes</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Low-cost automation for hostels and rental homes</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Quick setup for disaster relief shelters</a:t>
            </a:r>
          </a:p>
        </p:txBody>
      </p:sp>
      <p:sp>
        <p:nvSpPr>
          <p:cNvPr id="18" name="TextBox 17">
            <a:extLst>
              <a:ext uri="{FF2B5EF4-FFF2-40B4-BE49-F238E27FC236}">
                <a16:creationId xmlns:a16="http://schemas.microsoft.com/office/drawing/2014/main" id="{C251987E-29B5-2BEC-61BD-67101EA6B2C8}"/>
              </a:ext>
            </a:extLst>
          </p:cNvPr>
          <p:cNvSpPr txBox="1"/>
          <p:nvPr/>
        </p:nvSpPr>
        <p:spPr>
          <a:xfrm>
            <a:off x="602967" y="1194478"/>
            <a:ext cx="5584371" cy="523220"/>
          </a:xfrm>
          <a:prstGeom prst="rect">
            <a:avLst/>
          </a:prstGeom>
          <a:noFill/>
        </p:spPr>
        <p:txBody>
          <a:bodyPr wrap="square" rtlCol="0">
            <a:spAutoFit/>
          </a:bodyPr>
          <a:lstStyle/>
          <a:p>
            <a:r>
              <a:rPr lang="en-IN" sz="2800" b="1" dirty="0"/>
              <a:t>Applications:</a:t>
            </a:r>
          </a:p>
        </p:txBody>
      </p:sp>
    </p:spTree>
    <p:extLst>
      <p:ext uri="{BB962C8B-B14F-4D97-AF65-F5344CB8AC3E}">
        <p14:creationId xmlns:p14="http://schemas.microsoft.com/office/powerpoint/2010/main" val="936885125"/>
      </p:ext>
    </p:extLst>
  </p:cSld>
  <p:clrMapOvr>
    <a:masterClrMapping/>
  </p:clrMapOvr>
</p:sld>
</file>

<file path=ppt/theme/theme1.xml><?xml version="1.0" encoding="utf-8"?>
<a:theme xmlns:a="http://schemas.openxmlformats.org/drawingml/2006/main" name="Office Theme">
  <a:themeElements>
    <a:clrScheme name="Custom 452">
      <a:dk1>
        <a:sysClr val="windowText" lastClr="000000"/>
      </a:dk1>
      <a:lt1>
        <a:srgbClr val="FDFDFD"/>
      </a:lt1>
      <a:dk2>
        <a:srgbClr val="3F3F3F"/>
      </a:dk2>
      <a:lt2>
        <a:srgbClr val="FFFFFF"/>
      </a:lt2>
      <a:accent1>
        <a:srgbClr val="C7D8B8"/>
      </a:accent1>
      <a:accent2>
        <a:srgbClr val="DAFF88"/>
      </a:accent2>
      <a:accent3>
        <a:srgbClr val="034734"/>
      </a:accent3>
      <a:accent4>
        <a:srgbClr val="FFB500"/>
      </a:accent4>
      <a:accent5>
        <a:srgbClr val="5B9BD5"/>
      </a:accent5>
      <a:accent6>
        <a:srgbClr val="70AD47"/>
      </a:accent6>
      <a:hlink>
        <a:srgbClr val="0563C1"/>
      </a:hlink>
      <a:folHlink>
        <a:srgbClr val="954F72"/>
      </a:folHlink>
    </a:clrScheme>
    <a:fontScheme name="Custom 1">
      <a:majorFont>
        <a:latin typeface="Red Hat Display"/>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786</Words>
  <Application>Microsoft Office PowerPoint</Application>
  <PresentationFormat>Widescreen</PresentationFormat>
  <Paragraphs>103</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Nabila Farah</dc:creator>
  <cp:lastModifiedBy>Yeswanth Ganesh</cp:lastModifiedBy>
  <cp:revision>21</cp:revision>
  <dcterms:created xsi:type="dcterms:W3CDTF">2025-03-17T05:54:05Z</dcterms:created>
  <dcterms:modified xsi:type="dcterms:W3CDTF">2025-10-21T15:41:04Z</dcterms:modified>
</cp:coreProperties>
</file>