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16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fortunebusinessinsights.com/devops-market-1020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R</a:t>
            </a:r>
            <a:r>
              <a:rPr lang="en-IN" b="1" dirty="0" smtClean="0"/>
              <a:t>easons </a:t>
            </a:r>
            <a:r>
              <a:rPr lang="en-IN" b="1" dirty="0"/>
              <a:t>to learn DevOps</a:t>
            </a:r>
            <a:r>
              <a:rPr lang="en-IN" dirty="0"/>
              <a:t>:</a:t>
            </a:r>
          </a:p>
        </p:txBody>
      </p:sp>
    </p:spTree>
    <p:extLst>
      <p:ext uri="{BB962C8B-B14F-4D97-AF65-F5344CB8AC3E}">
        <p14:creationId xmlns:p14="http://schemas.microsoft.com/office/powerpoint/2010/main" val="3318576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lstStyle/>
          <a:p>
            <a:r>
              <a:rPr lang="en-US" b="1" dirty="0"/>
              <a:t>AI/ML in the </a:t>
            </a:r>
            <a:r>
              <a:rPr lang="en-US" b="1" dirty="0" err="1"/>
              <a:t>DevOps</a:t>
            </a:r>
            <a:r>
              <a:rPr lang="en-US" b="1" dirty="0"/>
              <a:t> Framework</a:t>
            </a:r>
          </a:p>
          <a:p>
            <a:pPr marL="0" indent="0" algn="just">
              <a:buNone/>
            </a:pPr>
            <a:r>
              <a:rPr lang="en-US" dirty="0"/>
              <a:t>The software development life cycle is revolutionized with the </a:t>
            </a:r>
            <a:r>
              <a:rPr lang="en-US" dirty="0" err="1"/>
              <a:t>DevOps</a:t>
            </a:r>
            <a:r>
              <a:rPr lang="en-US" dirty="0"/>
              <a:t> methodology, cloud-native approach, and </a:t>
            </a:r>
            <a:r>
              <a:rPr lang="en-US" dirty="0" err="1"/>
              <a:t>microservices</a:t>
            </a:r>
            <a:r>
              <a:rPr lang="en-US" dirty="0"/>
              <a:t> architecture. </a:t>
            </a:r>
          </a:p>
          <a:p>
            <a:pPr marL="0" indent="0" algn="just">
              <a:buNone/>
            </a:pPr>
            <a:r>
              <a:rPr lang="en-US" dirty="0"/>
              <a:t>Applying AI and ML to the </a:t>
            </a:r>
            <a:r>
              <a:rPr lang="en-US" dirty="0" err="1"/>
              <a:t>DevOps</a:t>
            </a:r>
            <a:r>
              <a:rPr lang="en-US" dirty="0"/>
              <a:t> pipelines can help you run builds and automation in a much better with closer insights a control.</a:t>
            </a:r>
          </a:p>
          <a:p>
            <a:endParaRPr lang="en-IN" dirty="0"/>
          </a:p>
        </p:txBody>
      </p:sp>
    </p:spTree>
    <p:extLst>
      <p:ext uri="{BB962C8B-B14F-4D97-AF65-F5344CB8AC3E}">
        <p14:creationId xmlns:p14="http://schemas.microsoft.com/office/powerpoint/2010/main" val="218254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b="1" dirty="0"/>
              <a:t>In 10 Years, </a:t>
            </a:r>
            <a:r>
              <a:rPr lang="en-US" b="1" dirty="0" err="1"/>
              <a:t>DevOps</a:t>
            </a:r>
            <a:r>
              <a:rPr lang="en-US" b="1" dirty="0"/>
              <a:t> Will Look Extremely Different</a:t>
            </a:r>
          </a:p>
          <a:p>
            <a:pPr marL="0" indent="0" algn="just">
              <a:buNone/>
            </a:pPr>
            <a:r>
              <a:rPr lang="en-US" dirty="0"/>
              <a:t>For one thing, containers will become the bread and butter of the execution of applications. It could even become the standard-bearer of both “</a:t>
            </a:r>
            <a:r>
              <a:rPr lang="en-US" dirty="0" err="1"/>
              <a:t>Dev</a:t>
            </a:r>
            <a:r>
              <a:rPr lang="en-US" dirty="0"/>
              <a:t>” and “Ops”. Additional technological changes could include functions that can operate without servers. Along with </a:t>
            </a:r>
            <a:r>
              <a:rPr lang="en-US" dirty="0" err="1"/>
              <a:t>microservices</a:t>
            </a:r>
            <a:r>
              <a:rPr lang="en-US" dirty="0"/>
              <a:t>, the structure of the application will become more flexible in its operations. However, some downsides from these changes can include technology becoming a bit more difficult to manage over time.</a:t>
            </a:r>
            <a:endParaRPr lang="en-IN" dirty="0"/>
          </a:p>
          <a:p>
            <a:endParaRPr lang="en-IN" dirty="0"/>
          </a:p>
        </p:txBody>
      </p:sp>
    </p:spTree>
    <p:extLst>
      <p:ext uri="{BB962C8B-B14F-4D97-AF65-F5344CB8AC3E}">
        <p14:creationId xmlns:p14="http://schemas.microsoft.com/office/powerpoint/2010/main" val="697135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fontScale="85000" lnSpcReduction="10000"/>
          </a:bodyPr>
          <a:lstStyle/>
          <a:p>
            <a:r>
              <a:rPr lang="en-US" b="1" dirty="0"/>
              <a:t>Data Science and Artificial Intelligence</a:t>
            </a:r>
          </a:p>
          <a:p>
            <a:pPr marL="0" indent="0" algn="just">
              <a:buNone/>
            </a:pPr>
            <a:r>
              <a:rPr lang="en-US" dirty="0"/>
              <a:t>Many companies that have implemented </a:t>
            </a:r>
            <a:r>
              <a:rPr lang="en-US" dirty="0" err="1"/>
              <a:t>DevOps</a:t>
            </a:r>
            <a:r>
              <a:rPr lang="en-US" dirty="0"/>
              <a:t> into their business practices have received numerous benefits. In the future, data science teams may use </a:t>
            </a:r>
            <a:r>
              <a:rPr lang="en-US" dirty="0" err="1"/>
              <a:t>DevOps</a:t>
            </a:r>
            <a:r>
              <a:rPr lang="en-US" dirty="0"/>
              <a:t> development practices due to the prevalence of custom application development. When data scientists use </a:t>
            </a:r>
            <a:r>
              <a:rPr lang="en-US" dirty="0" err="1"/>
              <a:t>DevOps</a:t>
            </a:r>
            <a:r>
              <a:rPr lang="en-US" dirty="0"/>
              <a:t>, they can redo production models while testing previous models that they already deployed. The trend will only get more popular as custom application development teams and data scientists come together to maintain different applications.</a:t>
            </a:r>
            <a:endParaRPr lang="en-IN" dirty="0"/>
          </a:p>
          <a:p>
            <a:pPr algn="just"/>
            <a:endParaRPr lang="en-IN" dirty="0"/>
          </a:p>
        </p:txBody>
      </p:sp>
    </p:spTree>
    <p:extLst>
      <p:ext uri="{BB962C8B-B14F-4D97-AF65-F5344CB8AC3E}">
        <p14:creationId xmlns:p14="http://schemas.microsoft.com/office/powerpoint/2010/main" val="1740371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standards</a:t>
            </a:r>
            <a:endParaRPr lang="en-IN" dirty="0"/>
          </a:p>
        </p:txBody>
      </p:sp>
      <p:sp>
        <p:nvSpPr>
          <p:cNvPr id="3" name="Content Placeholder 2"/>
          <p:cNvSpPr>
            <a:spLocks noGrp="1"/>
          </p:cNvSpPr>
          <p:nvPr>
            <p:ph idx="1"/>
          </p:nvPr>
        </p:nvSpPr>
        <p:spPr/>
        <p:txBody>
          <a:bodyPr>
            <a:normAutofit lnSpcReduction="10000"/>
          </a:bodyPr>
          <a:lstStyle/>
          <a:p>
            <a:pPr algn="just"/>
            <a:r>
              <a:rPr lang="en-US" dirty="0" err="1"/>
              <a:t>DevOps</a:t>
            </a:r>
            <a:r>
              <a:rPr lang="en-US" dirty="0"/>
              <a:t> Market size is expected to grow from USD 2.90 Billion in 2017 to USD 10.31 Billion by 2023, at a Compound Annual Growth Rate (CAGR) of 24.7% during the forecast period. The demand for </a:t>
            </a:r>
            <a:r>
              <a:rPr lang="en-US" dirty="0" err="1"/>
              <a:t>DevOps</a:t>
            </a:r>
            <a:r>
              <a:rPr lang="en-US" dirty="0"/>
              <a:t> solutions and services among enterprises is expected to gain huge traction, due to the increasing need for fast application delivery with high quality. The base year considered for this study is 2017 and the forecast period is 2018–2023.</a:t>
            </a:r>
            <a:endParaRPr lang="en-IN" dirty="0"/>
          </a:p>
          <a:p>
            <a:endParaRPr lang="en-IN" dirty="0"/>
          </a:p>
        </p:txBody>
      </p:sp>
    </p:spTree>
    <p:extLst>
      <p:ext uri="{BB962C8B-B14F-4D97-AF65-F5344CB8AC3E}">
        <p14:creationId xmlns:p14="http://schemas.microsoft.com/office/powerpoint/2010/main" val="1102065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4962" y="2386806"/>
            <a:ext cx="59340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855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lstStyle/>
          <a:p>
            <a:r>
              <a:rPr lang="en-US" dirty="0"/>
              <a:t>The global development and operations (</a:t>
            </a:r>
            <a:r>
              <a:rPr lang="en-US" dirty="0" err="1"/>
              <a:t>DevOps</a:t>
            </a:r>
            <a:r>
              <a:rPr lang="en-US" dirty="0"/>
              <a:t>) market size stood at USD 3,709.1 million in 2018 and is projected to reach USD 14,969.6 million by 2026, exhibiting a CAGR of 19.1% during the forecast period.</a:t>
            </a:r>
          </a:p>
          <a:p>
            <a:r>
              <a:rPr lang="en-US" dirty="0"/>
              <a:t>Read More at:-</a:t>
            </a:r>
          </a:p>
          <a:p>
            <a:r>
              <a:rPr lang="en-US" dirty="0">
                <a:hlinkClick r:id="rId2"/>
              </a:rPr>
              <a:t>https://www.fortunebusinessinsights.com/devops-market-102040</a:t>
            </a:r>
            <a:endParaRPr lang="en-US" dirty="0"/>
          </a:p>
          <a:p>
            <a:endParaRPr lang="en-IN" dirty="0"/>
          </a:p>
        </p:txBody>
      </p:sp>
    </p:spTree>
    <p:extLst>
      <p:ext uri="{BB962C8B-B14F-4D97-AF65-F5344CB8AC3E}">
        <p14:creationId xmlns:p14="http://schemas.microsoft.com/office/powerpoint/2010/main" val="169582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lstStyle/>
          <a:p>
            <a:r>
              <a:rPr lang="en-IN" b="1" dirty="0" smtClean="0"/>
              <a:t>Anyone </a:t>
            </a:r>
            <a:r>
              <a:rPr lang="en-IN" b="1" dirty="0"/>
              <a:t>Can </a:t>
            </a:r>
            <a:r>
              <a:rPr lang="en-IN" b="1" dirty="0" smtClean="0"/>
              <a:t>Learn DevOps:</a:t>
            </a:r>
            <a:r>
              <a:rPr lang="en-IN" dirty="0" smtClean="0"/>
              <a:t> </a:t>
            </a:r>
            <a:r>
              <a:rPr lang="en-IN" dirty="0"/>
              <a:t/>
            </a:r>
            <a:br>
              <a:rPr lang="en-IN" dirty="0"/>
            </a:br>
            <a:endParaRPr lang="en-IN" dirty="0"/>
          </a:p>
        </p:txBody>
      </p:sp>
      <p:sp>
        <p:nvSpPr>
          <p:cNvPr id="4" name="Rectangle 3"/>
          <p:cNvSpPr/>
          <p:nvPr/>
        </p:nvSpPr>
        <p:spPr>
          <a:xfrm>
            <a:off x="609600" y="1752600"/>
            <a:ext cx="8305800" cy="1077218"/>
          </a:xfrm>
          <a:prstGeom prst="rect">
            <a:avLst/>
          </a:prstGeom>
        </p:spPr>
        <p:txBody>
          <a:bodyPr wrap="square">
            <a:spAutoFit/>
          </a:bodyPr>
          <a:lstStyle/>
          <a:p>
            <a:endParaRPr lang="en-US" sz="3200" dirty="0"/>
          </a:p>
          <a:p>
            <a:endParaRPr lang="en-IN" sz="3200" dirty="0"/>
          </a:p>
        </p:txBody>
      </p:sp>
      <p:sp>
        <p:nvSpPr>
          <p:cNvPr id="13" name="Rectangle 12"/>
          <p:cNvSpPr/>
          <p:nvPr/>
        </p:nvSpPr>
        <p:spPr>
          <a:xfrm>
            <a:off x="762000" y="1552545"/>
            <a:ext cx="7848600" cy="2554545"/>
          </a:xfrm>
          <a:prstGeom prst="rect">
            <a:avLst/>
          </a:prstGeom>
        </p:spPr>
        <p:txBody>
          <a:bodyPr wrap="square">
            <a:spAutoFit/>
          </a:bodyPr>
          <a:lstStyle/>
          <a:p>
            <a:pPr marL="457200" indent="-457200">
              <a:buFont typeface="Arial" pitchFamily="34" charset="0"/>
              <a:buChar char="•"/>
            </a:pPr>
            <a:r>
              <a:rPr lang="en-US" sz="3200" dirty="0"/>
              <a:t>People from different backgrounds can </a:t>
            </a:r>
            <a:endParaRPr lang="en-US" sz="3200" dirty="0" smtClean="0"/>
          </a:p>
          <a:p>
            <a:pPr algn="just"/>
            <a:r>
              <a:rPr lang="en-US" sz="3200" dirty="0" smtClean="0"/>
              <a:t>     learn </a:t>
            </a:r>
            <a:r>
              <a:rPr lang="en-US" sz="3200" dirty="0"/>
              <a:t>DevOps. </a:t>
            </a:r>
            <a:endParaRPr lang="en-US" sz="3200" dirty="0" smtClean="0"/>
          </a:p>
          <a:p>
            <a:endParaRPr lang="en-US" sz="3200" dirty="0"/>
          </a:p>
          <a:p>
            <a:pPr marL="457200" indent="-457200">
              <a:buFont typeface="Arial" pitchFamily="34" charset="0"/>
              <a:buChar char="•"/>
            </a:pPr>
            <a:r>
              <a:rPr lang="en-US" sz="3200" dirty="0" smtClean="0"/>
              <a:t>Even </a:t>
            </a:r>
            <a:r>
              <a:rPr lang="en-US" sz="3200" dirty="0"/>
              <a:t>a fresher with </a:t>
            </a:r>
            <a:r>
              <a:rPr lang="en-US" sz="3200" dirty="0" smtClean="0"/>
              <a:t>out having basic </a:t>
            </a:r>
            <a:r>
              <a:rPr lang="en-US" sz="3200" dirty="0"/>
              <a:t>knowledge </a:t>
            </a:r>
            <a:r>
              <a:rPr lang="en-US" sz="3200" dirty="0" smtClean="0"/>
              <a:t>can </a:t>
            </a:r>
            <a:r>
              <a:rPr lang="en-US" sz="3200" dirty="0"/>
              <a:t>learn DevOps.</a:t>
            </a:r>
            <a:endParaRPr lang="en-IN" sz="3200" dirty="0"/>
          </a:p>
        </p:txBody>
      </p:sp>
    </p:spTree>
    <p:extLst>
      <p:ext uri="{BB962C8B-B14F-4D97-AF65-F5344CB8AC3E}">
        <p14:creationId xmlns:p14="http://schemas.microsoft.com/office/powerpoint/2010/main" val="2839207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23900" y="-76200"/>
            <a:ext cx="7772400" cy="1470025"/>
          </a:xfrm>
        </p:spPr>
        <p:txBody>
          <a:bodyPr/>
          <a:lstStyle/>
          <a:p>
            <a:r>
              <a:rPr lang="en-US" b="1" dirty="0"/>
              <a:t>Easy To Get A Job</a:t>
            </a:r>
            <a:r>
              <a:rPr lang="en-US" b="1" dirty="0" smtClean="0"/>
              <a:t>:</a:t>
            </a:r>
            <a:endParaRPr lang="en-IN" dirty="0"/>
          </a:p>
        </p:txBody>
      </p:sp>
      <p:sp>
        <p:nvSpPr>
          <p:cNvPr id="6" name="Rectangle 5"/>
          <p:cNvSpPr/>
          <p:nvPr/>
        </p:nvSpPr>
        <p:spPr>
          <a:xfrm>
            <a:off x="1066800" y="1132114"/>
            <a:ext cx="7315200" cy="5016758"/>
          </a:xfrm>
          <a:prstGeom prst="rect">
            <a:avLst/>
          </a:prstGeom>
        </p:spPr>
        <p:txBody>
          <a:bodyPr wrap="square">
            <a:spAutoFit/>
          </a:bodyPr>
          <a:lstStyle/>
          <a:p>
            <a:pPr marL="457200" indent="-457200" algn="just">
              <a:buFont typeface="Arial" pitchFamily="34" charset="0"/>
              <a:buChar char="•"/>
            </a:pPr>
            <a:r>
              <a:rPr lang="en-US" sz="3200" dirty="0"/>
              <a:t>There is a lot of demand of </a:t>
            </a:r>
            <a:r>
              <a:rPr lang="en-US" sz="3200" dirty="0" smtClean="0"/>
              <a:t>DevOps professionals</a:t>
            </a:r>
            <a:r>
              <a:rPr lang="en-US" sz="3200" dirty="0"/>
              <a:t>, but currently </a:t>
            </a:r>
            <a:r>
              <a:rPr lang="en-US" sz="3200" dirty="0" smtClean="0"/>
              <a:t>there </a:t>
            </a:r>
            <a:r>
              <a:rPr lang="en-US" sz="3200" dirty="0"/>
              <a:t>are not enough people to meet the desired requirements for DevOps roles and responsibilities. </a:t>
            </a:r>
            <a:endParaRPr lang="en-US" sz="3200" dirty="0" smtClean="0"/>
          </a:p>
          <a:p>
            <a:endParaRPr lang="en-US" sz="3200" dirty="0"/>
          </a:p>
          <a:p>
            <a:pPr marL="457200" indent="-457200" algn="just">
              <a:buFont typeface="Arial" pitchFamily="34" charset="0"/>
              <a:buChar char="•"/>
            </a:pPr>
            <a:r>
              <a:rPr lang="en-US" sz="3200" dirty="0" smtClean="0"/>
              <a:t>This </a:t>
            </a:r>
            <a:r>
              <a:rPr lang="en-US" sz="3200" dirty="0"/>
              <a:t>leaves a huge window of opportunity for anyone seeking to make a mark for himself and DevOps can be a good career opportunity for them</a:t>
            </a:r>
            <a:endParaRPr lang="en-IN" sz="3200" dirty="0"/>
          </a:p>
        </p:txBody>
      </p:sp>
    </p:spTree>
    <p:extLst>
      <p:ext uri="{BB962C8B-B14F-4D97-AF65-F5344CB8AC3E}">
        <p14:creationId xmlns:p14="http://schemas.microsoft.com/office/powerpoint/2010/main" val="3936345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838200"/>
          </a:xfrm>
        </p:spPr>
        <p:txBody>
          <a:bodyPr>
            <a:normAutofit fontScale="90000"/>
          </a:bodyPr>
          <a:lstStyle/>
          <a:p>
            <a:pPr algn="l"/>
            <a:r>
              <a:rPr lang="en-US" sz="4900" b="1" dirty="0" smtClean="0"/>
              <a:t/>
            </a:r>
            <a:br>
              <a:rPr lang="en-US" sz="4900" b="1" dirty="0" smtClean="0"/>
            </a:br>
            <a:r>
              <a:rPr lang="en-US" sz="4900" b="1" dirty="0"/>
              <a:t/>
            </a:r>
            <a:br>
              <a:rPr lang="en-US" sz="4900" b="1" dirty="0"/>
            </a:br>
            <a:r>
              <a:rPr lang="en-US" sz="4900" b="1" dirty="0" smtClean="0"/>
              <a:t>Fat </a:t>
            </a:r>
            <a:r>
              <a:rPr lang="en-US" sz="4900" b="1" dirty="0"/>
              <a:t>Paycheck</a:t>
            </a:r>
            <a:r>
              <a:rPr lang="en-US" sz="4900" b="1" dirty="0" smtClean="0"/>
              <a:t>:</a:t>
            </a:r>
            <a:br>
              <a:rPr lang="en-US" sz="4900" b="1" dirty="0" smtClean="0"/>
            </a:br>
            <a:r>
              <a:rPr lang="en-US" b="1" dirty="0"/>
              <a:t/>
            </a:r>
            <a:br>
              <a:rPr lang="en-US" b="1" dirty="0"/>
            </a:br>
            <a:r>
              <a:rPr lang="en-US" dirty="0"/>
              <a:t/>
            </a:r>
            <a:br>
              <a:rPr lang="en-US" dirty="0"/>
            </a:br>
            <a:r>
              <a:rPr lang="en-US" dirty="0"/>
              <a:t>DevOps professionals are pretty highly paid across all </a:t>
            </a:r>
            <a:r>
              <a:rPr lang="en-US" dirty="0" smtClean="0"/>
              <a:t>geographies.</a:t>
            </a:r>
            <a:r>
              <a:rPr lang="en-US" dirty="0"/>
              <a:t/>
            </a:r>
            <a:br>
              <a:rPr lang="en-US" dirty="0"/>
            </a:br>
            <a:endParaRPr lang="en-IN" dirty="0"/>
          </a:p>
        </p:txBody>
      </p:sp>
    </p:spTree>
    <p:extLst>
      <p:ext uri="{BB962C8B-B14F-4D97-AF65-F5344CB8AC3E}">
        <p14:creationId xmlns:p14="http://schemas.microsoft.com/office/powerpoint/2010/main" val="3977987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just"/>
            <a:r>
              <a:rPr lang="en-US" dirty="0"/>
              <a:t/>
            </a:r>
            <a:br>
              <a:rPr lang="en-US" dirty="0"/>
            </a:br>
            <a:r>
              <a:rPr lang="en-US" sz="4900" b="1" dirty="0"/>
              <a:t>Separate Yourself From The Crowd</a:t>
            </a:r>
            <a:r>
              <a:rPr lang="en-US" dirty="0"/>
              <a:t>:</a:t>
            </a:r>
            <a:br>
              <a:rPr lang="en-US" dirty="0"/>
            </a:br>
            <a:r>
              <a:rPr lang="en-US" dirty="0"/>
              <a:t/>
            </a:r>
            <a:br>
              <a:rPr lang="en-US" dirty="0"/>
            </a:br>
            <a:r>
              <a:rPr lang="en-US" dirty="0"/>
              <a:t>With DevOps knowledge you can offer something unique to </a:t>
            </a:r>
            <a:r>
              <a:rPr lang="en-US" dirty="0" smtClean="0"/>
              <a:t>your organization</a:t>
            </a:r>
            <a:r>
              <a:rPr lang="en-US" dirty="0"/>
              <a:t>.</a:t>
            </a:r>
            <a:br>
              <a:rPr lang="en-US" dirty="0"/>
            </a:br>
            <a:endParaRPr lang="en-IN" dirty="0"/>
          </a:p>
        </p:txBody>
      </p:sp>
    </p:spTree>
    <p:extLst>
      <p:ext uri="{BB962C8B-B14F-4D97-AF65-F5344CB8AC3E}">
        <p14:creationId xmlns:p14="http://schemas.microsoft.com/office/powerpoint/2010/main" val="3877403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Fast Career Growth:</a:t>
            </a:r>
            <a:br>
              <a:rPr lang="en-US" b="1" dirty="0"/>
            </a:br>
            <a:endParaRPr lang="en-IN" b="1" dirty="0"/>
          </a:p>
        </p:txBody>
      </p:sp>
      <p:sp>
        <p:nvSpPr>
          <p:cNvPr id="3" name="Content Placeholder 2"/>
          <p:cNvSpPr>
            <a:spLocks noGrp="1"/>
          </p:cNvSpPr>
          <p:nvPr>
            <p:ph idx="1"/>
          </p:nvPr>
        </p:nvSpPr>
        <p:spPr/>
        <p:txBody>
          <a:bodyPr/>
          <a:lstStyle/>
          <a:p>
            <a:r>
              <a:rPr lang="en-US" dirty="0" smtClean="0"/>
              <a:t>Up-scaling </a:t>
            </a:r>
            <a:r>
              <a:rPr lang="en-US" dirty="0"/>
              <a:t>yourself is a necessity, especially nowadays when technology is evolving at a rapid pace.</a:t>
            </a:r>
            <a:endParaRPr lang="en-IN" dirty="0"/>
          </a:p>
        </p:txBody>
      </p:sp>
    </p:spTree>
    <p:extLst>
      <p:ext uri="{BB962C8B-B14F-4D97-AF65-F5344CB8AC3E}">
        <p14:creationId xmlns:p14="http://schemas.microsoft.com/office/powerpoint/2010/main" val="3583267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fontScale="90000"/>
          </a:bodyPr>
          <a:lstStyle/>
          <a:p>
            <a:r>
              <a:rPr lang="en-US" b="1" dirty="0"/>
              <a:t>Become More Valuable To The Company:</a:t>
            </a:r>
            <a:r>
              <a:rPr lang="en-US" dirty="0"/>
              <a:t/>
            </a:r>
            <a:br>
              <a:rPr lang="en-US" dirty="0"/>
            </a:br>
            <a:endParaRPr lang="en-IN" dirty="0"/>
          </a:p>
        </p:txBody>
      </p:sp>
      <p:sp>
        <p:nvSpPr>
          <p:cNvPr id="3" name="Content Placeholder 2"/>
          <p:cNvSpPr>
            <a:spLocks noGrp="1"/>
          </p:cNvSpPr>
          <p:nvPr>
            <p:ph idx="1"/>
          </p:nvPr>
        </p:nvSpPr>
        <p:spPr/>
        <p:txBody>
          <a:bodyPr/>
          <a:lstStyle/>
          <a:p>
            <a:r>
              <a:rPr lang="en-US" dirty="0"/>
              <a:t>With DevOps you become more valuable to the company, since you know various tools and technologies used for development, testing and deployment.</a:t>
            </a:r>
            <a:endParaRPr lang="en-IN" dirty="0"/>
          </a:p>
        </p:txBody>
      </p:sp>
    </p:spTree>
    <p:extLst>
      <p:ext uri="{BB962C8B-B14F-4D97-AF65-F5344CB8AC3E}">
        <p14:creationId xmlns:p14="http://schemas.microsoft.com/office/powerpoint/2010/main" val="389701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Trends and Future of </a:t>
            </a:r>
            <a:r>
              <a:rPr lang="en-US" b="1" dirty="0" err="1"/>
              <a:t>DevOps</a:t>
            </a:r>
            <a:endParaRPr lang="en-IN" dirty="0"/>
          </a:p>
        </p:txBody>
      </p:sp>
      <p:sp>
        <p:nvSpPr>
          <p:cNvPr id="3" name="Content Placeholder 2"/>
          <p:cNvSpPr>
            <a:spLocks noGrp="1"/>
          </p:cNvSpPr>
          <p:nvPr>
            <p:ph idx="1"/>
          </p:nvPr>
        </p:nvSpPr>
        <p:spPr/>
        <p:txBody>
          <a:bodyPr/>
          <a:lstStyle/>
          <a:p>
            <a:r>
              <a:rPr lang="en-US" b="1" dirty="0" err="1"/>
              <a:t>DevOps</a:t>
            </a:r>
            <a:r>
              <a:rPr lang="en-US" b="1" dirty="0"/>
              <a:t> in the Security Field </a:t>
            </a:r>
          </a:p>
          <a:p>
            <a:pPr marL="0" indent="0" algn="just">
              <a:buNone/>
            </a:pPr>
            <a:r>
              <a:rPr lang="en-US" dirty="0"/>
              <a:t>The field of security is peculiar because the more you automate, the higher chances of automating problems too. So all automation being done in this area to be intrinsically controlled, and this brings enormous scope for </a:t>
            </a:r>
            <a:r>
              <a:rPr lang="en-US" dirty="0" err="1"/>
              <a:t>DevOps</a:t>
            </a:r>
            <a:r>
              <a:rPr lang="en-US" dirty="0"/>
              <a:t> philosophy.</a:t>
            </a:r>
          </a:p>
          <a:p>
            <a:endParaRPr lang="en-IN" dirty="0"/>
          </a:p>
        </p:txBody>
      </p:sp>
    </p:spTree>
    <p:extLst>
      <p:ext uri="{BB962C8B-B14F-4D97-AF65-F5344CB8AC3E}">
        <p14:creationId xmlns:p14="http://schemas.microsoft.com/office/powerpoint/2010/main" val="3049016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Automation for Every Company</a:t>
            </a:r>
          </a:p>
          <a:p>
            <a:pPr marL="0" indent="0">
              <a:buNone/>
            </a:pPr>
            <a:r>
              <a:rPr lang="en-US" dirty="0"/>
              <a:t>In today’s world, everything happens over the internet. Most companies are changing to be like an IT company that provides some particular services. For example, booking.com was a travel company which now functions as an IT company that provides travel services</a:t>
            </a:r>
            <a:endParaRPr lang="en-IN" dirty="0"/>
          </a:p>
        </p:txBody>
      </p:sp>
    </p:spTree>
    <p:extLst>
      <p:ext uri="{BB962C8B-B14F-4D97-AF65-F5344CB8AC3E}">
        <p14:creationId xmlns:p14="http://schemas.microsoft.com/office/powerpoint/2010/main" val="1184935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556</Words>
  <Application>Microsoft Office PowerPoint</Application>
  <PresentationFormat>On-screen Show (4:3)</PresentationFormat>
  <Paragraphs>33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Reasons to learn DevOps:</vt:lpstr>
      <vt:lpstr>Anyone Can Learn DevOps:  </vt:lpstr>
      <vt:lpstr>Easy To Get A Job:</vt:lpstr>
      <vt:lpstr>  Fat Paycheck:   DevOps professionals are pretty highly paid across all geographies. </vt:lpstr>
      <vt:lpstr> Separate Yourself From The Crowd:  With DevOps knowledge you can offer something unique to your organization. </vt:lpstr>
      <vt:lpstr>Fast Career Growth: </vt:lpstr>
      <vt:lpstr>Become More Valuable To The Company: </vt:lpstr>
      <vt:lpstr>The Trends and Future of DevOps</vt:lpstr>
      <vt:lpstr>PowerPoint Presentation</vt:lpstr>
      <vt:lpstr>PowerPoint Presentation</vt:lpstr>
      <vt:lpstr>PowerPoint Presentation</vt:lpstr>
      <vt:lpstr>PowerPoint Presentation</vt:lpstr>
      <vt:lpstr>Market standards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Reasons to learn DevOps:</dc:title>
  <dc:creator>TOSHIBA</dc:creator>
  <cp:lastModifiedBy>TOSHIBA</cp:lastModifiedBy>
  <cp:revision>18</cp:revision>
  <dcterms:created xsi:type="dcterms:W3CDTF">2006-08-16T00:00:00Z</dcterms:created>
  <dcterms:modified xsi:type="dcterms:W3CDTF">2022-12-05T01:55:23Z</dcterms:modified>
</cp:coreProperties>
</file>