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</a:t>
            </a:r>
            <a:r>
              <a:rPr lang="en-US" sz="2700" dirty="0" smtClean="0">
                <a:solidFill>
                  <a:schemeClr val="tx1"/>
                </a:solidFill>
              </a:rPr>
              <a:t>-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Creating a new AWS Account</a:t>
            </a:r>
          </a:p>
          <a:p>
            <a:r>
              <a:rPr lang="en-US" sz="2000" dirty="0"/>
              <a:t>Creating Linux Machine on AWS</a:t>
            </a:r>
          </a:p>
          <a:p>
            <a:r>
              <a:rPr lang="en-US" sz="2000" dirty="0"/>
              <a:t>How to connect to Linux Machine?</a:t>
            </a:r>
          </a:p>
          <a:p>
            <a:r>
              <a:rPr lang="en-US" sz="2000" dirty="0"/>
              <a:t>Using Gitbash Terminal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475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119</cp:revision>
  <dcterms:created xsi:type="dcterms:W3CDTF">2019-01-14T05:47:09Z</dcterms:created>
  <dcterms:modified xsi:type="dcterms:W3CDTF">2022-08-20T02:28:31Z</dcterms:modified>
</cp:coreProperties>
</file>