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94" d="100"/>
          <a:sy n="94" d="100"/>
        </p:scale>
        <p:origin x="-129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Agenda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Linux Commands</a:t>
            </a:r>
          </a:p>
          <a:p>
            <a:pPr lvl="1"/>
            <a:r>
              <a:rPr lang="en-US" sz="1800" dirty="0" smtClean="0"/>
              <a:t>Create a file</a:t>
            </a:r>
          </a:p>
          <a:p>
            <a:pPr lvl="1"/>
            <a:r>
              <a:rPr lang="en-US" sz="1800" dirty="0" smtClean="0"/>
              <a:t>Remove a file</a:t>
            </a:r>
          </a:p>
          <a:p>
            <a:pPr lvl="1"/>
            <a:r>
              <a:rPr lang="en-US" sz="1800" dirty="0" smtClean="0"/>
              <a:t>Create a directory</a:t>
            </a:r>
          </a:p>
          <a:p>
            <a:pPr lvl="1"/>
            <a:r>
              <a:rPr lang="en-US" sz="1800" dirty="0" smtClean="0"/>
              <a:t>Delete a directory</a:t>
            </a:r>
          </a:p>
          <a:p>
            <a:pPr lvl="1"/>
            <a:r>
              <a:rPr lang="en-US" sz="1800" dirty="0" smtClean="0"/>
              <a:t>Go to previous directory</a:t>
            </a:r>
          </a:p>
          <a:p>
            <a:pPr lvl="1"/>
            <a:r>
              <a:rPr lang="en-US" sz="1800" dirty="0" smtClean="0"/>
              <a:t>How to create 4 directories ( d1 --</a:t>
            </a:r>
            <a:r>
              <a:rPr lang="en-US" sz="1800" dirty="0" smtClean="0">
                <a:sym typeface="Wingdings" pitchFamily="2" charset="2"/>
              </a:rPr>
              <a:t> d2 --- d3 --- d4 )</a:t>
            </a:r>
          </a:p>
          <a:p>
            <a:pPr lvl="1"/>
            <a:r>
              <a:rPr lang="en-US" sz="1800" dirty="0" err="1" smtClean="0">
                <a:sym typeface="Wingdings" pitchFamily="2" charset="2"/>
              </a:rPr>
              <a:t>Rmdir</a:t>
            </a:r>
            <a:r>
              <a:rPr lang="en-US" sz="1800" dirty="0" smtClean="0">
                <a:sym typeface="Wingdings" pitchFamily="2" charset="2"/>
              </a:rPr>
              <a:t> fails  </a:t>
            </a:r>
            <a:r>
              <a:rPr lang="en-US" sz="1800" dirty="0" err="1" smtClean="0">
                <a:sym typeface="Wingdings" pitchFamily="2" charset="2"/>
              </a:rPr>
              <a:t>rm</a:t>
            </a:r>
            <a:r>
              <a:rPr lang="en-US" sz="1800" dirty="0" smtClean="0">
                <a:sym typeface="Wingdings" pitchFamily="2" charset="2"/>
              </a:rPr>
              <a:t> –r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Long list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What if file name starts with .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How to see hidden files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How to create hidden directory</a:t>
            </a:r>
            <a:endParaRPr lang="en-US" sz="1800" dirty="0" smtClean="0"/>
          </a:p>
          <a:p>
            <a:pPr lvl="1"/>
            <a:r>
              <a:rPr lang="en-US" sz="1800" dirty="0" smtClean="0"/>
              <a:t>Combination of options in </a:t>
            </a:r>
            <a:r>
              <a:rPr lang="en-US" sz="1800" dirty="0" err="1" smtClean="0"/>
              <a:t>ls</a:t>
            </a:r>
            <a:r>
              <a:rPr lang="en-US" sz="1800" dirty="0" smtClean="0"/>
              <a:t> command</a:t>
            </a:r>
          </a:p>
          <a:p>
            <a:pPr lvl="1"/>
            <a:r>
              <a:rPr lang="en-US" sz="1800" dirty="0" smtClean="0"/>
              <a:t>How to copy a file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557</TotalTime>
  <Words>71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TOSHIBA</cp:lastModifiedBy>
  <cp:revision>118</cp:revision>
  <dcterms:created xsi:type="dcterms:W3CDTF">2019-01-14T05:47:09Z</dcterms:created>
  <dcterms:modified xsi:type="dcterms:W3CDTF">2022-08-22T11:33:16Z</dcterms:modified>
</cp:coreProperties>
</file>