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1D9F3-02AE-483E-9BA7-F3DB62FDE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824B9-1F2F-42F3-90DB-876A3A0AB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E324B-24C8-4886-BAA7-356C38DE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E1798-EDC3-4173-8260-C079DA3A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DB976-4D79-4372-BC79-800A76B7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0F4F-B18F-4BE1-A8CE-64B291FC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3B092-A606-47BD-9A98-FDED5E1BB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E629A-985F-458D-9FF0-E275DB25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64DC1-904A-445D-A1F3-D44FD65F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0EFCB-9726-4036-97BF-D92B97DF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9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4D6A1B-6947-4EDD-A499-BA3F2CA1D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7E593-83BE-4FD0-A5CA-F1BDB9B6C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4D8D2-689F-46F7-B7FB-2A1F73CF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B8DAB-B207-496A-91F3-2A249350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EF52B-B34C-4CD0-A374-1AE24236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5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29721-B246-4ADB-A2CB-8372128F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04627-A8AC-4D7E-804D-2ECCD25A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97B05-54F1-460A-B733-A70253FB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0D7C6-D507-436D-AFDA-5FEAD72D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887B0-12C0-4874-B794-DA22A005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9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671BE-2547-4F00-BCA5-F063B993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44FA4D-B800-4A6F-8A0D-4D7B0EB8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B2AF9-149A-4C51-959A-DD1F8A14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04D22-791F-4943-8208-70167DBA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A896B-C278-482B-A9A3-47D0BCF3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FA0D3-3158-4CC4-AF93-DE2BFEF6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CED20-12D6-4BF2-AC45-3C360CD95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E327F5-7907-4502-B193-ECA292185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237CF-69D3-4673-A08A-989D8D8E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6F813-2D68-402E-AAD0-0EA9A13B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9ED96-551F-4679-9E71-6597C4FC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0BA87-B447-4F0E-B600-8AB10B1D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F31CF-CA79-4D9D-ABD3-A4872053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99FB7F-C82D-467F-96AD-D49EB00F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BCFA24-47C0-4063-9A3F-33801858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2E1E2-76FC-48A7-A00D-7722C7AF7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B958B3-17B7-4A63-A88D-F2C0DA7E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2DA80A-3F25-4DEA-9BB5-BB835720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805F00-E5B5-4EA2-825B-8DA6CC4D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0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43D3E-1CA7-4B7A-A0F1-D98D2A22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3357A0-3353-4FB0-ABCE-9D49412B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E86369-2AA0-4D7F-A617-A23335DB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26CD71-1736-4EC7-BCFA-2E7CDB5E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71EC73-D7DE-4BBD-8CE9-FD13B32B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79A090-85F3-498A-A8E1-9BA3A977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C080D-983A-42DB-95EB-65F0D0E7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C44ED-7DCA-46B6-9C30-D4525F1E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77CFC-1AD5-4FB1-A563-060738A2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29175-0F62-4A2E-AF4F-EC2AF6A99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B4F59-0620-4C11-8E26-97F125AA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37E9D-CAFF-4185-AF40-27953282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D74D3-93BC-4B65-8358-2C8B53CD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0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D539E-1E88-4695-B58E-4EB66A59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725F3-7B99-4D9F-B577-806484A94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0828A6-5BF3-4267-B089-08267064F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B454F-B265-4D51-BBF8-3229AB06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044AD-8378-4014-9CF4-B4FD18C4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6E0A9-F250-4AAE-8673-A0CCAA0A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E76F44-A40A-4148-9FE8-44C99D7B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02A8A-0403-42B3-8253-956AB64F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B606D-150D-4A4A-91D8-7E0F4F6CF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095F-AC7C-4AC5-9A93-0E1F8A203BF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04B11-4A72-4AF5-914A-493E4C206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82166-406A-4D0B-9BB8-B83F4507A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2FAB-AAAD-4B76-B91D-7D3EB5ED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5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293BA-6171-4706-9C59-D7F348DB5ED1}"/>
              </a:ext>
            </a:extLst>
          </p:cNvPr>
          <p:cNvSpPr txBox="1"/>
          <p:nvPr/>
        </p:nvSpPr>
        <p:spPr>
          <a:xfrm>
            <a:off x="390617" y="301841"/>
            <a:ext cx="2494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Project Introduction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DB90CE-DB25-48D0-9DA9-78BDDA425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6" y="1309687"/>
            <a:ext cx="7705725" cy="42386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3BB54B-43D1-4338-B16A-FB3681DD58C6}"/>
              </a:ext>
            </a:extLst>
          </p:cNvPr>
          <p:cNvSpPr txBox="1"/>
          <p:nvPr/>
        </p:nvSpPr>
        <p:spPr>
          <a:xfrm>
            <a:off x="8581701" y="1309687"/>
            <a:ext cx="3071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Two Robot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Black background of the ring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Objective:</a:t>
            </a:r>
            <a:r>
              <a:rPr lang="zh-CN" altLang="en-US" dirty="0"/>
              <a:t> </a:t>
            </a:r>
            <a:r>
              <a:rPr lang="en-US" altLang="zh-CN" dirty="0"/>
              <a:t>Push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enemy out of the 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5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AF36CE-B50C-471A-B7F0-F68A415C3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6" y="0"/>
            <a:ext cx="4003404" cy="29758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2031FE-6CAC-4E68-AB7C-8C14F2C94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7" y="2800650"/>
            <a:ext cx="4003404" cy="379989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C78FE13-CC48-421F-B5C3-27B6EE721381}"/>
              </a:ext>
            </a:extLst>
          </p:cNvPr>
          <p:cNvCxnSpPr/>
          <p:nvPr/>
        </p:nvCxnSpPr>
        <p:spPr>
          <a:xfrm flipV="1">
            <a:off x="2707689" y="1589103"/>
            <a:ext cx="3151573" cy="124287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4F6D9C-C6A0-474A-AF12-B8FAA5B1EEF7}"/>
              </a:ext>
            </a:extLst>
          </p:cNvPr>
          <p:cNvCxnSpPr>
            <a:cxnSpLocks/>
          </p:cNvCxnSpPr>
          <p:nvPr/>
        </p:nvCxnSpPr>
        <p:spPr>
          <a:xfrm flipV="1">
            <a:off x="2565647" y="1246477"/>
            <a:ext cx="3169328" cy="34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BAE53A6-B068-429A-8CEB-CED7A89A26B1}"/>
              </a:ext>
            </a:extLst>
          </p:cNvPr>
          <p:cNvCxnSpPr/>
          <p:nvPr/>
        </p:nvCxnSpPr>
        <p:spPr>
          <a:xfrm>
            <a:off x="1704513" y="1118586"/>
            <a:ext cx="403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AEF3D0-AA8A-4313-B82D-DC73D3B20BAC}"/>
              </a:ext>
            </a:extLst>
          </p:cNvPr>
          <p:cNvSpPr txBox="1"/>
          <p:nvPr/>
        </p:nvSpPr>
        <p:spPr>
          <a:xfrm>
            <a:off x="5859262" y="896645"/>
            <a:ext cx="33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front proximity sensors. (Detect opponent)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B4DCD92-CE3F-4A89-8BA1-EF84A538BBA3}"/>
              </a:ext>
            </a:extLst>
          </p:cNvPr>
          <p:cNvCxnSpPr/>
          <p:nvPr/>
        </p:nvCxnSpPr>
        <p:spPr>
          <a:xfrm flipV="1">
            <a:off x="2254928" y="292963"/>
            <a:ext cx="3480047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3CCE177-FC01-43DA-AF08-54A120EF2EF4}"/>
              </a:ext>
            </a:extLst>
          </p:cNvPr>
          <p:cNvCxnSpPr/>
          <p:nvPr/>
        </p:nvCxnSpPr>
        <p:spPr>
          <a:xfrm flipV="1">
            <a:off x="3950563" y="443883"/>
            <a:ext cx="1784412" cy="114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2BCCC30-5C47-462B-B9CA-CFE4F2715DE2}"/>
              </a:ext>
            </a:extLst>
          </p:cNvPr>
          <p:cNvSpPr txBox="1"/>
          <p:nvPr/>
        </p:nvSpPr>
        <p:spPr>
          <a:xfrm>
            <a:off x="5859262" y="281412"/>
            <a:ext cx="369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side proximity sensors.</a:t>
            </a:r>
          </a:p>
          <a:p>
            <a:r>
              <a:rPr lang="en-US" altLang="zh-CN" dirty="0"/>
              <a:t>(Detect opponent)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964201D-B41F-4AE3-A6A1-F3AE33952123}"/>
              </a:ext>
            </a:extLst>
          </p:cNvPr>
          <p:cNvCxnSpPr>
            <a:cxnSpLocks/>
          </p:cNvCxnSpPr>
          <p:nvPr/>
        </p:nvCxnSpPr>
        <p:spPr>
          <a:xfrm>
            <a:off x="1447060" y="3298990"/>
            <a:ext cx="4287915" cy="82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4DA6694-0CE5-4DDC-9E5B-771528BDB4CE}"/>
              </a:ext>
            </a:extLst>
          </p:cNvPr>
          <p:cNvCxnSpPr>
            <a:cxnSpLocks/>
          </p:cNvCxnSpPr>
          <p:nvPr/>
        </p:nvCxnSpPr>
        <p:spPr>
          <a:xfrm>
            <a:off x="2872139" y="3374186"/>
            <a:ext cx="2862836" cy="57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E265FEC-6F44-4EDF-BE42-919209F1416B}"/>
              </a:ext>
            </a:extLst>
          </p:cNvPr>
          <p:cNvCxnSpPr/>
          <p:nvPr/>
        </p:nvCxnSpPr>
        <p:spPr>
          <a:xfrm>
            <a:off x="4403324" y="3232271"/>
            <a:ext cx="1331651" cy="52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09DAD3E-0BCF-4DEE-A03F-D915238C662E}"/>
              </a:ext>
            </a:extLst>
          </p:cNvPr>
          <p:cNvSpPr txBox="1"/>
          <p:nvPr/>
        </p:nvSpPr>
        <p:spPr>
          <a:xfrm>
            <a:off x="5859262" y="3926525"/>
            <a:ext cx="338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Three line sensors.</a:t>
            </a:r>
          </a:p>
          <a:p>
            <a:r>
              <a:rPr lang="en-US" altLang="zh-CN" dirty="0"/>
              <a:t>(Detect the black background)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A3270E1-6B3F-415F-839A-DEBBE90EF45C}"/>
              </a:ext>
            </a:extLst>
          </p:cNvPr>
          <p:cNvCxnSpPr/>
          <p:nvPr/>
        </p:nvCxnSpPr>
        <p:spPr>
          <a:xfrm>
            <a:off x="4119238" y="2148370"/>
            <a:ext cx="1740024" cy="2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BA84903-4F46-4134-934B-E5CD6C63FFD6}"/>
              </a:ext>
            </a:extLst>
          </p:cNvPr>
          <p:cNvSpPr txBox="1"/>
          <p:nvPr/>
        </p:nvSpPr>
        <p:spPr>
          <a:xfrm>
            <a:off x="5859262" y="2223856"/>
            <a:ext cx="474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LSM303 module, which is the accelerometer</a:t>
            </a:r>
          </a:p>
          <a:p>
            <a:r>
              <a:rPr lang="en-US" altLang="zh-CN" dirty="0"/>
              <a:t>(Detect collision)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31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89DA76-4C42-4533-BE37-70DCC641C1FE}"/>
              </a:ext>
            </a:extLst>
          </p:cNvPr>
          <p:cNvSpPr txBox="1"/>
          <p:nvPr/>
        </p:nvSpPr>
        <p:spPr>
          <a:xfrm>
            <a:off x="257451" y="232584"/>
            <a:ext cx="33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 have done so far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FE9C72-8EED-4F63-A267-2672A27DD9AA}"/>
              </a:ext>
            </a:extLst>
          </p:cNvPr>
          <p:cNvSpPr txBox="1"/>
          <p:nvPr/>
        </p:nvSpPr>
        <p:spPr>
          <a:xfrm>
            <a:off x="257451" y="701336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B9A935-622A-45C8-85A8-4CA509508534}"/>
              </a:ext>
            </a:extLst>
          </p:cNvPr>
          <p:cNvSpPr txBox="1"/>
          <p:nvPr/>
        </p:nvSpPr>
        <p:spPr>
          <a:xfrm>
            <a:off x="257451" y="1205599"/>
            <a:ext cx="2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Prepare the dataset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A7E0D1-38B8-40A8-8F05-579A6EF3A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16" b="59102"/>
          <a:stretch/>
        </p:blipFill>
        <p:spPr>
          <a:xfrm>
            <a:off x="3920643" y="-635508"/>
            <a:ext cx="5735630" cy="66638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D6C7A81-0D90-451C-A457-C828EBF848FD}"/>
              </a:ext>
            </a:extLst>
          </p:cNvPr>
          <p:cNvSpPr txBox="1"/>
          <p:nvPr/>
        </p:nvSpPr>
        <p:spPr>
          <a:xfrm>
            <a:off x="1478129" y="1914608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ProxSensor</a:t>
            </a:r>
            <a:r>
              <a:rPr lang="en-US" altLang="zh-CN" sz="1400" dirty="0"/>
              <a:t> 1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4E9D63-E21D-4BB1-9412-B7D1B8E97DB5}"/>
              </a:ext>
            </a:extLst>
          </p:cNvPr>
          <p:cNvCxnSpPr/>
          <p:nvPr/>
        </p:nvCxnSpPr>
        <p:spPr>
          <a:xfrm flipH="1">
            <a:off x="2849732" y="2068497"/>
            <a:ext cx="1589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6F9D4B0-A3C4-4478-A941-F01B5E3A22AB}"/>
              </a:ext>
            </a:extLst>
          </p:cNvPr>
          <p:cNvCxnSpPr/>
          <p:nvPr/>
        </p:nvCxnSpPr>
        <p:spPr>
          <a:xfrm flipH="1">
            <a:off x="2849732" y="2911876"/>
            <a:ext cx="190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8374CE5-00BC-4D73-B25C-ED49D015EE34}"/>
              </a:ext>
            </a:extLst>
          </p:cNvPr>
          <p:cNvSpPr txBox="1"/>
          <p:nvPr/>
        </p:nvSpPr>
        <p:spPr>
          <a:xfrm>
            <a:off x="1473690" y="2727210"/>
            <a:ext cx="126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ProxSensor</a:t>
            </a:r>
            <a:r>
              <a:rPr lang="en-US" altLang="zh-CN" sz="1400" dirty="0"/>
              <a:t> 2</a:t>
            </a:r>
            <a:endParaRPr lang="zh-CN" altLang="en-US" sz="1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727B260-D1A1-4A7A-9BBC-7570554A906D}"/>
              </a:ext>
            </a:extLst>
          </p:cNvPr>
          <p:cNvCxnSpPr/>
          <p:nvPr/>
        </p:nvCxnSpPr>
        <p:spPr>
          <a:xfrm>
            <a:off x="7004482" y="3551068"/>
            <a:ext cx="165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6B924F2-20DA-4FF1-8645-D71B4997E8FF}"/>
              </a:ext>
            </a:extLst>
          </p:cNvPr>
          <p:cNvSpPr txBox="1"/>
          <p:nvPr/>
        </p:nvSpPr>
        <p:spPr>
          <a:xfrm>
            <a:off x="8897232" y="339717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Label</a:t>
            </a:r>
            <a:endParaRPr lang="zh-CN" altLang="en-US" sz="12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027E6B3-29E7-4B86-A714-D083B56FDC24}"/>
              </a:ext>
            </a:extLst>
          </p:cNvPr>
          <p:cNvCxnSpPr/>
          <p:nvPr/>
        </p:nvCxnSpPr>
        <p:spPr>
          <a:xfrm>
            <a:off x="5299969" y="4580878"/>
            <a:ext cx="344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A34FF7C-C737-484A-A108-FC4C2666BAB4}"/>
              </a:ext>
            </a:extLst>
          </p:cNvPr>
          <p:cNvSpPr txBox="1"/>
          <p:nvPr/>
        </p:nvSpPr>
        <p:spPr>
          <a:xfrm>
            <a:off x="8948691" y="4465468"/>
            <a:ext cx="18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Accelerometer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06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8" grpId="0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6F7565-1443-4B44-8CEC-393B4934B7FA}"/>
              </a:ext>
            </a:extLst>
          </p:cNvPr>
          <p:cNvSpPr txBox="1"/>
          <p:nvPr/>
        </p:nvSpPr>
        <p:spPr>
          <a:xfrm>
            <a:off x="257451" y="232584"/>
            <a:ext cx="33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 have done so far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F9B5FA-A56E-4589-B8A2-E61896F46DE4}"/>
              </a:ext>
            </a:extLst>
          </p:cNvPr>
          <p:cNvSpPr txBox="1"/>
          <p:nvPr/>
        </p:nvSpPr>
        <p:spPr>
          <a:xfrm>
            <a:off x="257451" y="747489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Choose algorithm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B8E71B-7CB5-4D5F-9384-E62CBC4B0909}"/>
              </a:ext>
            </a:extLst>
          </p:cNvPr>
          <p:cNvSpPr/>
          <p:nvPr/>
        </p:nvSpPr>
        <p:spPr>
          <a:xfrm>
            <a:off x="1491449" y="1180730"/>
            <a:ext cx="1722268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ID3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B1817EC-1D78-4497-BB98-8664DFD5F0BD}"/>
              </a:ext>
            </a:extLst>
          </p:cNvPr>
          <p:cNvSpPr/>
          <p:nvPr/>
        </p:nvSpPr>
        <p:spPr>
          <a:xfrm>
            <a:off x="4403324" y="1180730"/>
            <a:ext cx="1811045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C4.5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4D882E-CDAB-4225-BFC7-286B762591D9}"/>
              </a:ext>
            </a:extLst>
          </p:cNvPr>
          <p:cNvSpPr/>
          <p:nvPr/>
        </p:nvSpPr>
        <p:spPr>
          <a:xfrm>
            <a:off x="7315201" y="1180729"/>
            <a:ext cx="2139518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ED7074-AE64-4E6C-A558-6DE67BA36D39}"/>
              </a:ext>
            </a:extLst>
          </p:cNvPr>
          <p:cNvSpPr txBox="1"/>
          <p:nvPr/>
        </p:nvSpPr>
        <p:spPr>
          <a:xfrm>
            <a:off x="257451" y="2041864"/>
            <a:ext cx="29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Generated decision tree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08140F-DFDB-4597-8511-30D8A9F3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41" y="2411196"/>
            <a:ext cx="5099716" cy="416510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0005424-F3D1-4274-B929-7834C57CBE02}"/>
              </a:ext>
            </a:extLst>
          </p:cNvPr>
          <p:cNvCxnSpPr/>
          <p:nvPr/>
        </p:nvCxnSpPr>
        <p:spPr>
          <a:xfrm flipV="1">
            <a:off x="7315201" y="2317072"/>
            <a:ext cx="692457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ABEBA48-7C88-4468-B910-4724BAE8CCD1}"/>
              </a:ext>
            </a:extLst>
          </p:cNvPr>
          <p:cNvSpPr txBox="1"/>
          <p:nvPr/>
        </p:nvSpPr>
        <p:spPr>
          <a:xfrm>
            <a:off x="8149701" y="2163183"/>
            <a:ext cx="2668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Choosen</a:t>
            </a:r>
            <a:r>
              <a:rPr lang="en-US" altLang="zh-CN" sz="1400" dirty="0"/>
              <a:t> Feature or attributes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2EF0D2-E18D-4CC4-B50E-71070B8671F0}"/>
              </a:ext>
            </a:extLst>
          </p:cNvPr>
          <p:cNvCxnSpPr/>
          <p:nvPr/>
        </p:nvCxnSpPr>
        <p:spPr>
          <a:xfrm>
            <a:off x="7084381" y="2775742"/>
            <a:ext cx="923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2220156-55C1-4F07-9AB5-9C9CDA580553}"/>
              </a:ext>
            </a:extLst>
          </p:cNvPr>
          <p:cNvSpPr txBox="1"/>
          <p:nvPr/>
        </p:nvSpPr>
        <p:spPr>
          <a:xfrm>
            <a:off x="8149701" y="2559711"/>
            <a:ext cx="237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Gini number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00DAC1-8135-4CDF-8034-092314153CEE}"/>
              </a:ext>
            </a:extLst>
          </p:cNvPr>
          <p:cNvCxnSpPr/>
          <p:nvPr/>
        </p:nvCxnSpPr>
        <p:spPr>
          <a:xfrm>
            <a:off x="7084381" y="2956264"/>
            <a:ext cx="1003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15878BD-BF51-4281-BFA8-A53FFC9B6C2F}"/>
              </a:ext>
            </a:extLst>
          </p:cNvPr>
          <p:cNvSpPr txBox="1"/>
          <p:nvPr/>
        </p:nvSpPr>
        <p:spPr>
          <a:xfrm>
            <a:off x="8149701" y="2867488"/>
            <a:ext cx="212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Sample of this node</a:t>
            </a:r>
            <a:endParaRPr lang="zh-CN" altLang="en-US" sz="1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C2B5E9A-D07D-46A3-AFF1-8E59C138B16D}"/>
              </a:ext>
            </a:extLst>
          </p:cNvPr>
          <p:cNvCxnSpPr/>
          <p:nvPr/>
        </p:nvCxnSpPr>
        <p:spPr>
          <a:xfrm>
            <a:off x="7253056" y="3107184"/>
            <a:ext cx="834501" cy="21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1F59998-E4BF-4D79-9208-F75AE4E1C94D}"/>
              </a:ext>
            </a:extLst>
          </p:cNvPr>
          <p:cNvSpPr txBox="1"/>
          <p:nvPr/>
        </p:nvSpPr>
        <p:spPr>
          <a:xfrm>
            <a:off x="8149700" y="3222594"/>
            <a:ext cx="302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Number of samples in each label</a:t>
            </a:r>
          </a:p>
          <a:p>
            <a:r>
              <a:rPr lang="en-US" altLang="zh-CN" sz="1400" dirty="0"/>
              <a:t>e.g. 16 samples in ‘charge’, </a:t>
            </a:r>
          </a:p>
          <a:p>
            <a:r>
              <a:rPr lang="en-US" altLang="zh-CN" sz="1400" dirty="0"/>
              <a:t>4 in ‘no object seeing’, </a:t>
            </a:r>
          </a:p>
          <a:p>
            <a:r>
              <a:rPr lang="en-US" altLang="zh-CN" sz="1400" dirty="0"/>
              <a:t>12 in ‘object seeing’</a:t>
            </a:r>
            <a:endParaRPr lang="zh-CN" altLang="en-US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75F473F-AAC8-4C29-9047-593FA80702F0}"/>
              </a:ext>
            </a:extLst>
          </p:cNvPr>
          <p:cNvCxnSpPr/>
          <p:nvPr/>
        </p:nvCxnSpPr>
        <p:spPr>
          <a:xfrm>
            <a:off x="7173157" y="3222594"/>
            <a:ext cx="976543" cy="110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AF247CF-BDE9-4149-807C-2E2E9EEF7931}"/>
              </a:ext>
            </a:extLst>
          </p:cNvPr>
          <p:cNvSpPr txBox="1"/>
          <p:nvPr/>
        </p:nvSpPr>
        <p:spPr>
          <a:xfrm>
            <a:off x="8202966" y="4235239"/>
            <a:ext cx="261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The label of most number of sample in this node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70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/>
      <p:bldP spid="11" grpId="0"/>
      <p:bldP spid="14" grpId="0"/>
      <p:bldP spid="17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900B56-4C63-45EA-96FA-E6663075B9F6}"/>
              </a:ext>
            </a:extLst>
          </p:cNvPr>
          <p:cNvSpPr txBox="1"/>
          <p:nvPr/>
        </p:nvSpPr>
        <p:spPr>
          <a:xfrm>
            <a:off x="257451" y="232584"/>
            <a:ext cx="33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 have done so far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ACFF0-7345-4428-B1C9-0A94EC4F9E21}"/>
              </a:ext>
            </a:extLst>
          </p:cNvPr>
          <p:cNvSpPr txBox="1"/>
          <p:nvPr/>
        </p:nvSpPr>
        <p:spPr>
          <a:xfrm>
            <a:off x="257450" y="701336"/>
            <a:ext cx="420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Apply the tree into the Arduino code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620290-8D2F-4183-940D-2C3400A4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1" y="2236383"/>
            <a:ext cx="11745157" cy="4676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7D3BE0-473C-4A70-B2B9-0A2A3D235BC8}"/>
              </a:ext>
            </a:extLst>
          </p:cNvPr>
          <p:cNvSpPr txBox="1"/>
          <p:nvPr/>
        </p:nvSpPr>
        <p:spPr>
          <a:xfrm>
            <a:off x="257450" y="1582965"/>
            <a:ext cx="657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JSON to store the tree, and apply it in the Arduino code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530704-BDC6-40B5-8387-3D4DF9D42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7" y="3435594"/>
            <a:ext cx="11870924" cy="3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7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385428-3284-41B9-9DA4-05AD44AD2CB8}"/>
              </a:ext>
            </a:extLst>
          </p:cNvPr>
          <p:cNvSpPr txBox="1"/>
          <p:nvPr/>
        </p:nvSpPr>
        <p:spPr>
          <a:xfrm>
            <a:off x="221942" y="23969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am I plan to do next.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D5B131-8645-4C42-91E6-786355EA3957}"/>
              </a:ext>
            </a:extLst>
          </p:cNvPr>
          <p:cNvSpPr txBox="1"/>
          <p:nvPr/>
        </p:nvSpPr>
        <p:spPr>
          <a:xfrm>
            <a:off x="221941" y="701336"/>
            <a:ext cx="56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Genetic Algorithm (GA) or Genetic Programming (GP)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C2C8B9-3BDB-43C4-9EE3-38ECCB86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9" y="1864337"/>
            <a:ext cx="5379869" cy="45579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A86CA7-07E6-4A3E-9A2C-D18764A7A0B3}"/>
              </a:ext>
            </a:extLst>
          </p:cNvPr>
          <p:cNvSpPr txBox="1"/>
          <p:nvPr/>
        </p:nvSpPr>
        <p:spPr>
          <a:xfrm>
            <a:off x="221941" y="1218006"/>
            <a:ext cx="653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BEAST (Bio-inspired Evolutionary Agent Simulation Toolkit) to simulate the evolution process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3B196-39A8-4D52-8121-C32638AA0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07" y="1864337"/>
            <a:ext cx="869588" cy="6463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6FB836-5FF0-45D5-93FF-F19D38AA6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20" y="1864337"/>
            <a:ext cx="869588" cy="6463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A977E7-5D61-440F-B41E-5431EF73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933" y="1864337"/>
            <a:ext cx="869588" cy="6463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B752E6-53B4-4DEA-B6AF-641078ADA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540" y="1864337"/>
            <a:ext cx="869588" cy="6463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1A302DC-7404-4104-A82F-5BBCDDCB0BAA}"/>
              </a:ext>
            </a:extLst>
          </p:cNvPr>
          <p:cNvSpPr txBox="1"/>
          <p:nvPr/>
        </p:nvSpPr>
        <p:spPr>
          <a:xfrm>
            <a:off x="7625495" y="2002868"/>
            <a:ext cx="122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VS.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F1D103-D8DE-4F5E-A985-CFEF9D045ACE}"/>
              </a:ext>
            </a:extLst>
          </p:cNvPr>
          <p:cNvSpPr txBox="1"/>
          <p:nvPr/>
        </p:nvSpPr>
        <p:spPr>
          <a:xfrm>
            <a:off x="10241662" y="2002868"/>
            <a:ext cx="122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VS.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82FA794-5D5F-4BCB-AE1E-B9357AD00C8B}"/>
              </a:ext>
            </a:extLst>
          </p:cNvPr>
          <p:cNvSpPr/>
          <p:nvPr/>
        </p:nvSpPr>
        <p:spPr>
          <a:xfrm rot="5400000">
            <a:off x="7817613" y="5393481"/>
            <a:ext cx="248574" cy="241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44C8F94-88D7-48B8-A612-8644B2E509F6}"/>
              </a:ext>
            </a:extLst>
          </p:cNvPr>
          <p:cNvSpPr/>
          <p:nvPr/>
        </p:nvSpPr>
        <p:spPr>
          <a:xfrm rot="5400000">
            <a:off x="10473516" y="5421594"/>
            <a:ext cx="248574" cy="241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0F22D8-3A75-4784-AA01-A86F2430DC8C}"/>
              </a:ext>
            </a:extLst>
          </p:cNvPr>
          <p:cNvSpPr txBox="1"/>
          <p:nvPr/>
        </p:nvSpPr>
        <p:spPr>
          <a:xfrm>
            <a:off x="8062574" y="5330665"/>
            <a:ext cx="122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Winner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EBB90D-0BD3-427A-97C2-4E4C92202A25}"/>
              </a:ext>
            </a:extLst>
          </p:cNvPr>
          <p:cNvSpPr txBox="1"/>
          <p:nvPr/>
        </p:nvSpPr>
        <p:spPr>
          <a:xfrm>
            <a:off x="10847119" y="5398236"/>
            <a:ext cx="122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Winner</a:t>
            </a:r>
            <a:endParaRPr lang="zh-CN" altLang="en-US" sz="1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7333997-28D9-402F-86DC-64193460F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33" y="2955778"/>
            <a:ext cx="869588" cy="64639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2AA8EFA-2C64-469B-B865-622C8718B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78" y="2961794"/>
            <a:ext cx="869588" cy="646394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1E6F495-598C-4C99-B176-1575F6545F03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8282091" y="3141308"/>
            <a:ext cx="419412" cy="1341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98637E9-5189-4370-93E0-B3E3FED0D579}"/>
              </a:ext>
            </a:extLst>
          </p:cNvPr>
          <p:cNvCxnSpPr>
            <a:stCxn id="18" idx="2"/>
          </p:cNvCxnSpPr>
          <p:nvPr/>
        </p:nvCxnSpPr>
        <p:spPr>
          <a:xfrm rot="5400000">
            <a:off x="9668722" y="3101834"/>
            <a:ext cx="413396" cy="14261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01A4A98-4F6B-425E-BC94-4BF5E2F6A63B}"/>
              </a:ext>
            </a:extLst>
          </p:cNvPr>
          <p:cNvCxnSpPr/>
          <p:nvPr/>
        </p:nvCxnSpPr>
        <p:spPr>
          <a:xfrm>
            <a:off x="9162367" y="4021584"/>
            <a:ext cx="0" cy="54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7F2AFF2-3138-4730-B70C-A643C9146BB5}"/>
              </a:ext>
            </a:extLst>
          </p:cNvPr>
          <p:cNvSpPr txBox="1"/>
          <p:nvPr/>
        </p:nvSpPr>
        <p:spPr>
          <a:xfrm>
            <a:off x="8191397" y="3663758"/>
            <a:ext cx="2423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Crossover and mutations</a:t>
            </a:r>
            <a:endParaRPr lang="zh-CN" altLang="en-US" sz="12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414DD6E-D23A-4FD7-B754-AB89A35E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79" y="4699629"/>
            <a:ext cx="869588" cy="6463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CD54F26-84F4-46E9-8BB9-06028CFC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92" y="4699629"/>
            <a:ext cx="869588" cy="64639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A5C18C2-81C4-44E1-9220-891C5E10E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705" y="4699629"/>
            <a:ext cx="869588" cy="64639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2467C3A-FDA3-44C9-8328-877F5F31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12" y="4699629"/>
            <a:ext cx="869588" cy="64639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FA21E7C-8113-4C6D-8FB9-8A415F16A289}"/>
              </a:ext>
            </a:extLst>
          </p:cNvPr>
          <p:cNvSpPr txBox="1"/>
          <p:nvPr/>
        </p:nvSpPr>
        <p:spPr>
          <a:xfrm>
            <a:off x="7725267" y="4838160"/>
            <a:ext cx="122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VS.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B2531F-147B-4057-8C2E-BF1FD204F44E}"/>
              </a:ext>
            </a:extLst>
          </p:cNvPr>
          <p:cNvSpPr txBox="1"/>
          <p:nvPr/>
        </p:nvSpPr>
        <p:spPr>
          <a:xfrm>
            <a:off x="10341434" y="4838160"/>
            <a:ext cx="122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VS.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D55949-B5D7-4793-AB6F-B144653A225C}"/>
              </a:ext>
            </a:extLst>
          </p:cNvPr>
          <p:cNvSpPr txBox="1"/>
          <p:nvPr/>
        </p:nvSpPr>
        <p:spPr>
          <a:xfrm>
            <a:off x="8726451" y="5999075"/>
            <a:ext cx="229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………………….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9414B85-8783-4637-98CC-389A9EE9B717}"/>
              </a:ext>
            </a:extLst>
          </p:cNvPr>
          <p:cNvSpPr/>
          <p:nvPr/>
        </p:nvSpPr>
        <p:spPr>
          <a:xfrm rot="5400000">
            <a:off x="7812061" y="2584047"/>
            <a:ext cx="248574" cy="241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339FDB4F-10DE-4237-9AE5-286830E2E50E}"/>
              </a:ext>
            </a:extLst>
          </p:cNvPr>
          <p:cNvSpPr/>
          <p:nvPr/>
        </p:nvSpPr>
        <p:spPr>
          <a:xfrm rot="5400000">
            <a:off x="10467964" y="2612160"/>
            <a:ext cx="248574" cy="241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8F3C47-18A3-43D6-94CF-0342EB841FC4}"/>
              </a:ext>
            </a:extLst>
          </p:cNvPr>
          <p:cNvSpPr txBox="1"/>
          <p:nvPr/>
        </p:nvSpPr>
        <p:spPr>
          <a:xfrm>
            <a:off x="8057022" y="2516747"/>
            <a:ext cx="122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Winner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90C7AC2-EADD-4534-915A-DCCF363AC88A}"/>
              </a:ext>
            </a:extLst>
          </p:cNvPr>
          <p:cNvSpPr txBox="1"/>
          <p:nvPr/>
        </p:nvSpPr>
        <p:spPr>
          <a:xfrm>
            <a:off x="10740729" y="2526071"/>
            <a:ext cx="122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Winner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9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12" grpId="0"/>
      <p:bldP spid="13" grpId="0" animBg="1"/>
      <p:bldP spid="14" grpId="0" animBg="1"/>
      <p:bldP spid="15" grpId="0"/>
      <p:bldP spid="27" grpId="0"/>
      <p:bldP spid="32" grpId="0"/>
      <p:bldP spid="33" grpId="0"/>
      <p:bldP spid="34" grpId="0"/>
      <p:bldP spid="35" grpId="0" animBg="1"/>
      <p:bldP spid="36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950C7-6570-4B7D-937F-3F60FA549F9D}"/>
              </a:ext>
            </a:extLst>
          </p:cNvPr>
          <p:cNvSpPr txBox="1"/>
          <p:nvPr/>
        </p:nvSpPr>
        <p:spPr>
          <a:xfrm>
            <a:off x="319596" y="31071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Schedule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07B70B-1325-436E-B6A7-F486FC12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1" y="1329431"/>
            <a:ext cx="11226937" cy="41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222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Fanhui</dc:creator>
  <cp:lastModifiedBy>Meng Fanhui</cp:lastModifiedBy>
  <cp:revision>16</cp:revision>
  <dcterms:created xsi:type="dcterms:W3CDTF">2020-07-06T13:47:07Z</dcterms:created>
  <dcterms:modified xsi:type="dcterms:W3CDTF">2020-07-07T15:40:02Z</dcterms:modified>
</cp:coreProperties>
</file>