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7" r:id="rId2"/>
    <p:sldId id="283" r:id="rId3"/>
    <p:sldId id="739" r:id="rId4"/>
    <p:sldId id="740" r:id="rId5"/>
    <p:sldId id="741" r:id="rId6"/>
    <p:sldId id="743" r:id="rId7"/>
    <p:sldId id="744" r:id="rId8"/>
    <p:sldId id="745" r:id="rId9"/>
    <p:sldId id="746" r:id="rId10"/>
    <p:sldId id="749" r:id="rId11"/>
    <p:sldId id="747" r:id="rId12"/>
    <p:sldId id="748" r:id="rId13"/>
    <p:sldId id="750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22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51" d="100"/>
          <a:sy n="151" d="100"/>
        </p:scale>
        <p:origin x="2094" y="144"/>
      </p:cViewPr>
      <p:guideLst>
        <p:guide orient="horz" pos="2904"/>
        <p:guide pos="22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250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74900-DBBF-48C5-8936-AD8DC55885F4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B436-7A76-48AB-B622-A5280E344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CB2-37D1-4BE5-82A6-2AB8E6249F0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D2083-6B90-4BE2-A850-C7DA589131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85742"/>
            <a:ext cx="5507736" cy="3572254"/>
          </a:xfrm>
          <a:prstGeom prst="rect">
            <a:avLst/>
          </a:prstGeom>
        </p:spPr>
      </p:pic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6035" y="1715515"/>
            <a:ext cx="4904740" cy="756919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6035" y="1715515"/>
            <a:ext cx="4904740" cy="756919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93" y="4447120"/>
            <a:ext cx="3335337" cy="158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5" y="-4233"/>
            <a:ext cx="1927225" cy="620184"/>
          </a:xfrm>
          <a:prstGeom prst="rect">
            <a:avLst/>
          </a:prstGeom>
          <a:solidFill>
            <a:srgbClr val="002C6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5" rIns="68571" bIns="34285" anchor="ctr"/>
          <a:lstStyle>
            <a:lvl1pPr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400" b="0" noProof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1927226" y="-4233"/>
            <a:ext cx="7216775" cy="620184"/>
          </a:xfrm>
          <a:prstGeom prst="rect">
            <a:avLst/>
          </a:prstGeom>
          <a:solidFill>
            <a:srgbClr val="0140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5" rIns="68571" bIns="34285" anchor="ctr"/>
          <a:lstStyle>
            <a:lvl1pPr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400" b="0" noProof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17" descr="蓝白款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0" y="160867"/>
            <a:ext cx="161131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0"/>
          <p:cNvGrpSpPr/>
          <p:nvPr userDrawn="1"/>
        </p:nvGrpSpPr>
        <p:grpSpPr bwMode="auto">
          <a:xfrm>
            <a:off x="8151818" y="6119288"/>
            <a:ext cx="1108075" cy="501649"/>
            <a:chOff x="17115" y="9639"/>
            <a:chExt cx="2326" cy="792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17265" y="10227"/>
              <a:ext cx="1050" cy="60"/>
            </a:xfrm>
            <a:prstGeom prst="rect">
              <a:avLst/>
            </a:prstGeom>
            <a:solidFill>
              <a:srgbClr val="013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0" b="0" noProof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等腰三角形 7"/>
            <p:cNvSpPr>
              <a:spLocks noChangeArrowheads="1"/>
            </p:cNvSpPr>
            <p:nvPr/>
          </p:nvSpPr>
          <p:spPr bwMode="auto">
            <a:xfrm>
              <a:off x="17698" y="10247"/>
              <a:ext cx="180" cy="184"/>
            </a:xfrm>
            <a:prstGeom prst="triangle">
              <a:avLst>
                <a:gd name="adj" fmla="val 50000"/>
              </a:avLst>
            </a:prstGeom>
            <a:solidFill>
              <a:srgbClr val="0130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6858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400" b="0" noProof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标题 3"/>
          <p:cNvSpPr>
            <a:spLocks noGrp="1" noChangeArrowheads="1"/>
          </p:cNvSpPr>
          <p:nvPr userDrawn="1"/>
        </p:nvSpPr>
        <p:spPr bwMode="auto">
          <a:xfrm>
            <a:off x="7466018" y="131237"/>
            <a:ext cx="1679575" cy="34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5" rIns="68571" bIns="34285" anchor="b"/>
          <a:lstStyle>
            <a:lvl1pPr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858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100" b="0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城市轨道交通车辆构造</a:t>
            </a:r>
          </a:p>
        </p:txBody>
      </p:sp>
      <p:sp>
        <p:nvSpPr>
          <p:cNvPr id="10" name="标题 3"/>
          <p:cNvSpPr>
            <a:spLocks noGrp="1" noChangeArrowheads="1"/>
          </p:cNvSpPr>
          <p:nvPr userDrawn="1"/>
        </p:nvSpPr>
        <p:spPr bwMode="auto">
          <a:xfrm>
            <a:off x="265113" y="6288621"/>
            <a:ext cx="1066800" cy="38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1" tIns="34285" rIns="68571" bIns="34285"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b="0" noProof="1">
                <a:solidFill>
                  <a:srgbClr val="013074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单元</a:t>
            </a:r>
            <a:r>
              <a:rPr lang="en-US" altLang="zh-CN" sz="800" b="0" noProof="1">
                <a:solidFill>
                  <a:srgbClr val="013074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5 </a:t>
            </a:r>
            <a:r>
              <a:rPr lang="zh-CN" altLang="en-US" sz="800" b="0" noProof="1">
                <a:solidFill>
                  <a:srgbClr val="013074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车体连接装置</a:t>
            </a:r>
            <a:endParaRPr lang="zh-CN" altLang="zh-CN" sz="800" noProof="1">
              <a:solidFill>
                <a:srgbClr val="013074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6035" y="1715515"/>
            <a:ext cx="49047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"/>
            <a:ext cx="42767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18" Type="http://schemas.openxmlformats.org/officeDocument/2006/relationships/tags" Target="../tags/tag152.xml"/><Relationship Id="rId26" Type="http://schemas.openxmlformats.org/officeDocument/2006/relationships/tags" Target="../tags/tag160.xml"/><Relationship Id="rId3" Type="http://schemas.openxmlformats.org/officeDocument/2006/relationships/tags" Target="../tags/tag137.xml"/><Relationship Id="rId21" Type="http://schemas.openxmlformats.org/officeDocument/2006/relationships/tags" Target="../tags/tag155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5" Type="http://schemas.openxmlformats.org/officeDocument/2006/relationships/tags" Target="../tags/tag159.xml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tags" Target="../tags/tag154.xml"/><Relationship Id="rId29" Type="http://schemas.openxmlformats.org/officeDocument/2006/relationships/image" Target="../media/image8.jpe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tags" Target="../tags/tag158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23" Type="http://schemas.openxmlformats.org/officeDocument/2006/relationships/tags" Target="../tags/tag157.xml"/><Relationship Id="rId28" Type="http://schemas.openxmlformats.org/officeDocument/2006/relationships/image" Target="../media/image5.png"/><Relationship Id="rId10" Type="http://schemas.openxmlformats.org/officeDocument/2006/relationships/tags" Target="../tags/tag144.xml"/><Relationship Id="rId19" Type="http://schemas.openxmlformats.org/officeDocument/2006/relationships/tags" Target="../tags/tag153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tags" Target="../tags/tag156.xml"/><Relationship Id="rId27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9" Type="http://schemas.openxmlformats.org/officeDocument/2006/relationships/slideLayout" Target="../slideLayouts/slideLayout5.xml"/><Relationship Id="rId21" Type="http://schemas.openxmlformats.org/officeDocument/2006/relationships/tags" Target="../tags/tag181.xml"/><Relationship Id="rId34" Type="http://schemas.openxmlformats.org/officeDocument/2006/relationships/tags" Target="../tags/tag194.xml"/><Relationship Id="rId42" Type="http://schemas.openxmlformats.org/officeDocument/2006/relationships/image" Target="../media/image9.png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tags" Target="../tags/tag189.xml"/><Relationship Id="rId41" Type="http://schemas.openxmlformats.org/officeDocument/2006/relationships/image" Target="../media/image8.jpe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image" Target="../media/image5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tags" Target="../tags/tag191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9" Type="http://schemas.openxmlformats.org/officeDocument/2006/relationships/slideLayout" Target="../slideLayouts/slideLayout5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42" Type="http://schemas.openxmlformats.org/officeDocument/2006/relationships/image" Target="../media/image9.png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tags" Target="../tags/tag218.xml"/><Relationship Id="rId29" Type="http://schemas.openxmlformats.org/officeDocument/2006/relationships/tags" Target="../tags/tag227.xml"/><Relationship Id="rId41" Type="http://schemas.openxmlformats.org/officeDocument/2006/relationships/image" Target="../media/image8.jpe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image" Target="../media/image5.png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3" Type="http://schemas.openxmlformats.org/officeDocument/2006/relationships/tags" Target="../tags/tag28.xml"/><Relationship Id="rId21" Type="http://schemas.openxmlformats.org/officeDocument/2006/relationships/image" Target="../media/image7.bin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image" Target="../media/image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3" Type="http://schemas.openxmlformats.org/officeDocument/2006/relationships/tags" Target="../tags/tag46.xml"/><Relationship Id="rId21" Type="http://schemas.openxmlformats.org/officeDocument/2006/relationships/image" Target="../media/image7.bin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image" Target="../media/image5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image" Target="../media/image8.jpe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image" Target="../media/image5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3" Type="http://schemas.openxmlformats.org/officeDocument/2006/relationships/tags" Target="../tags/tag82.xml"/><Relationship Id="rId21" Type="http://schemas.openxmlformats.org/officeDocument/2006/relationships/image" Target="../media/image8.jpeg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image" Target="../media/image5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10" Type="http://schemas.openxmlformats.org/officeDocument/2006/relationships/tags" Target="../tags/tag89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9" Type="http://schemas.openxmlformats.org/officeDocument/2006/relationships/image" Target="../media/image5.png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slideLayout" Target="../slideLayouts/slideLayout5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image" Target="../media/image8.jpe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tags" Target="../tags/tag105.xml"/><Relationship Id="rId3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15" y="2667000"/>
            <a:ext cx="8780780" cy="1028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1440815" algn="l"/>
              </a:tabLst>
            </a:pPr>
            <a:r>
              <a:rPr lang="zh-CN" sz="6600" dirty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计算机网络通信与设备</a:t>
            </a:r>
          </a:p>
        </p:txBody>
      </p:sp>
      <p:sp>
        <p:nvSpPr>
          <p:cNvPr id="3" name="object 2"/>
          <p:cNvSpPr txBox="1">
            <a:spLocks noGrp="1"/>
          </p:cNvSpPr>
          <p:nvPr/>
        </p:nvSpPr>
        <p:spPr>
          <a:xfrm>
            <a:off x="6172200" y="4572000"/>
            <a:ext cx="2629535" cy="153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Microsoft JhengHei" panose="020B0604030504040204" charset="-120"/>
                <a:ea typeface="+mj-ea"/>
                <a:cs typeface="Microsoft JhengHei" panose="020B0604030504040204" charset="-120"/>
              </a:defRPr>
            </a:lvl1pPr>
          </a:lstStyle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1440815" algn="l"/>
              </a:tabLst>
            </a:pPr>
            <a:r>
              <a:rPr lang="zh-CN" sz="2400" dirty="0">
                <a:solidFill>
                  <a:schemeClr val="tx1"/>
                </a:solidFill>
                <a:latin typeface="+mn-ea"/>
                <a:ea typeface="+mn-ea"/>
                <a:cs typeface="Microsoft JhengHei" panose="020B0604030504040204" charset="-120"/>
              </a:rPr>
              <a:t>轨道交通工程系</a:t>
            </a:r>
          </a:p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1440815" algn="l"/>
              </a:tabLst>
            </a:pPr>
            <a:r>
              <a:rPr lang="zh-CN" sz="2400" dirty="0">
                <a:solidFill>
                  <a:schemeClr val="tx1"/>
                </a:solidFill>
                <a:latin typeface="+mn-ea"/>
                <a:ea typeface="+mn-ea"/>
                <a:cs typeface="Microsoft JhengHei" panose="020B0604030504040204" charset="-120"/>
              </a:rPr>
              <a:t>孟凡辉</a:t>
            </a:r>
          </a:p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1440815" algn="l"/>
              </a:tabLst>
            </a:pPr>
            <a:endParaRPr lang="zh-CN" sz="2400" dirty="0">
              <a:solidFill>
                <a:schemeClr val="tx1"/>
              </a:solidFill>
              <a:latin typeface="+mn-ea"/>
              <a:ea typeface="+mn-ea"/>
              <a:cs typeface="Microsoft JhengHei" panose="020B0604030504040204" charset="-120"/>
            </a:endParaRPr>
          </a:p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1440815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Microsoft JhengHei" panose="020B0604030504040204" charset="-120"/>
              </a:rPr>
              <a:t>2024.11.20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94561-43BF-A2B8-FDE5-F515475AA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01EF8C-DE9E-5F57-53BC-E2F606A35B96}"/>
              </a:ext>
            </a:extLst>
          </p:cNvPr>
          <p:cNvSpPr txBox="1"/>
          <p:nvPr/>
        </p:nvSpPr>
        <p:spPr>
          <a:xfrm>
            <a:off x="834339" y="762105"/>
            <a:ext cx="7852461" cy="659796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 dirty="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 dirty="0">
                <a:latin typeface="Microsoft JhengHei" panose="020B0604030504040204" charset="-120"/>
                <a:cs typeface="Microsoft JhengHei" panose="020B0604030504040204" charset="-120"/>
              </a:rPr>
              <a:t> -- </a:t>
            </a:r>
            <a:r>
              <a:rPr lang="zh-CN" altLang="en-US" sz="2800" b="1" dirty="0">
                <a:latin typeface="Microsoft JhengHei" panose="020B0604030504040204" charset="-120"/>
                <a:cs typeface="Microsoft JhengHei" panose="020B0604030504040204" charset="-120"/>
              </a:rPr>
              <a:t>交换器（跨网络传输）</a:t>
            </a:r>
          </a:p>
        </p:txBody>
      </p:sp>
      <p:sp>
        <p:nvSpPr>
          <p:cNvPr id="20" name="云形 19">
            <a:extLst>
              <a:ext uri="{FF2B5EF4-FFF2-40B4-BE49-F238E27FC236}">
                <a16:creationId xmlns:a16="http://schemas.microsoft.com/office/drawing/2014/main" id="{80ECA1D9-77D2-5CD6-966E-5BC12075B977}"/>
              </a:ext>
            </a:extLst>
          </p:cNvPr>
          <p:cNvSpPr/>
          <p:nvPr/>
        </p:nvSpPr>
        <p:spPr>
          <a:xfrm>
            <a:off x="834339" y="4303889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AA7E553-CF15-0F35-7694-CE8B8F862077}"/>
              </a:ext>
            </a:extLst>
          </p:cNvPr>
          <p:cNvCxnSpPr>
            <a:cxnSpLocks/>
            <a:stCxn id="20" idx="0"/>
            <a:endCxn id="71" idx="2"/>
          </p:cNvCxnSpPr>
          <p:nvPr>
            <p:custDataLst>
              <p:tags r:id="rId1"/>
            </p:custDataLst>
          </p:nvPr>
        </p:nvCxnSpPr>
        <p:spPr>
          <a:xfrm flipV="1">
            <a:off x="2455318" y="2252398"/>
            <a:ext cx="3555957" cy="2339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38238440-4A9C-83D9-01D3-F4A5F4C45FBC}"/>
              </a:ext>
            </a:extLst>
          </p:cNvPr>
          <p:cNvGrpSpPr/>
          <p:nvPr/>
        </p:nvGrpSpPr>
        <p:grpSpPr>
          <a:xfrm>
            <a:off x="228600" y="1570442"/>
            <a:ext cx="3034602" cy="2262972"/>
            <a:chOff x="152400" y="2057400"/>
            <a:chExt cx="4888471" cy="3284266"/>
          </a:xfrm>
        </p:grpSpPr>
        <p:pic>
          <p:nvPicPr>
            <p:cNvPr id="9" name="图片 8" descr="computer">
              <a:extLst>
                <a:ext uri="{FF2B5EF4-FFF2-40B4-BE49-F238E27FC236}">
                  <a16:creationId xmlns:a16="http://schemas.microsoft.com/office/drawing/2014/main" id="{D425E6D5-2DB3-A027-984B-BC3E2B202A6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321089" y="2382097"/>
              <a:ext cx="715172" cy="697369"/>
            </a:xfrm>
            <a:prstGeom prst="rect">
              <a:avLst/>
            </a:prstGeom>
          </p:spPr>
        </p:pic>
        <p:pic>
          <p:nvPicPr>
            <p:cNvPr id="10" name="图片 9" descr="computer">
              <a:extLst>
                <a:ext uri="{FF2B5EF4-FFF2-40B4-BE49-F238E27FC236}">
                  <a16:creationId xmlns:a16="http://schemas.microsoft.com/office/drawing/2014/main" id="{4E491391-5CD9-F312-51AB-CCCD77F76219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4116594" y="2382097"/>
              <a:ext cx="715172" cy="69736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0F3B01-8908-50E6-F196-03F0C9F51F9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98965" y="503278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D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9D422FC-3DF3-43B0-2FC9-EB62BADA02A4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3730894" y="5025502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F</a:t>
              </a:r>
            </a:p>
          </p:txBody>
        </p:sp>
        <p:pic>
          <p:nvPicPr>
            <p:cNvPr id="52" name="图片 51" descr="computer">
              <a:extLst>
                <a:ext uri="{FF2B5EF4-FFF2-40B4-BE49-F238E27FC236}">
                  <a16:creationId xmlns:a16="http://schemas.microsoft.com/office/drawing/2014/main" id="{0A387566-8023-6957-3574-4CAAEF96166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2218842" y="2382097"/>
              <a:ext cx="715172" cy="697369"/>
            </a:xfrm>
            <a:prstGeom prst="rect">
              <a:avLst/>
            </a:prstGeom>
          </p:spPr>
        </p:pic>
        <p:pic>
          <p:nvPicPr>
            <p:cNvPr id="53" name="图片 52" descr="computer">
              <a:extLst>
                <a:ext uri="{FF2B5EF4-FFF2-40B4-BE49-F238E27FC236}">
                  <a16:creationId xmlns:a16="http://schemas.microsoft.com/office/drawing/2014/main" id="{9A397AB5-B924-582E-F416-FE8DC9D2A27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328118" y="4335416"/>
              <a:ext cx="715172" cy="697369"/>
            </a:xfrm>
            <a:prstGeom prst="rect">
              <a:avLst/>
            </a:prstGeom>
          </p:spPr>
        </p:pic>
        <p:pic>
          <p:nvPicPr>
            <p:cNvPr id="54" name="图片 53" descr="computer">
              <a:extLst>
                <a:ext uri="{FF2B5EF4-FFF2-40B4-BE49-F238E27FC236}">
                  <a16:creationId xmlns:a16="http://schemas.microsoft.com/office/drawing/2014/main" id="{230F935D-AFF0-68B5-460D-88B3DF1A9B04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4123623" y="4335416"/>
              <a:ext cx="715172" cy="697369"/>
            </a:xfrm>
            <a:prstGeom prst="rect">
              <a:avLst/>
            </a:prstGeom>
          </p:spPr>
        </p:pic>
        <p:pic>
          <p:nvPicPr>
            <p:cNvPr id="56" name="图片 55" descr="computer">
              <a:extLst>
                <a:ext uri="{FF2B5EF4-FFF2-40B4-BE49-F238E27FC236}">
                  <a16:creationId xmlns:a16="http://schemas.microsoft.com/office/drawing/2014/main" id="{1B3C0A30-DE1B-C9C7-51BE-4F1D2B61D36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2225871" y="4335416"/>
              <a:ext cx="715172" cy="697369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AC661E4-0520-3E12-4B26-06E966BF4A0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400" y="2064254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A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95EB5A7-66F1-92F2-4D03-71D64A551D41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050153" y="2057400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B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D339AB0-603A-6E9C-F504-0DAC5E4FC934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3842475" y="206382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C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07B2542-202D-CF46-B461-1EFB6C607672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991288" y="503278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E</a:t>
              </a: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54CF7055-BE40-004B-0AEB-1E5410728546}"/>
                </a:ext>
              </a:extLst>
            </p:cNvPr>
            <p:cNvPicPr/>
            <p:nvPr/>
          </p:nvPicPr>
          <p:blipFill>
            <a:blip r:embed="rId29"/>
            <a:srcRect l="3125" t="35833" r="3125" b="39167"/>
            <a:stretch>
              <a:fillRect/>
            </a:stretch>
          </p:blipFill>
          <p:spPr>
            <a:xfrm>
              <a:off x="591255" y="3255950"/>
              <a:ext cx="3953651" cy="771047"/>
            </a:xfrm>
            <a:prstGeom prst="rect">
              <a:avLst/>
            </a:prstGeom>
          </p:spPr>
        </p:pic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4AE12F5F-3E99-0E33-B8D8-4D25A3C0FF8F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64777" y="3050337"/>
              <a:ext cx="158146" cy="6682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50C97075-BE70-B709-9DD6-6BD5ECC355C0}"/>
                </a:ext>
              </a:extLst>
            </p:cNvPr>
            <p:cNvCxnSpPr/>
            <p:nvPr>
              <p:custDataLst>
                <p:tags r:id="rId22"/>
              </p:custDataLst>
            </p:nvPr>
          </p:nvCxnSpPr>
          <p:spPr>
            <a:xfrm>
              <a:off x="2609814" y="3052051"/>
              <a:ext cx="52715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644D20F-2302-8B6E-3516-8227728404CE}"/>
                </a:ext>
              </a:extLst>
            </p:cNvPr>
            <p:cNvCxnSpPr/>
            <p:nvPr>
              <p:custDataLst>
                <p:tags r:id="rId23"/>
              </p:custDataLst>
            </p:nvPr>
          </p:nvCxnSpPr>
          <p:spPr>
            <a:xfrm flipH="1">
              <a:off x="4191275" y="3052051"/>
              <a:ext cx="316292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C2256D70-3D49-33CE-0AE2-433932653EC3}"/>
                </a:ext>
              </a:extLst>
            </p:cNvPr>
            <p:cNvCxnSpPr/>
            <p:nvPr>
              <p:custDataLst>
                <p:tags r:id="rId24"/>
              </p:custDataLst>
            </p:nvPr>
          </p:nvCxnSpPr>
          <p:spPr>
            <a:xfrm flipV="1">
              <a:off x="712061" y="3872788"/>
              <a:ext cx="210861" cy="565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0DFFA3E-ABA7-4915-C523-73882C9F7F8D}"/>
                </a:ext>
              </a:extLst>
            </p:cNvPr>
            <p:cNvCxnSpPr/>
            <p:nvPr>
              <p:custDataLst>
                <p:tags r:id="rId25"/>
              </p:custDataLst>
            </p:nvPr>
          </p:nvCxnSpPr>
          <p:spPr>
            <a:xfrm flipV="1">
              <a:off x="2609814" y="3872788"/>
              <a:ext cx="52715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DB15D58-5510-3106-9BA8-AD465D773476}"/>
                </a:ext>
              </a:extLst>
            </p:cNvPr>
            <p:cNvCxnSpPr>
              <a:stCxn id="54" idx="0"/>
            </p:cNvCxnSpPr>
            <p:nvPr>
              <p:custDataLst>
                <p:tags r:id="rId26"/>
              </p:custDataLst>
            </p:nvPr>
          </p:nvCxnSpPr>
          <p:spPr>
            <a:xfrm flipH="1" flipV="1">
              <a:off x="4191275" y="3821385"/>
              <a:ext cx="289934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1" name="云形 70">
            <a:extLst>
              <a:ext uri="{FF2B5EF4-FFF2-40B4-BE49-F238E27FC236}">
                <a16:creationId xmlns:a16="http://schemas.microsoft.com/office/drawing/2014/main" id="{86526FA4-0D36-47F1-7962-17ED706E02F4}"/>
              </a:ext>
            </a:extLst>
          </p:cNvPr>
          <p:cNvSpPr/>
          <p:nvPr/>
        </p:nvSpPr>
        <p:spPr>
          <a:xfrm>
            <a:off x="6006243" y="1964873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72" name="云形 71">
            <a:extLst>
              <a:ext uri="{FF2B5EF4-FFF2-40B4-BE49-F238E27FC236}">
                <a16:creationId xmlns:a16="http://schemas.microsoft.com/office/drawing/2014/main" id="{9A1A1853-6A2A-3B4A-F455-962E19137FB1}"/>
              </a:ext>
            </a:extLst>
          </p:cNvPr>
          <p:cNvSpPr/>
          <p:nvPr/>
        </p:nvSpPr>
        <p:spPr>
          <a:xfrm>
            <a:off x="6006242" y="3016109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5ECC0C63-6955-89FB-6927-442A0A87C4A7}"/>
              </a:ext>
            </a:extLst>
          </p:cNvPr>
          <p:cNvSpPr/>
          <p:nvPr/>
        </p:nvSpPr>
        <p:spPr>
          <a:xfrm rot="5400000">
            <a:off x="1433831" y="2461918"/>
            <a:ext cx="423345" cy="3244596"/>
          </a:xfrm>
          <a:prstGeom prst="rightBrace">
            <a:avLst>
              <a:gd name="adj1" fmla="val 6083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云形 73">
            <a:extLst>
              <a:ext uri="{FF2B5EF4-FFF2-40B4-BE49-F238E27FC236}">
                <a16:creationId xmlns:a16="http://schemas.microsoft.com/office/drawing/2014/main" id="{D7A7A604-5459-2769-9E6D-8284A10E527D}"/>
              </a:ext>
            </a:extLst>
          </p:cNvPr>
          <p:cNvSpPr/>
          <p:nvPr/>
        </p:nvSpPr>
        <p:spPr>
          <a:xfrm>
            <a:off x="6006242" y="4022505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75" name="云形 74">
            <a:extLst>
              <a:ext uri="{FF2B5EF4-FFF2-40B4-BE49-F238E27FC236}">
                <a16:creationId xmlns:a16="http://schemas.microsoft.com/office/drawing/2014/main" id="{53B76F82-8A63-D22F-9DA6-0AC72FDC9520}"/>
              </a:ext>
            </a:extLst>
          </p:cNvPr>
          <p:cNvSpPr/>
          <p:nvPr/>
        </p:nvSpPr>
        <p:spPr>
          <a:xfrm>
            <a:off x="6006242" y="5069891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</a:t>
            </a:r>
            <a:r>
              <a:rPr lang="en-US" altLang="zh-CN" sz="2400" dirty="0"/>
              <a:t>C</a:t>
            </a:r>
            <a:endParaRPr lang="zh-CN" altLang="en-US" sz="2400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F9F0855-2ACC-AB76-0C6F-989852AD3B2B}"/>
              </a:ext>
            </a:extLst>
          </p:cNvPr>
          <p:cNvCxnSpPr>
            <a:cxnSpLocks/>
            <a:stCxn id="20" idx="0"/>
            <a:endCxn id="72" idx="2"/>
          </p:cNvCxnSpPr>
          <p:nvPr>
            <p:custDataLst>
              <p:tags r:id="rId2"/>
            </p:custDataLst>
          </p:nvPr>
        </p:nvCxnSpPr>
        <p:spPr>
          <a:xfrm flipV="1">
            <a:off x="2455318" y="3303634"/>
            <a:ext cx="3555956" cy="1287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171111C-4877-B5D0-9295-193A2D75B735}"/>
              </a:ext>
            </a:extLst>
          </p:cNvPr>
          <p:cNvCxnSpPr>
            <a:cxnSpLocks/>
            <a:stCxn id="20" idx="0"/>
            <a:endCxn id="74" idx="2"/>
          </p:cNvCxnSpPr>
          <p:nvPr>
            <p:custDataLst>
              <p:tags r:id="rId3"/>
            </p:custDataLst>
          </p:nvPr>
        </p:nvCxnSpPr>
        <p:spPr>
          <a:xfrm flipV="1">
            <a:off x="2455318" y="4310030"/>
            <a:ext cx="3555956" cy="281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ADBF6F7-AA8D-8F1A-D768-EAFD08F5B241}"/>
              </a:ext>
            </a:extLst>
          </p:cNvPr>
          <p:cNvCxnSpPr>
            <a:cxnSpLocks/>
            <a:stCxn id="20" idx="0"/>
            <a:endCxn id="75" idx="2"/>
          </p:cNvCxnSpPr>
          <p:nvPr>
            <p:custDataLst>
              <p:tags r:id="rId4"/>
            </p:custDataLst>
          </p:nvPr>
        </p:nvCxnSpPr>
        <p:spPr>
          <a:xfrm>
            <a:off x="2455318" y="4591414"/>
            <a:ext cx="3555956" cy="7660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5A8A0BA-3B4F-687E-0048-DD818477BDB1}"/>
              </a:ext>
            </a:extLst>
          </p:cNvPr>
          <p:cNvCxnSpPr>
            <a:cxnSpLocks/>
            <a:stCxn id="72" idx="3"/>
            <a:endCxn id="71" idx="1"/>
          </p:cNvCxnSpPr>
          <p:nvPr>
            <p:custDataLst>
              <p:tags r:id="rId5"/>
            </p:custDataLst>
          </p:nvPr>
        </p:nvCxnSpPr>
        <p:spPr>
          <a:xfrm flipV="1">
            <a:off x="6817408" y="2539311"/>
            <a:ext cx="1" cy="5096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34B60EE-8367-DEEE-8A59-A7944FB289C2}"/>
              </a:ext>
            </a:extLst>
          </p:cNvPr>
          <p:cNvCxnSpPr>
            <a:cxnSpLocks/>
            <a:stCxn id="74" idx="3"/>
            <a:endCxn id="72" idx="1"/>
          </p:cNvCxnSpPr>
          <p:nvPr>
            <p:custDataLst>
              <p:tags r:id="rId6"/>
            </p:custDataLst>
          </p:nvPr>
        </p:nvCxnSpPr>
        <p:spPr>
          <a:xfrm flipV="1">
            <a:off x="6817408" y="3590547"/>
            <a:ext cx="0" cy="46483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05ECE7A-E62D-ED6E-ED35-4AFAAD533657}"/>
              </a:ext>
            </a:extLst>
          </p:cNvPr>
          <p:cNvCxnSpPr>
            <a:cxnSpLocks/>
            <a:stCxn id="75" idx="3"/>
            <a:endCxn id="74" idx="1"/>
          </p:cNvCxnSpPr>
          <p:nvPr>
            <p:custDataLst>
              <p:tags r:id="rId7"/>
            </p:custDataLst>
          </p:nvPr>
        </p:nvCxnSpPr>
        <p:spPr>
          <a:xfrm flipV="1">
            <a:off x="6817408" y="4596943"/>
            <a:ext cx="0" cy="505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云形 99">
            <a:extLst>
              <a:ext uri="{FF2B5EF4-FFF2-40B4-BE49-F238E27FC236}">
                <a16:creationId xmlns:a16="http://schemas.microsoft.com/office/drawing/2014/main" id="{AFD9DFFF-02E5-E20E-AC45-BF647EEE022C}"/>
              </a:ext>
            </a:extLst>
          </p:cNvPr>
          <p:cNvSpPr/>
          <p:nvPr/>
        </p:nvSpPr>
        <p:spPr>
          <a:xfrm>
            <a:off x="6006241" y="5929412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</a:t>
            </a:r>
            <a:r>
              <a:rPr lang="en-US" altLang="zh-CN" sz="2400" dirty="0"/>
              <a:t> ...</a:t>
            </a:r>
            <a:endParaRPr lang="zh-CN" altLang="en-US" sz="2400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CB1309B-4B33-A310-0C48-16548A37C222}"/>
              </a:ext>
            </a:extLst>
          </p:cNvPr>
          <p:cNvCxnSpPr>
            <a:cxnSpLocks/>
            <a:stCxn id="20" idx="0"/>
            <a:endCxn id="100" idx="2"/>
          </p:cNvCxnSpPr>
          <p:nvPr>
            <p:custDataLst>
              <p:tags r:id="rId8"/>
            </p:custDataLst>
          </p:nvPr>
        </p:nvCxnSpPr>
        <p:spPr>
          <a:xfrm>
            <a:off x="2455318" y="4591414"/>
            <a:ext cx="3555955" cy="16255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2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FEAA3-4131-8A29-F272-9375D69B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91454A-F94E-1ED2-8975-3FCA04D084DD}"/>
              </a:ext>
            </a:extLst>
          </p:cNvPr>
          <p:cNvSpPr txBox="1"/>
          <p:nvPr/>
        </p:nvSpPr>
        <p:spPr>
          <a:xfrm>
            <a:off x="834339" y="762105"/>
            <a:ext cx="7021978" cy="659796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 dirty="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 dirty="0">
                <a:latin typeface="Microsoft JhengHei" panose="020B0604030504040204" charset="-120"/>
                <a:cs typeface="Microsoft JhengHei" panose="020B0604030504040204" charset="-120"/>
              </a:rPr>
              <a:t> – </a:t>
            </a:r>
            <a:r>
              <a:rPr lang="zh-CN" altLang="en-US" sz="2800" b="1" dirty="0">
                <a:latin typeface="Microsoft JhengHei" panose="020B0604030504040204" charset="-120"/>
                <a:cs typeface="Microsoft JhengHei" panose="020B0604030504040204" charset="-120"/>
              </a:rPr>
              <a:t>路由器（同网段传输）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9C8AE7-17B6-99ED-25E3-E82857BCA440}"/>
              </a:ext>
            </a:extLst>
          </p:cNvPr>
          <p:cNvGrpSpPr/>
          <p:nvPr/>
        </p:nvGrpSpPr>
        <p:grpSpPr>
          <a:xfrm>
            <a:off x="165798" y="2385229"/>
            <a:ext cx="3034602" cy="2262972"/>
            <a:chOff x="152400" y="2057400"/>
            <a:chExt cx="4888471" cy="3284266"/>
          </a:xfrm>
        </p:grpSpPr>
        <p:pic>
          <p:nvPicPr>
            <p:cNvPr id="4" name="图片 3" descr="computer">
              <a:extLst>
                <a:ext uri="{FF2B5EF4-FFF2-40B4-BE49-F238E27FC236}">
                  <a16:creationId xmlns:a16="http://schemas.microsoft.com/office/drawing/2014/main" id="{3DEDFEB3-0FA3-3DB6-7A6D-63DB1487AB4C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1089" y="2382097"/>
              <a:ext cx="715172" cy="697369"/>
            </a:xfrm>
            <a:prstGeom prst="rect">
              <a:avLst/>
            </a:prstGeom>
          </p:spPr>
        </p:pic>
        <p:pic>
          <p:nvPicPr>
            <p:cNvPr id="5" name="图片 4" descr="computer">
              <a:extLst>
                <a:ext uri="{FF2B5EF4-FFF2-40B4-BE49-F238E27FC236}">
                  <a16:creationId xmlns:a16="http://schemas.microsoft.com/office/drawing/2014/main" id="{B2AD4A79-3A98-1527-F8F3-1C479545A459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16594" y="2382097"/>
              <a:ext cx="715172" cy="69736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E1E43A4-E521-35C6-C336-EB4F71D4E4E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98965" y="503278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D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3096AC6-229F-F47E-4B9F-2C37A8CB374F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3730894" y="5025502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F</a:t>
              </a:r>
            </a:p>
          </p:txBody>
        </p:sp>
        <p:pic>
          <p:nvPicPr>
            <p:cNvPr id="11" name="图片 10" descr="computer">
              <a:extLst>
                <a:ext uri="{FF2B5EF4-FFF2-40B4-BE49-F238E27FC236}">
                  <a16:creationId xmlns:a16="http://schemas.microsoft.com/office/drawing/2014/main" id="{A3CF32E9-208D-B41C-A27E-57E73058E13A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18842" y="2382097"/>
              <a:ext cx="715172" cy="697369"/>
            </a:xfrm>
            <a:prstGeom prst="rect">
              <a:avLst/>
            </a:prstGeom>
          </p:spPr>
        </p:pic>
        <p:pic>
          <p:nvPicPr>
            <p:cNvPr id="13" name="图片 12" descr="computer">
              <a:extLst>
                <a:ext uri="{FF2B5EF4-FFF2-40B4-BE49-F238E27FC236}">
                  <a16:creationId xmlns:a16="http://schemas.microsoft.com/office/drawing/2014/main" id="{F25CB4BB-975E-DA74-AD8E-B6FB5F70DA92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8118" y="4335416"/>
              <a:ext cx="715172" cy="697369"/>
            </a:xfrm>
            <a:prstGeom prst="rect">
              <a:avLst/>
            </a:prstGeom>
          </p:spPr>
        </p:pic>
        <p:pic>
          <p:nvPicPr>
            <p:cNvPr id="14" name="图片 13" descr="computer">
              <a:extLst>
                <a:ext uri="{FF2B5EF4-FFF2-40B4-BE49-F238E27FC236}">
                  <a16:creationId xmlns:a16="http://schemas.microsoft.com/office/drawing/2014/main" id="{D53470E7-439E-2992-E0B4-A288DB48483F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23623" y="4335416"/>
              <a:ext cx="715172" cy="697369"/>
            </a:xfrm>
            <a:prstGeom prst="rect">
              <a:avLst/>
            </a:prstGeom>
          </p:spPr>
        </p:pic>
        <p:pic>
          <p:nvPicPr>
            <p:cNvPr id="16" name="图片 15" descr="computer">
              <a:extLst>
                <a:ext uri="{FF2B5EF4-FFF2-40B4-BE49-F238E27FC236}">
                  <a16:creationId xmlns:a16="http://schemas.microsoft.com/office/drawing/2014/main" id="{A4C06F7D-0426-5322-B9F0-08F3BB13C808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25871" y="4335416"/>
              <a:ext cx="715172" cy="697369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243A2C5-AF84-AB42-FDE0-389C4C01A9AD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52400" y="2064254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83F9D4A-31DE-E50F-53E5-09AEB3CBA70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050153" y="2057400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B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43A06EB-6BCE-45C3-E3A8-77CBFA080649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3842475" y="206382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C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60EEA25-32B7-A508-1B9C-5C530A80A216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991288" y="503278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E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85D65E-8E18-4629-35E2-06378D96C5E8}"/>
                </a:ext>
              </a:extLst>
            </p:cNvPr>
            <p:cNvPicPr/>
            <p:nvPr/>
          </p:nvPicPr>
          <p:blipFill>
            <a:blip r:embed="rId41"/>
            <a:srcRect l="3125" t="35833" r="3125" b="39167"/>
            <a:stretch>
              <a:fillRect/>
            </a:stretch>
          </p:blipFill>
          <p:spPr>
            <a:xfrm>
              <a:off x="591255" y="3255950"/>
              <a:ext cx="3953651" cy="771047"/>
            </a:xfrm>
            <a:prstGeom prst="rect">
              <a:avLst/>
            </a:prstGeom>
          </p:spPr>
        </p:pic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6D4C703-3CDA-FFCF-4E72-4630E3416EF1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764777" y="3050337"/>
              <a:ext cx="158146" cy="6682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69EBECA-61EA-1C7B-F42E-3BA42423405C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2609814" y="3052051"/>
              <a:ext cx="52715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60C778C-4CBC-F994-0AEB-5C51027C61AD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>
              <a:off x="4191275" y="3052051"/>
              <a:ext cx="316292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D90BE18-D031-23F4-B236-5A0F3C2976D0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 flipV="1">
              <a:off x="712061" y="3872788"/>
              <a:ext cx="210861" cy="565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04E64B3-FC19-8C8C-BADE-68F68D95DB38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V="1">
              <a:off x="2609814" y="3872788"/>
              <a:ext cx="52715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C670F8A-6EFA-1BC0-2509-1126BF25584A}"/>
                </a:ext>
              </a:extLst>
            </p:cNvPr>
            <p:cNvCxnSpPr>
              <a:stCxn id="14" idx="0"/>
            </p:cNvCxnSpPr>
            <p:nvPr>
              <p:custDataLst>
                <p:tags r:id="rId38"/>
              </p:custDataLst>
            </p:nvPr>
          </p:nvCxnSpPr>
          <p:spPr>
            <a:xfrm flipH="1" flipV="1">
              <a:off x="4191275" y="3821385"/>
              <a:ext cx="289934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E86DDC9-452D-CB91-5BB4-2C61ADEA1924}"/>
              </a:ext>
            </a:extLst>
          </p:cNvPr>
          <p:cNvGrpSpPr/>
          <p:nvPr/>
        </p:nvGrpSpPr>
        <p:grpSpPr>
          <a:xfrm>
            <a:off x="5699423" y="2469189"/>
            <a:ext cx="3034602" cy="2311752"/>
            <a:chOff x="152400" y="2057400"/>
            <a:chExt cx="4888471" cy="3355061"/>
          </a:xfrm>
        </p:grpSpPr>
        <p:pic>
          <p:nvPicPr>
            <p:cNvPr id="65" name="图片 64" descr="computer">
              <a:extLst>
                <a:ext uri="{FF2B5EF4-FFF2-40B4-BE49-F238E27FC236}">
                  <a16:creationId xmlns:a16="http://schemas.microsoft.com/office/drawing/2014/main" id="{19FBE4E2-626A-8174-0AAD-C65F546B74A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1089" y="2382097"/>
              <a:ext cx="715172" cy="697369"/>
            </a:xfrm>
            <a:prstGeom prst="rect">
              <a:avLst/>
            </a:prstGeom>
          </p:spPr>
        </p:pic>
        <p:pic>
          <p:nvPicPr>
            <p:cNvPr id="66" name="图片 65" descr="computer">
              <a:extLst>
                <a:ext uri="{FF2B5EF4-FFF2-40B4-BE49-F238E27FC236}">
                  <a16:creationId xmlns:a16="http://schemas.microsoft.com/office/drawing/2014/main" id="{6A3C50F5-BC86-CB6F-7F11-DF41DC3D12C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16594" y="2382097"/>
              <a:ext cx="715172" cy="697369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1030805-752A-138F-7641-0E143ECADA12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98965" y="5032784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J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5F48A73-96BE-EA1B-6BA2-87E0F547FE0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3730893" y="5025502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L</a:t>
              </a:r>
            </a:p>
          </p:txBody>
        </p:sp>
        <p:pic>
          <p:nvPicPr>
            <p:cNvPr id="69" name="图片 68" descr="computer">
              <a:extLst>
                <a:ext uri="{FF2B5EF4-FFF2-40B4-BE49-F238E27FC236}">
                  <a16:creationId xmlns:a16="http://schemas.microsoft.com/office/drawing/2014/main" id="{59081B9C-A9FD-F678-2C50-11794000BEE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18842" y="2382097"/>
              <a:ext cx="715172" cy="697369"/>
            </a:xfrm>
            <a:prstGeom prst="rect">
              <a:avLst/>
            </a:prstGeom>
          </p:spPr>
        </p:pic>
        <p:pic>
          <p:nvPicPr>
            <p:cNvPr id="70" name="图片 69" descr="computer">
              <a:extLst>
                <a:ext uri="{FF2B5EF4-FFF2-40B4-BE49-F238E27FC236}">
                  <a16:creationId xmlns:a16="http://schemas.microsoft.com/office/drawing/2014/main" id="{5C97CE4A-5AC5-38EE-6E39-6DB5F8F0528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8118" y="4335416"/>
              <a:ext cx="715172" cy="697369"/>
            </a:xfrm>
            <a:prstGeom prst="rect">
              <a:avLst/>
            </a:prstGeom>
          </p:spPr>
        </p:pic>
        <p:pic>
          <p:nvPicPr>
            <p:cNvPr id="71" name="图片 70" descr="computer">
              <a:extLst>
                <a:ext uri="{FF2B5EF4-FFF2-40B4-BE49-F238E27FC236}">
                  <a16:creationId xmlns:a16="http://schemas.microsoft.com/office/drawing/2014/main" id="{1E9F03C3-BB0D-2B03-5270-BF6FF885BB0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23623" y="4335416"/>
              <a:ext cx="715172" cy="697369"/>
            </a:xfrm>
            <a:prstGeom prst="rect">
              <a:avLst/>
            </a:prstGeom>
          </p:spPr>
        </p:pic>
        <p:pic>
          <p:nvPicPr>
            <p:cNvPr id="72" name="图片 71" descr="computer">
              <a:extLst>
                <a:ext uri="{FF2B5EF4-FFF2-40B4-BE49-F238E27FC236}">
                  <a16:creationId xmlns:a16="http://schemas.microsoft.com/office/drawing/2014/main" id="{FACE05C4-9A51-3F3D-46B1-C970D36701A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25871" y="4335416"/>
              <a:ext cx="715172" cy="697369"/>
            </a:xfrm>
            <a:prstGeom prst="rect">
              <a:avLst/>
            </a:prstGeom>
          </p:spPr>
        </p:pic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6543B19-2BEC-C94C-96A1-67E8F9F5869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400" y="2064255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G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5E3A8D8-E188-6879-B2EC-0737A2397EB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050154" y="2057400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H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0C3AC29-C1CD-6F9F-6C1D-93F357E282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842475" y="2063825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I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B900BA9-E13A-282D-EFDD-A58523DA705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991288" y="5032785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K</a:t>
              </a: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199804B4-20E4-B4ED-2D0C-E82AD7FFFB31}"/>
                </a:ext>
              </a:extLst>
            </p:cNvPr>
            <p:cNvPicPr/>
            <p:nvPr/>
          </p:nvPicPr>
          <p:blipFill>
            <a:blip r:embed="rId41"/>
            <a:srcRect l="3125" t="35833" r="3125" b="39167"/>
            <a:stretch>
              <a:fillRect/>
            </a:stretch>
          </p:blipFill>
          <p:spPr>
            <a:xfrm>
              <a:off x="591255" y="3255950"/>
              <a:ext cx="3953651" cy="771047"/>
            </a:xfrm>
            <a:prstGeom prst="rect">
              <a:avLst/>
            </a:prstGeom>
          </p:spPr>
        </p:pic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4118712-1C08-AAD0-5CBC-523F918053E4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764777" y="3050337"/>
              <a:ext cx="158146" cy="6682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F2D9A13-B2FC-E3C4-75C8-704993F49ADC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2609814" y="3052051"/>
              <a:ext cx="52715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8E83373-40FD-00EE-99C6-10A03CFBFF4B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4191275" y="3052051"/>
              <a:ext cx="316292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80CE0BE-D8A5-7EC8-6FCE-0E3F7A1A39B9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V="1">
              <a:off x="712061" y="3872788"/>
              <a:ext cx="210861" cy="565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C0B6027-F77E-8A21-2724-75F522A3D6D0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V="1">
              <a:off x="2609814" y="3872788"/>
              <a:ext cx="52715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F90B361-63D0-7CCB-2C33-8083101981C1}"/>
                </a:ext>
              </a:extLst>
            </p:cNvPr>
            <p:cNvCxnSpPr>
              <a:stCxn id="71" idx="0"/>
            </p:cNvCxnSpPr>
            <p:nvPr>
              <p:custDataLst>
                <p:tags r:id="rId20"/>
              </p:custDataLst>
            </p:nvPr>
          </p:nvCxnSpPr>
          <p:spPr>
            <a:xfrm flipH="1" flipV="1">
              <a:off x="4191275" y="3821385"/>
              <a:ext cx="289934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85" name="图片 84">
            <a:extLst>
              <a:ext uri="{FF2B5EF4-FFF2-40B4-BE49-F238E27FC236}">
                <a16:creationId xmlns:a16="http://schemas.microsoft.com/office/drawing/2014/main" id="{6AE424F4-57EF-8958-7A61-862998B923A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620892" y="2981637"/>
            <a:ext cx="1662127" cy="1057183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4BE6F49-4E1E-4A0B-1951-1D18F7DE90E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2800350" y="3582818"/>
            <a:ext cx="1099797" cy="686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B77D087E-5620-D64A-DF97-00E121DC62C7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5077536" y="3619980"/>
            <a:ext cx="1126206" cy="314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1" name="云形 90">
            <a:extLst>
              <a:ext uri="{FF2B5EF4-FFF2-40B4-BE49-F238E27FC236}">
                <a16:creationId xmlns:a16="http://schemas.microsoft.com/office/drawing/2014/main" id="{45A5F6E8-D7AF-572F-5C41-16DB0B398433}"/>
              </a:ext>
            </a:extLst>
          </p:cNvPr>
          <p:cNvSpPr/>
          <p:nvPr/>
        </p:nvSpPr>
        <p:spPr>
          <a:xfrm>
            <a:off x="3414047" y="4144793"/>
            <a:ext cx="2075815" cy="110744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路由器（</a:t>
            </a:r>
            <a:r>
              <a:rPr lang="en-US" altLang="zh-CN" sz="2400" dirty="0"/>
              <a:t>Router</a:t>
            </a:r>
            <a:r>
              <a:rPr lang="zh-CN" altLang="en-US" sz="2400" dirty="0"/>
              <a:t>）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85FC6DD-AFF6-ECC3-BF2C-8EDA65BD2D23}"/>
              </a:ext>
            </a:extLst>
          </p:cNvPr>
          <p:cNvSpPr/>
          <p:nvPr/>
        </p:nvSpPr>
        <p:spPr>
          <a:xfrm>
            <a:off x="23112" y="2311206"/>
            <a:ext cx="925320" cy="9107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9597E2E-9A59-38BC-ED5F-3F3000D2F67D}"/>
              </a:ext>
            </a:extLst>
          </p:cNvPr>
          <p:cNvSpPr/>
          <p:nvPr/>
        </p:nvSpPr>
        <p:spPr>
          <a:xfrm>
            <a:off x="2311616" y="3852703"/>
            <a:ext cx="925320" cy="9107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5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C91D8-88FE-257F-0CDF-2C1308932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543FA9-2E51-CA76-C808-BB247A97BCA5}"/>
              </a:ext>
            </a:extLst>
          </p:cNvPr>
          <p:cNvSpPr txBox="1"/>
          <p:nvPr/>
        </p:nvSpPr>
        <p:spPr>
          <a:xfrm>
            <a:off x="834339" y="762105"/>
            <a:ext cx="7325925" cy="659796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 dirty="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 dirty="0">
                <a:latin typeface="Microsoft JhengHei" panose="020B0604030504040204" charset="-120"/>
                <a:cs typeface="Microsoft JhengHei" panose="020B0604030504040204" charset="-120"/>
              </a:rPr>
              <a:t> – </a:t>
            </a:r>
            <a:r>
              <a:rPr lang="zh-CN" altLang="en-US" sz="2800" b="1" dirty="0">
                <a:latin typeface="Microsoft JhengHei" panose="020B0604030504040204" charset="-120"/>
                <a:cs typeface="Microsoft JhengHei" panose="020B0604030504040204" charset="-120"/>
              </a:rPr>
              <a:t>路由器（跨网段传输）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E08107-1580-A63C-6A9B-46107344A255}"/>
              </a:ext>
            </a:extLst>
          </p:cNvPr>
          <p:cNvGrpSpPr/>
          <p:nvPr/>
        </p:nvGrpSpPr>
        <p:grpSpPr>
          <a:xfrm>
            <a:off x="165798" y="2385229"/>
            <a:ext cx="3034602" cy="2262972"/>
            <a:chOff x="152400" y="2057400"/>
            <a:chExt cx="4888471" cy="3284266"/>
          </a:xfrm>
        </p:grpSpPr>
        <p:pic>
          <p:nvPicPr>
            <p:cNvPr id="4" name="图片 3" descr="computer">
              <a:extLst>
                <a:ext uri="{FF2B5EF4-FFF2-40B4-BE49-F238E27FC236}">
                  <a16:creationId xmlns:a16="http://schemas.microsoft.com/office/drawing/2014/main" id="{C77524CE-9286-41AE-1A2C-ADC382934792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1089" y="2382097"/>
              <a:ext cx="715172" cy="697369"/>
            </a:xfrm>
            <a:prstGeom prst="rect">
              <a:avLst/>
            </a:prstGeom>
          </p:spPr>
        </p:pic>
        <p:pic>
          <p:nvPicPr>
            <p:cNvPr id="5" name="图片 4" descr="computer">
              <a:extLst>
                <a:ext uri="{FF2B5EF4-FFF2-40B4-BE49-F238E27FC236}">
                  <a16:creationId xmlns:a16="http://schemas.microsoft.com/office/drawing/2014/main" id="{FD89A1F4-CB70-6B34-B562-8CE0198116D7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16594" y="2382097"/>
              <a:ext cx="715172" cy="69736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A30A4B4-DCB7-12EC-9AAA-312B95571B80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98965" y="503278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D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F565FC9-E6B6-5BD8-AB5E-1A8FCB1229FF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3730894" y="5025502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F</a:t>
              </a:r>
            </a:p>
          </p:txBody>
        </p:sp>
        <p:pic>
          <p:nvPicPr>
            <p:cNvPr id="11" name="图片 10" descr="computer">
              <a:extLst>
                <a:ext uri="{FF2B5EF4-FFF2-40B4-BE49-F238E27FC236}">
                  <a16:creationId xmlns:a16="http://schemas.microsoft.com/office/drawing/2014/main" id="{8255A79C-4EBC-3CAB-F884-9DD6AEEE89F1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18842" y="2382097"/>
              <a:ext cx="715172" cy="697369"/>
            </a:xfrm>
            <a:prstGeom prst="rect">
              <a:avLst/>
            </a:prstGeom>
          </p:spPr>
        </p:pic>
        <p:pic>
          <p:nvPicPr>
            <p:cNvPr id="13" name="图片 12" descr="computer">
              <a:extLst>
                <a:ext uri="{FF2B5EF4-FFF2-40B4-BE49-F238E27FC236}">
                  <a16:creationId xmlns:a16="http://schemas.microsoft.com/office/drawing/2014/main" id="{A4CE30BF-01B9-1BFA-6FB3-0EF10705CB8A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8118" y="4335416"/>
              <a:ext cx="715172" cy="697369"/>
            </a:xfrm>
            <a:prstGeom prst="rect">
              <a:avLst/>
            </a:prstGeom>
          </p:spPr>
        </p:pic>
        <p:pic>
          <p:nvPicPr>
            <p:cNvPr id="14" name="图片 13" descr="computer">
              <a:extLst>
                <a:ext uri="{FF2B5EF4-FFF2-40B4-BE49-F238E27FC236}">
                  <a16:creationId xmlns:a16="http://schemas.microsoft.com/office/drawing/2014/main" id="{FBB74D04-1135-60F0-34DC-312E7E35B587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23623" y="4335416"/>
              <a:ext cx="715172" cy="697369"/>
            </a:xfrm>
            <a:prstGeom prst="rect">
              <a:avLst/>
            </a:prstGeom>
          </p:spPr>
        </p:pic>
        <p:pic>
          <p:nvPicPr>
            <p:cNvPr id="16" name="图片 15" descr="computer">
              <a:extLst>
                <a:ext uri="{FF2B5EF4-FFF2-40B4-BE49-F238E27FC236}">
                  <a16:creationId xmlns:a16="http://schemas.microsoft.com/office/drawing/2014/main" id="{864231A9-203F-61B5-A0A0-B9CAB67C0CC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25871" y="4335416"/>
              <a:ext cx="715172" cy="697369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E7DC5E6-0F0F-17D8-0D29-35373F9477F1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52400" y="2064254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2543123-988D-7BCE-5764-91064FB593DC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050153" y="2057400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B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E7F99CA-8D32-3409-1A4C-E0676B595CD7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3842475" y="206382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C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782E689-E19C-C840-9C40-3A777C9D165D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991288" y="5032785"/>
              <a:ext cx="1198396" cy="30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/>
                <a:t>计算机</a:t>
              </a:r>
              <a:r>
                <a:rPr lang="en-US" altLang="zh-CN" sz="1100"/>
                <a:t>E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69488A8-03F9-2B3B-ECED-32C4DF52F4CE}"/>
                </a:ext>
              </a:extLst>
            </p:cNvPr>
            <p:cNvPicPr/>
            <p:nvPr/>
          </p:nvPicPr>
          <p:blipFill>
            <a:blip r:embed="rId41"/>
            <a:srcRect l="3125" t="35833" r="3125" b="39167"/>
            <a:stretch>
              <a:fillRect/>
            </a:stretch>
          </p:blipFill>
          <p:spPr>
            <a:xfrm>
              <a:off x="591255" y="3255950"/>
              <a:ext cx="3953651" cy="771047"/>
            </a:xfrm>
            <a:prstGeom prst="rect">
              <a:avLst/>
            </a:prstGeom>
          </p:spPr>
        </p:pic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71B774F-436D-80BC-7FA0-394038C4B521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764777" y="3050337"/>
              <a:ext cx="158146" cy="6682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DC977E3-F678-A553-0D4C-5D9E44D4AA54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>
              <a:off x="2609814" y="3052051"/>
              <a:ext cx="52715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E725767-4A18-C9AC-F2A1-5F433C074474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H="1">
              <a:off x="4191275" y="3052051"/>
              <a:ext cx="316292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F7B3FB1-E53E-C335-D541-ED5F098ECA3A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 flipV="1">
              <a:off x="712061" y="3872788"/>
              <a:ext cx="210861" cy="565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3BAA3A7-4B01-DE47-3F29-30D8A777135D}"/>
                </a:ext>
              </a:extLst>
            </p:cNvPr>
            <p:cNvCxnSpPr/>
            <p:nvPr>
              <p:custDataLst>
                <p:tags r:id="rId37"/>
              </p:custDataLst>
            </p:nvPr>
          </p:nvCxnSpPr>
          <p:spPr>
            <a:xfrm flipV="1">
              <a:off x="2609814" y="3872788"/>
              <a:ext cx="52715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CF0A986-1499-A25D-8969-962AEE17E306}"/>
                </a:ext>
              </a:extLst>
            </p:cNvPr>
            <p:cNvCxnSpPr>
              <a:stCxn id="14" idx="0"/>
            </p:cNvCxnSpPr>
            <p:nvPr>
              <p:custDataLst>
                <p:tags r:id="rId38"/>
              </p:custDataLst>
            </p:nvPr>
          </p:nvCxnSpPr>
          <p:spPr>
            <a:xfrm flipH="1" flipV="1">
              <a:off x="4191275" y="3821385"/>
              <a:ext cx="289934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85" name="图片 84">
            <a:extLst>
              <a:ext uri="{FF2B5EF4-FFF2-40B4-BE49-F238E27FC236}">
                <a16:creationId xmlns:a16="http://schemas.microsoft.com/office/drawing/2014/main" id="{A9D8C970-306C-A403-7AA3-03C39360BE8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620892" y="2981637"/>
            <a:ext cx="1662127" cy="1057183"/>
          </a:xfrm>
          <a:prstGeom prst="rect">
            <a:avLst/>
          </a:prstGeom>
        </p:spPr>
      </p:pic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1E4BAB7-5959-9412-F1E8-669392E22C52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2800350" y="3582818"/>
            <a:ext cx="1099797" cy="686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71FFD5B-D775-08E2-D45A-67B1B46BC066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>
            <a:off x="5077536" y="3619980"/>
            <a:ext cx="1126206" cy="314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1" name="云形 90">
            <a:extLst>
              <a:ext uri="{FF2B5EF4-FFF2-40B4-BE49-F238E27FC236}">
                <a16:creationId xmlns:a16="http://schemas.microsoft.com/office/drawing/2014/main" id="{45DB7E1F-6D6B-65D4-2813-F7C02AEA006C}"/>
              </a:ext>
            </a:extLst>
          </p:cNvPr>
          <p:cNvSpPr/>
          <p:nvPr/>
        </p:nvSpPr>
        <p:spPr>
          <a:xfrm>
            <a:off x="3414047" y="4144793"/>
            <a:ext cx="2075815" cy="110744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路由器（</a:t>
            </a:r>
            <a:r>
              <a:rPr lang="en-US" altLang="zh-CN" sz="2400" dirty="0"/>
              <a:t>Router</a:t>
            </a:r>
            <a:r>
              <a:rPr lang="zh-CN" altLang="en-US" sz="2400" dirty="0"/>
              <a:t>）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38CD20A1-FFB6-70B1-8B31-C4AC6A4F214F}"/>
              </a:ext>
            </a:extLst>
          </p:cNvPr>
          <p:cNvSpPr/>
          <p:nvPr/>
        </p:nvSpPr>
        <p:spPr>
          <a:xfrm>
            <a:off x="23112" y="2311206"/>
            <a:ext cx="925320" cy="9107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C19B0B74-D634-4E01-CCD1-90D920C33850}"/>
              </a:ext>
            </a:extLst>
          </p:cNvPr>
          <p:cNvSpPr/>
          <p:nvPr/>
        </p:nvSpPr>
        <p:spPr>
          <a:xfrm>
            <a:off x="7856317" y="3945741"/>
            <a:ext cx="925320" cy="9107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ABEAE0-FC49-CFE7-1A7E-AA9AE1E5A526}"/>
              </a:ext>
            </a:extLst>
          </p:cNvPr>
          <p:cNvSpPr txBox="1"/>
          <p:nvPr/>
        </p:nvSpPr>
        <p:spPr>
          <a:xfrm>
            <a:off x="7442677" y="504655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192.168.0.102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16B85-4FD2-F62E-4865-8A76B3A621BC}"/>
              </a:ext>
            </a:extLst>
          </p:cNvPr>
          <p:cNvSpPr txBox="1"/>
          <p:nvPr/>
        </p:nvSpPr>
        <p:spPr>
          <a:xfrm>
            <a:off x="4465806" y="2710731"/>
            <a:ext cx="1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192.168.0.1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84A6C0-9DAD-23B9-FDFB-131E1FACB2B3}"/>
              </a:ext>
            </a:extLst>
          </p:cNvPr>
          <p:cNvSpPr txBox="1"/>
          <p:nvPr/>
        </p:nvSpPr>
        <p:spPr>
          <a:xfrm>
            <a:off x="2951462" y="2710731"/>
            <a:ext cx="161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192.168.1.52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8FCA3C-E9EA-F176-181C-A2A397532D19}"/>
              </a:ext>
            </a:extLst>
          </p:cNvPr>
          <p:cNvSpPr txBox="1"/>
          <p:nvPr/>
        </p:nvSpPr>
        <p:spPr>
          <a:xfrm>
            <a:off x="-44958" y="18942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192.168.1.254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2E96ED8-B2A5-56DF-B90D-47CB3874B7FE}"/>
              </a:ext>
            </a:extLst>
          </p:cNvPr>
          <p:cNvGrpSpPr/>
          <p:nvPr/>
        </p:nvGrpSpPr>
        <p:grpSpPr>
          <a:xfrm>
            <a:off x="5699423" y="2469189"/>
            <a:ext cx="3034602" cy="2311752"/>
            <a:chOff x="152400" y="2057400"/>
            <a:chExt cx="4888471" cy="3355061"/>
          </a:xfrm>
        </p:grpSpPr>
        <p:pic>
          <p:nvPicPr>
            <p:cNvPr id="17" name="图片 16" descr="computer">
              <a:extLst>
                <a:ext uri="{FF2B5EF4-FFF2-40B4-BE49-F238E27FC236}">
                  <a16:creationId xmlns:a16="http://schemas.microsoft.com/office/drawing/2014/main" id="{C385CE3D-1D0C-5446-C54D-11F49B8E99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1089" y="2382097"/>
              <a:ext cx="715172" cy="697369"/>
            </a:xfrm>
            <a:prstGeom prst="rect">
              <a:avLst/>
            </a:prstGeom>
          </p:spPr>
        </p:pic>
        <p:pic>
          <p:nvPicPr>
            <p:cNvPr id="18" name="图片 17" descr="computer">
              <a:extLst>
                <a:ext uri="{FF2B5EF4-FFF2-40B4-BE49-F238E27FC236}">
                  <a16:creationId xmlns:a16="http://schemas.microsoft.com/office/drawing/2014/main" id="{61D89F3A-E9B9-8BFE-195E-ACF580E162F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16594" y="2382097"/>
              <a:ext cx="715172" cy="69736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40A9F2-883A-E39E-690C-D98E7C345D8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98965" y="5032784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J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2CDB1CD-EFAF-B03D-6758-7550411C6DA8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3730893" y="5025502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L</a:t>
              </a:r>
            </a:p>
          </p:txBody>
        </p:sp>
        <p:pic>
          <p:nvPicPr>
            <p:cNvPr id="21" name="图片 20" descr="computer">
              <a:extLst>
                <a:ext uri="{FF2B5EF4-FFF2-40B4-BE49-F238E27FC236}">
                  <a16:creationId xmlns:a16="http://schemas.microsoft.com/office/drawing/2014/main" id="{C600CBEF-3D69-F47D-A7B8-61166963A74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18842" y="2382097"/>
              <a:ext cx="715172" cy="697369"/>
            </a:xfrm>
            <a:prstGeom prst="rect">
              <a:avLst/>
            </a:prstGeom>
          </p:spPr>
        </p:pic>
        <p:pic>
          <p:nvPicPr>
            <p:cNvPr id="32" name="图片 31" descr="computer">
              <a:extLst>
                <a:ext uri="{FF2B5EF4-FFF2-40B4-BE49-F238E27FC236}">
                  <a16:creationId xmlns:a16="http://schemas.microsoft.com/office/drawing/2014/main" id="{A8CD2F79-A8D7-B619-7D3B-FBFAF3C13D8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328118" y="4335416"/>
              <a:ext cx="715172" cy="697369"/>
            </a:xfrm>
            <a:prstGeom prst="rect">
              <a:avLst/>
            </a:prstGeom>
          </p:spPr>
        </p:pic>
        <p:pic>
          <p:nvPicPr>
            <p:cNvPr id="33" name="图片 32" descr="computer">
              <a:extLst>
                <a:ext uri="{FF2B5EF4-FFF2-40B4-BE49-F238E27FC236}">
                  <a16:creationId xmlns:a16="http://schemas.microsoft.com/office/drawing/2014/main" id="{8CB110C2-38EB-F911-7744-361B38D0DA5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4123623" y="4335416"/>
              <a:ext cx="715172" cy="697369"/>
            </a:xfrm>
            <a:prstGeom prst="rect">
              <a:avLst/>
            </a:prstGeom>
          </p:spPr>
        </p:pic>
        <p:pic>
          <p:nvPicPr>
            <p:cNvPr id="34" name="图片 33" descr="computer">
              <a:extLst>
                <a:ext uri="{FF2B5EF4-FFF2-40B4-BE49-F238E27FC236}">
                  <a16:creationId xmlns:a16="http://schemas.microsoft.com/office/drawing/2014/main" id="{A90589FF-3032-FEB0-98BE-93023E92259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0"/>
            <a:stretch>
              <a:fillRect/>
            </a:stretch>
          </p:blipFill>
          <p:spPr>
            <a:xfrm>
              <a:off x="2225871" y="4335416"/>
              <a:ext cx="715172" cy="697369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18D7070-43F9-6053-EE9E-311A61B7B1D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400" y="2064255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G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2A84520-3671-FE37-D42B-54F598DF842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050154" y="2057400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H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0E65D70-5434-2C3E-6CAC-178AD806214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842475" y="2063825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I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A14A416-A990-31F0-F78B-11A8BEF848A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991288" y="5032785"/>
              <a:ext cx="1198396" cy="379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计算机</a:t>
              </a:r>
              <a:r>
                <a:rPr lang="en-US" altLang="zh-CN" sz="1100" dirty="0"/>
                <a:t>K</a:t>
              </a: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8F874DE-2FAA-228A-1910-0074E8B8E243}"/>
                </a:ext>
              </a:extLst>
            </p:cNvPr>
            <p:cNvPicPr/>
            <p:nvPr/>
          </p:nvPicPr>
          <p:blipFill>
            <a:blip r:embed="rId41"/>
            <a:srcRect l="3125" t="35833" r="3125" b="39167"/>
            <a:stretch>
              <a:fillRect/>
            </a:stretch>
          </p:blipFill>
          <p:spPr>
            <a:xfrm>
              <a:off x="591255" y="3255950"/>
              <a:ext cx="3953651" cy="771047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41F4A37-A4CC-7852-711A-FCB19587EF5B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764777" y="3050337"/>
              <a:ext cx="158146" cy="6682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7D4AF27-CE73-2684-3305-A9E19FF3D697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2609814" y="3052051"/>
              <a:ext cx="52715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3AC5D91-E08C-665A-EDE4-C607A1694539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 flipH="1">
              <a:off x="4191275" y="3052051"/>
              <a:ext cx="316292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E902342-F9BC-EDF9-15A8-18FBC22958C2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V="1">
              <a:off x="712061" y="3872788"/>
              <a:ext cx="210861" cy="565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DEF458E-C774-477D-9B41-2C795481E793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 flipV="1">
              <a:off x="2609814" y="3872788"/>
              <a:ext cx="52715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5484ADA-9AE4-7835-C7EC-956A29D4A3FC}"/>
                </a:ext>
              </a:extLst>
            </p:cNvPr>
            <p:cNvCxnSpPr>
              <a:stCxn id="33" idx="0"/>
            </p:cNvCxnSpPr>
            <p:nvPr>
              <p:custDataLst>
                <p:tags r:id="rId20"/>
              </p:custDataLst>
            </p:nvPr>
          </p:nvCxnSpPr>
          <p:spPr>
            <a:xfrm flipH="1" flipV="1">
              <a:off x="4191275" y="3821385"/>
              <a:ext cx="289934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41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0C8AD-D6ED-D5C1-2C68-D63E657D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EEAF36-0CAD-3967-C81C-FEE7A7FAD625}"/>
              </a:ext>
            </a:extLst>
          </p:cNvPr>
          <p:cNvSpPr txBox="1"/>
          <p:nvPr/>
        </p:nvSpPr>
        <p:spPr>
          <a:xfrm>
            <a:off x="834339" y="762105"/>
            <a:ext cx="7325925" cy="659796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 b="1" dirty="0">
                <a:latin typeface="Microsoft JhengHei" panose="020B0604030504040204" charset="-120"/>
                <a:cs typeface="Microsoft JhengHei" panose="020B0604030504040204" charset="-120"/>
              </a:rPr>
              <a:t>总结</a:t>
            </a: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20D32744-27EF-D765-2049-27E4747EF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50823"/>
              </p:ext>
            </p:extLst>
          </p:nvPr>
        </p:nvGraphicFramePr>
        <p:xfrm>
          <a:off x="228600" y="1524000"/>
          <a:ext cx="87630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0946064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79356988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982718409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9864122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412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典型应用场景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集线器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通过广播方式将数据发送到所有连接设备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简单、便宜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低效，占用带宽，易发生冲突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小型网络，不需要高效通信，例如家庭或实验室的早期网络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0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交换器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根据 </a:t>
                      </a:r>
                      <a:r>
                        <a:rPr lang="en-US" altLang="zh-CN" dirty="0"/>
                        <a:t>MAC </a:t>
                      </a:r>
                      <a:r>
                        <a:rPr lang="zh-CN" altLang="en-US" dirty="0"/>
                        <a:t>地址点对点转发数据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学习和维护 </a:t>
                      </a:r>
                      <a:r>
                        <a:rPr lang="en-US" altLang="zh-CN" dirty="0"/>
                        <a:t>MAC </a:t>
                      </a:r>
                      <a:r>
                        <a:rPr lang="zh-CN" altLang="en-US" dirty="0"/>
                        <a:t>映射表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高效通信，全双工模式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无需广播，减少冲突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需要支持更大的映射表容量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不能跨网络通信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中小型局域网，企业内部网络，需高效点对点通信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2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路由器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使用 </a:t>
                      </a:r>
                      <a:r>
                        <a:rPr lang="en-US" altLang="zh-CN" dirty="0"/>
                        <a:t>IP </a:t>
                      </a:r>
                      <a:r>
                        <a:rPr lang="zh-CN" altLang="en-US" dirty="0"/>
                        <a:t>地址跨网络通信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维护路由表，选择最佳路径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能跨不同网络通信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支持广域网连接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配置复杂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性能可能受限于硬件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跨网络通信（如局域网与广域网连接）</a:t>
                      </a:r>
                      <a:br>
                        <a:rPr lang="zh-CN" altLang="en-US" dirty="0"/>
                      </a:br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家庭或企业访问互联网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1258675"/>
            <a:ext cx="6382385" cy="6572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" sz="2800">
                <a:latin typeface="Microsoft JhengHei" panose="020B0604030504040204" charset="-120"/>
                <a:cs typeface="Microsoft JhengHei" panose="020B0604030504040204" charset="-120"/>
              </a:rPr>
              <a:t>两台计算机如何通信？</a:t>
            </a:r>
          </a:p>
        </p:txBody>
      </p:sp>
      <p:pic>
        <p:nvPicPr>
          <p:cNvPr id="4" name="图片 3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2532380" cy="2532380"/>
          </a:xfrm>
          <a:prstGeom prst="rect">
            <a:avLst/>
          </a:prstGeom>
        </p:spPr>
      </p:pic>
      <p:pic>
        <p:nvPicPr>
          <p:cNvPr id="5" name="图片 4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62225"/>
            <a:ext cx="2532380" cy="2532380"/>
          </a:xfrm>
          <a:prstGeom prst="rect">
            <a:avLst/>
          </a:prstGeom>
        </p:spPr>
      </p:pic>
      <p:pic>
        <p:nvPicPr>
          <p:cNvPr id="6" name="图片 5" descr="ques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305175"/>
            <a:ext cx="951865" cy="9518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600" y="538480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1200" y="535622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1258675"/>
            <a:ext cx="6382385" cy="6572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>
                <a:latin typeface="Microsoft JhengHei" panose="020B0604030504040204" charset="-120"/>
                <a:cs typeface="Microsoft JhengHei" panose="020B0604030504040204" charset="-120"/>
              </a:rPr>
              <a:t>两台计算机如何通信？</a:t>
            </a:r>
          </a:p>
        </p:txBody>
      </p:sp>
      <p:pic>
        <p:nvPicPr>
          <p:cNvPr id="4" name="图片 3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2532380" cy="2532380"/>
          </a:xfrm>
          <a:prstGeom prst="rect">
            <a:avLst/>
          </a:prstGeom>
        </p:spPr>
      </p:pic>
      <p:pic>
        <p:nvPicPr>
          <p:cNvPr id="5" name="图片 4" descr="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533650"/>
            <a:ext cx="2532380" cy="2532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600" y="538480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1200" y="532765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B</a:t>
            </a:r>
          </a:p>
        </p:txBody>
      </p:sp>
      <p:cxnSp>
        <p:nvCxnSpPr>
          <p:cNvPr id="9" name="直接连接符 8"/>
          <p:cNvCxnSpPr>
            <a:stCxn id="4" idx="3"/>
            <a:endCxn id="5" idx="1"/>
          </p:cNvCxnSpPr>
          <p:nvPr/>
        </p:nvCxnSpPr>
        <p:spPr>
          <a:xfrm>
            <a:off x="3675380" y="3780790"/>
            <a:ext cx="1658620" cy="190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762105"/>
            <a:ext cx="6382385" cy="6572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>
                <a:latin typeface="Microsoft JhengHei" panose="020B0604030504040204" charset="-120"/>
                <a:cs typeface="Microsoft JhengHei" panose="020B0604030504040204" charset="-120"/>
              </a:rPr>
              <a:t>多台计算机如何通信？</a:t>
            </a:r>
          </a:p>
        </p:txBody>
      </p:sp>
      <p:pic>
        <p:nvPicPr>
          <p:cNvPr id="4" name="图片 3" descr="comput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082040" y="2452370"/>
            <a:ext cx="1033780" cy="1033780"/>
          </a:xfrm>
          <a:prstGeom prst="rect">
            <a:avLst/>
          </a:prstGeom>
        </p:spPr>
      </p:pic>
      <p:pic>
        <p:nvPicPr>
          <p:cNvPr id="5" name="图片 4" descr="comput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568440" y="2452370"/>
            <a:ext cx="1033780" cy="103378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14400" y="579120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D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19800" y="578040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F</a:t>
            </a:r>
          </a:p>
        </p:txBody>
      </p:sp>
      <p:cxnSp>
        <p:nvCxnSpPr>
          <p:cNvPr id="9" name="直接连接符 8"/>
          <p:cNvCxnSpPr>
            <a:stCxn id="4" idx="3"/>
            <a:endCxn id="11" idx="1"/>
          </p:cNvCxnSpPr>
          <p:nvPr>
            <p:custDataLst>
              <p:tags r:id="rId5"/>
            </p:custDataLst>
          </p:nvPr>
        </p:nvCxnSpPr>
        <p:spPr>
          <a:xfrm>
            <a:off x="2115820" y="2969260"/>
            <a:ext cx="17094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 descr="comput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825240" y="2452370"/>
            <a:ext cx="1033780" cy="103378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101090" y="4757420"/>
            <a:ext cx="1033780" cy="103378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587490" y="4757420"/>
            <a:ext cx="1033780" cy="1033780"/>
          </a:xfrm>
          <a:prstGeom prst="rect">
            <a:avLst/>
          </a:prstGeom>
        </p:spPr>
      </p:pic>
      <p:cxnSp>
        <p:nvCxnSpPr>
          <p:cNvPr id="15" name="直接连接符 14"/>
          <p:cNvCxnSpPr>
            <a:stCxn id="13" idx="3"/>
            <a:endCxn id="16" idx="1"/>
          </p:cNvCxnSpPr>
          <p:nvPr>
            <p:custDataLst>
              <p:tags r:id="rId9"/>
            </p:custDataLst>
          </p:nvPr>
        </p:nvCxnSpPr>
        <p:spPr>
          <a:xfrm>
            <a:off x="2134870" y="5274310"/>
            <a:ext cx="17094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" name="图片 15" descr="compute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844290" y="4757420"/>
            <a:ext cx="1033780" cy="1033780"/>
          </a:xfrm>
          <a:prstGeom prst="rect">
            <a:avLst/>
          </a:prstGeom>
        </p:spPr>
      </p:pic>
      <p:cxnSp>
        <p:nvCxnSpPr>
          <p:cNvPr id="17" name="直接连接符 16"/>
          <p:cNvCxnSpPr/>
          <p:nvPr>
            <p:custDataLst>
              <p:tags r:id="rId11"/>
            </p:custDataLst>
          </p:nvPr>
        </p:nvCxnSpPr>
        <p:spPr>
          <a:xfrm>
            <a:off x="4878070" y="5283200"/>
            <a:ext cx="17094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2"/>
            </p:custDataLst>
          </p:nvPr>
        </p:nvCxnSpPr>
        <p:spPr>
          <a:xfrm>
            <a:off x="4815840" y="2969260"/>
            <a:ext cx="170942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6" idx="1"/>
          </p:cNvCxnSpPr>
          <p:nvPr>
            <p:custDataLst>
              <p:tags r:id="rId13"/>
            </p:custDataLst>
          </p:nvPr>
        </p:nvCxnSpPr>
        <p:spPr>
          <a:xfrm>
            <a:off x="1939290" y="3302000"/>
            <a:ext cx="1905000" cy="197231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2"/>
            <a:endCxn id="16" idx="0"/>
          </p:cNvCxnSpPr>
          <p:nvPr>
            <p:custDataLst>
              <p:tags r:id="rId14"/>
            </p:custDataLst>
          </p:nvPr>
        </p:nvCxnSpPr>
        <p:spPr>
          <a:xfrm>
            <a:off x="4342130" y="3486150"/>
            <a:ext cx="19050" cy="12712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5"/>
            </p:custDataLst>
          </p:nvPr>
        </p:nvCxnSpPr>
        <p:spPr>
          <a:xfrm>
            <a:off x="7155815" y="3486150"/>
            <a:ext cx="19050" cy="12712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6"/>
            </p:custDataLst>
          </p:nvPr>
        </p:nvCxnSpPr>
        <p:spPr>
          <a:xfrm flipH="1">
            <a:off x="1996440" y="3302000"/>
            <a:ext cx="1809750" cy="1600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7"/>
            </p:custDataLst>
          </p:nvPr>
        </p:nvCxnSpPr>
        <p:spPr>
          <a:xfrm flipH="1">
            <a:off x="4815840" y="3302000"/>
            <a:ext cx="1809750" cy="1600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18"/>
            </p:custDataLst>
          </p:nvPr>
        </p:nvCxnSpPr>
        <p:spPr>
          <a:xfrm>
            <a:off x="4815840" y="3149600"/>
            <a:ext cx="2057400" cy="17526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9"/>
            </p:custDataLst>
          </p:nvPr>
        </p:nvCxnSpPr>
        <p:spPr>
          <a:xfrm>
            <a:off x="1547495" y="3530600"/>
            <a:ext cx="19050" cy="12712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20"/>
            </p:custDataLst>
          </p:nvPr>
        </p:nvCxnSpPr>
        <p:spPr>
          <a:xfrm flipH="1">
            <a:off x="2123440" y="3302000"/>
            <a:ext cx="4445000" cy="1727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21"/>
            </p:custDataLst>
          </p:nvPr>
        </p:nvCxnSpPr>
        <p:spPr>
          <a:xfrm>
            <a:off x="1996440" y="3225800"/>
            <a:ext cx="4800600" cy="17526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838200" y="198120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A</a:t>
            </a: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3581400" y="197104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B</a:t>
            </a:r>
          </a:p>
        </p:txBody>
      </p: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6172200" y="198056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C</a:t>
            </a:r>
          </a:p>
        </p:txBody>
      </p:sp>
      <p:sp>
        <p:nvSpPr>
          <p:cNvPr id="31" name="文本框 30"/>
          <p:cNvSpPr txBox="1"/>
          <p:nvPr>
            <p:custDataLst>
              <p:tags r:id="rId25"/>
            </p:custDataLst>
          </p:nvPr>
        </p:nvSpPr>
        <p:spPr>
          <a:xfrm>
            <a:off x="3505200" y="579120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762105"/>
            <a:ext cx="6382385" cy="6572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>
                <a:latin typeface="Microsoft JhengHei" panose="020B0604030504040204" charset="-120"/>
                <a:cs typeface="Microsoft JhengHei" panose="020B0604030504040204" charset="-120"/>
              </a:rPr>
              <a:t> -- </a:t>
            </a:r>
            <a:r>
              <a:rPr lang="zh-CN" altLang="en-US" sz="2800" b="1">
                <a:latin typeface="Microsoft JhengHei" panose="020B0604030504040204" charset="-120"/>
                <a:cs typeface="Microsoft JhengHei" panose="020B0604030504040204" charset="-120"/>
              </a:rPr>
              <a:t>集线器</a:t>
            </a:r>
          </a:p>
        </p:txBody>
      </p:sp>
      <p:pic>
        <p:nvPicPr>
          <p:cNvPr id="4" name="图片 3" descr="comput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111250" y="1981200"/>
            <a:ext cx="1033780" cy="1033780"/>
          </a:xfrm>
          <a:prstGeom prst="rect">
            <a:avLst/>
          </a:prstGeom>
        </p:spPr>
      </p:pic>
      <p:pic>
        <p:nvPicPr>
          <p:cNvPr id="5" name="图片 4" descr="comput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597650" y="1981200"/>
            <a:ext cx="1033780" cy="103378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34720" y="591058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D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40120" y="589978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F</a:t>
            </a:r>
          </a:p>
        </p:txBody>
      </p:sp>
      <p:pic>
        <p:nvPicPr>
          <p:cNvPr id="11" name="图片 10" descr="comput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54450" y="1981200"/>
            <a:ext cx="1033780" cy="103378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121410" y="4876800"/>
            <a:ext cx="1033780" cy="103378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07810" y="4876800"/>
            <a:ext cx="1033780" cy="1033780"/>
          </a:xfrm>
          <a:prstGeom prst="rect">
            <a:avLst/>
          </a:prstGeom>
        </p:spPr>
      </p:pic>
      <p:pic>
        <p:nvPicPr>
          <p:cNvPr id="16" name="图片 15" descr="comput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64610" y="4876800"/>
            <a:ext cx="1033780" cy="103378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867410" y="151003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A</a:t>
            </a: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3610610" y="149987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B</a:t>
            </a: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6201410" y="150939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C</a:t>
            </a: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3525520" y="591058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E</a:t>
            </a:r>
          </a:p>
        </p:txBody>
      </p:sp>
      <p:pic>
        <p:nvPicPr>
          <p:cNvPr id="3" name="图片 2"/>
          <p:cNvPicPr/>
          <p:nvPr/>
        </p:nvPicPr>
        <p:blipFill>
          <a:blip r:embed="rId21"/>
          <a:stretch>
            <a:fillRect/>
          </a:stretch>
        </p:blipFill>
        <p:spPr>
          <a:xfrm>
            <a:off x="3382645" y="3124200"/>
            <a:ext cx="2188210" cy="1744345"/>
          </a:xfrm>
          <a:prstGeom prst="rect">
            <a:avLst/>
          </a:prstGeom>
        </p:spPr>
      </p:pic>
      <p:cxnSp>
        <p:nvCxnSpPr>
          <p:cNvPr id="6" name="直接连接符 5"/>
          <p:cNvCxnSpPr/>
          <p:nvPr>
            <p:custDataLst>
              <p:tags r:id="rId13"/>
            </p:custDataLst>
          </p:nvPr>
        </p:nvCxnSpPr>
        <p:spPr>
          <a:xfrm>
            <a:off x="2170430" y="2819400"/>
            <a:ext cx="2172970" cy="14478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1" idx="2"/>
          </p:cNvCxnSpPr>
          <p:nvPr>
            <p:custDataLst>
              <p:tags r:id="rId14"/>
            </p:custDataLst>
          </p:nvPr>
        </p:nvCxnSpPr>
        <p:spPr>
          <a:xfrm>
            <a:off x="4371340" y="3014980"/>
            <a:ext cx="505460" cy="10998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2"/>
          </p:cNvCxnSpPr>
          <p:nvPr>
            <p:custDataLst>
              <p:tags r:id="rId15"/>
            </p:custDataLst>
          </p:nvPr>
        </p:nvCxnSpPr>
        <p:spPr>
          <a:xfrm flipH="1">
            <a:off x="5257800" y="3014980"/>
            <a:ext cx="1856740" cy="9474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3" idx="0"/>
          </p:cNvCxnSpPr>
          <p:nvPr>
            <p:custDataLst>
              <p:tags r:id="rId16"/>
            </p:custDataLst>
          </p:nvPr>
        </p:nvCxnSpPr>
        <p:spPr>
          <a:xfrm flipH="1">
            <a:off x="1638300" y="4343400"/>
            <a:ext cx="2628900" cy="5334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" idx="2"/>
          </p:cNvCxnSpPr>
          <p:nvPr>
            <p:custDataLst>
              <p:tags r:id="rId17"/>
            </p:custDataLst>
          </p:nvPr>
        </p:nvCxnSpPr>
        <p:spPr>
          <a:xfrm flipV="1">
            <a:off x="4476750" y="4191000"/>
            <a:ext cx="95250" cy="67754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4" idx="0"/>
          </p:cNvCxnSpPr>
          <p:nvPr>
            <p:custDataLst>
              <p:tags r:id="rId18"/>
            </p:custDataLst>
          </p:nvPr>
        </p:nvCxnSpPr>
        <p:spPr>
          <a:xfrm>
            <a:off x="5029200" y="4038600"/>
            <a:ext cx="20955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5611495" y="3505200"/>
            <a:ext cx="2160905" cy="110744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集线器（</a:t>
            </a:r>
            <a:r>
              <a:rPr lang="en-US" altLang="zh-CN" sz="2400"/>
              <a:t>Hub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762105"/>
            <a:ext cx="6382385" cy="6572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>
                <a:latin typeface="Microsoft JhengHei" panose="020B0604030504040204" charset="-120"/>
                <a:cs typeface="Microsoft JhengHei" panose="020B0604030504040204" charset="-120"/>
              </a:rPr>
              <a:t> -- </a:t>
            </a:r>
            <a:r>
              <a:rPr lang="zh-CN" altLang="en-US" sz="2800" b="1">
                <a:latin typeface="Microsoft JhengHei" panose="020B0604030504040204" charset="-120"/>
                <a:cs typeface="Microsoft JhengHei" panose="020B0604030504040204" charset="-120"/>
              </a:rPr>
              <a:t>集线器</a:t>
            </a:r>
          </a:p>
        </p:txBody>
      </p:sp>
      <p:pic>
        <p:nvPicPr>
          <p:cNvPr id="4" name="图片 3" descr="comput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111250" y="1981200"/>
            <a:ext cx="1033780" cy="1033780"/>
          </a:xfrm>
          <a:prstGeom prst="rect">
            <a:avLst/>
          </a:prstGeom>
        </p:spPr>
      </p:pic>
      <p:pic>
        <p:nvPicPr>
          <p:cNvPr id="5" name="图片 4" descr="comput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597650" y="1981200"/>
            <a:ext cx="1033780" cy="103378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34720" y="591058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D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350584" y="588899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计算机</a:t>
            </a:r>
            <a:r>
              <a:rPr lang="en-US" altLang="zh-CN" sz="2800" dirty="0"/>
              <a:t>F</a:t>
            </a:r>
          </a:p>
        </p:txBody>
      </p:sp>
      <p:pic>
        <p:nvPicPr>
          <p:cNvPr id="11" name="图片 10" descr="comput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54450" y="1981200"/>
            <a:ext cx="1033780" cy="103378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121410" y="4876800"/>
            <a:ext cx="1033780" cy="103378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07810" y="4876800"/>
            <a:ext cx="1033780" cy="1033780"/>
          </a:xfrm>
          <a:prstGeom prst="rect">
            <a:avLst/>
          </a:prstGeom>
        </p:spPr>
      </p:pic>
      <p:pic>
        <p:nvPicPr>
          <p:cNvPr id="16" name="图片 15" descr="comput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64610" y="4876800"/>
            <a:ext cx="1033780" cy="103378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867410" y="151003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A</a:t>
            </a: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3610610" y="149987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B</a:t>
            </a: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6201410" y="150939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C</a:t>
            </a: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3525520" y="591058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E</a:t>
            </a:r>
          </a:p>
        </p:txBody>
      </p:sp>
      <p:pic>
        <p:nvPicPr>
          <p:cNvPr id="3" name="图片 2"/>
          <p:cNvPicPr/>
          <p:nvPr/>
        </p:nvPicPr>
        <p:blipFill>
          <a:blip r:embed="rId21"/>
          <a:stretch>
            <a:fillRect/>
          </a:stretch>
        </p:blipFill>
        <p:spPr>
          <a:xfrm>
            <a:off x="3382645" y="3124200"/>
            <a:ext cx="2188210" cy="1744345"/>
          </a:xfrm>
          <a:prstGeom prst="rect">
            <a:avLst/>
          </a:prstGeom>
        </p:spPr>
      </p:pic>
      <p:cxnSp>
        <p:nvCxnSpPr>
          <p:cNvPr id="6" name="直接连接符 5"/>
          <p:cNvCxnSpPr/>
          <p:nvPr>
            <p:custDataLst>
              <p:tags r:id="rId13"/>
            </p:custDataLst>
          </p:nvPr>
        </p:nvCxnSpPr>
        <p:spPr>
          <a:xfrm>
            <a:off x="2170430" y="2819400"/>
            <a:ext cx="2172970" cy="14478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1" idx="2"/>
          </p:cNvCxnSpPr>
          <p:nvPr>
            <p:custDataLst>
              <p:tags r:id="rId14"/>
            </p:custDataLst>
          </p:nvPr>
        </p:nvCxnSpPr>
        <p:spPr>
          <a:xfrm>
            <a:off x="4371340" y="3014980"/>
            <a:ext cx="505460" cy="10998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2"/>
          </p:cNvCxnSpPr>
          <p:nvPr>
            <p:custDataLst>
              <p:tags r:id="rId15"/>
            </p:custDataLst>
          </p:nvPr>
        </p:nvCxnSpPr>
        <p:spPr>
          <a:xfrm flipH="1">
            <a:off x="5257800" y="3014980"/>
            <a:ext cx="1856740" cy="9474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3" idx="0"/>
          </p:cNvCxnSpPr>
          <p:nvPr>
            <p:custDataLst>
              <p:tags r:id="rId16"/>
            </p:custDataLst>
          </p:nvPr>
        </p:nvCxnSpPr>
        <p:spPr>
          <a:xfrm flipH="1">
            <a:off x="1638300" y="4343400"/>
            <a:ext cx="2628900" cy="5334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3" idx="2"/>
          </p:cNvCxnSpPr>
          <p:nvPr>
            <p:custDataLst>
              <p:tags r:id="rId17"/>
            </p:custDataLst>
          </p:nvPr>
        </p:nvCxnSpPr>
        <p:spPr>
          <a:xfrm flipV="1">
            <a:off x="4476750" y="4191000"/>
            <a:ext cx="95250" cy="67754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4" idx="0"/>
          </p:cNvCxnSpPr>
          <p:nvPr>
            <p:custDataLst>
              <p:tags r:id="rId18"/>
            </p:custDataLst>
          </p:nvPr>
        </p:nvCxnSpPr>
        <p:spPr>
          <a:xfrm>
            <a:off x="5029200" y="4038600"/>
            <a:ext cx="20955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0" y="1981200"/>
            <a:ext cx="1372870" cy="739775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发送</a:t>
            </a:r>
          </a:p>
        </p:txBody>
      </p:sp>
      <p:sp>
        <p:nvSpPr>
          <p:cNvPr id="9" name="云形 8"/>
          <p:cNvSpPr/>
          <p:nvPr/>
        </p:nvSpPr>
        <p:spPr>
          <a:xfrm>
            <a:off x="7205345" y="4572000"/>
            <a:ext cx="1372870" cy="739775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接收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438400" y="2667000"/>
            <a:ext cx="1248410" cy="92964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763895" y="4114800"/>
            <a:ext cx="1322705" cy="5334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572000" y="2895600"/>
            <a:ext cx="457200" cy="914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15000" y="3124200"/>
            <a:ext cx="1447800" cy="7620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905000" y="4267200"/>
            <a:ext cx="1905000" cy="3810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4648200" y="4295775"/>
            <a:ext cx="76200" cy="53340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8CE4F56A-5C81-FCFE-C4C9-67C386864E23}"/>
              </a:ext>
            </a:extLst>
          </p:cNvPr>
          <p:cNvSpPr/>
          <p:nvPr/>
        </p:nvSpPr>
        <p:spPr>
          <a:xfrm>
            <a:off x="875665" y="1861820"/>
            <a:ext cx="1534795" cy="14478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AD37ACD-87F9-AFC5-E412-7265C395FABD}"/>
              </a:ext>
            </a:extLst>
          </p:cNvPr>
          <p:cNvSpPr/>
          <p:nvPr/>
        </p:nvSpPr>
        <p:spPr>
          <a:xfrm>
            <a:off x="6300152" y="4867275"/>
            <a:ext cx="1633538" cy="163576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762105"/>
            <a:ext cx="6382385" cy="6572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 dirty="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 dirty="0">
                <a:latin typeface="Microsoft JhengHei" panose="020B0604030504040204" charset="-120"/>
                <a:cs typeface="Microsoft JhengHei" panose="020B0604030504040204" charset="-120"/>
              </a:rPr>
              <a:t> -- </a:t>
            </a:r>
            <a:r>
              <a:rPr lang="zh-CN" altLang="en-US" sz="2800" b="1" dirty="0">
                <a:latin typeface="Microsoft JhengHei" panose="020B0604030504040204" charset="-120"/>
                <a:cs typeface="Microsoft JhengHei" panose="020B0604030504040204" charset="-120"/>
              </a:rPr>
              <a:t>交换器</a:t>
            </a:r>
          </a:p>
        </p:txBody>
      </p:sp>
      <p:pic>
        <p:nvPicPr>
          <p:cNvPr id="4" name="图片 3" descr="comput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111250" y="1981200"/>
            <a:ext cx="1033780" cy="1033780"/>
          </a:xfrm>
          <a:prstGeom prst="rect">
            <a:avLst/>
          </a:prstGeom>
        </p:spPr>
      </p:pic>
      <p:pic>
        <p:nvPicPr>
          <p:cNvPr id="5" name="图片 4" descr="comput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597650" y="1981200"/>
            <a:ext cx="1033780" cy="103378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34720" y="591058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D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040120" y="589978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F</a:t>
            </a:r>
          </a:p>
        </p:txBody>
      </p:sp>
      <p:pic>
        <p:nvPicPr>
          <p:cNvPr id="11" name="图片 10" descr="comput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54450" y="1981200"/>
            <a:ext cx="1033780" cy="1033780"/>
          </a:xfrm>
          <a:prstGeom prst="rect">
            <a:avLst/>
          </a:prstGeom>
        </p:spPr>
      </p:pic>
      <p:pic>
        <p:nvPicPr>
          <p:cNvPr id="13" name="图片 12" descr="comput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121410" y="4876800"/>
            <a:ext cx="1033780" cy="1033780"/>
          </a:xfrm>
          <a:prstGeom prst="rect">
            <a:avLst/>
          </a:prstGeom>
        </p:spPr>
      </p:pic>
      <p:pic>
        <p:nvPicPr>
          <p:cNvPr id="14" name="图片 13" descr="computer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07810" y="4876800"/>
            <a:ext cx="1033780" cy="1033780"/>
          </a:xfrm>
          <a:prstGeom prst="rect">
            <a:avLst/>
          </a:prstGeom>
        </p:spPr>
      </p:pic>
      <p:pic>
        <p:nvPicPr>
          <p:cNvPr id="16" name="图片 15" descr="comput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64610" y="4876800"/>
            <a:ext cx="1033780" cy="1033780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867410" y="151003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A</a:t>
            </a: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3610610" y="149987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B</a:t>
            </a:r>
          </a:p>
        </p:txBody>
      </p:sp>
      <p:sp>
        <p:nvSpPr>
          <p:cNvPr id="30" name="文本框 29"/>
          <p:cNvSpPr txBox="1"/>
          <p:nvPr>
            <p:custDataLst>
              <p:tags r:id="rId11"/>
            </p:custDataLst>
          </p:nvPr>
        </p:nvSpPr>
        <p:spPr>
          <a:xfrm>
            <a:off x="6201410" y="1509395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C</a:t>
            </a:r>
          </a:p>
        </p:txBody>
      </p:sp>
      <p:sp>
        <p:nvSpPr>
          <p:cNvPr id="31" name="文本框 30"/>
          <p:cNvSpPr txBox="1"/>
          <p:nvPr>
            <p:custDataLst>
              <p:tags r:id="rId12"/>
            </p:custDataLst>
          </p:nvPr>
        </p:nvSpPr>
        <p:spPr>
          <a:xfrm>
            <a:off x="3525520" y="5910580"/>
            <a:ext cx="1732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计算机</a:t>
            </a:r>
            <a:r>
              <a:rPr lang="en-US" altLang="zh-CN" sz="2800"/>
              <a:t>E</a:t>
            </a:r>
          </a:p>
        </p:txBody>
      </p:sp>
      <p:pic>
        <p:nvPicPr>
          <p:cNvPr id="22" name="图片 21"/>
          <p:cNvPicPr/>
          <p:nvPr/>
        </p:nvPicPr>
        <p:blipFill>
          <a:blip r:embed="rId21"/>
          <a:srcRect l="3125" t="35833" r="3125" b="39167"/>
          <a:stretch>
            <a:fillRect/>
          </a:stretch>
        </p:blipFill>
        <p:spPr>
          <a:xfrm>
            <a:off x="1501775" y="3276600"/>
            <a:ext cx="5715000" cy="1143000"/>
          </a:xfrm>
          <a:prstGeom prst="rect">
            <a:avLst/>
          </a:prstGeom>
        </p:spPr>
      </p:pic>
      <p:cxnSp>
        <p:nvCxnSpPr>
          <p:cNvPr id="23" name="直接连接符 22"/>
          <p:cNvCxnSpPr/>
          <p:nvPr>
            <p:custDataLst>
              <p:tags r:id="rId13"/>
            </p:custDataLst>
          </p:nvPr>
        </p:nvCxnSpPr>
        <p:spPr>
          <a:xfrm>
            <a:off x="1752600" y="2971800"/>
            <a:ext cx="228600" cy="99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14"/>
            </p:custDataLst>
          </p:nvPr>
        </p:nvCxnSpPr>
        <p:spPr>
          <a:xfrm>
            <a:off x="4419600" y="2974340"/>
            <a:ext cx="76200" cy="988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5"/>
            </p:custDataLst>
          </p:nvPr>
        </p:nvCxnSpPr>
        <p:spPr>
          <a:xfrm flipH="1">
            <a:off x="6705600" y="2974340"/>
            <a:ext cx="457200" cy="9880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6"/>
            </p:custDataLst>
          </p:nvPr>
        </p:nvCxnSpPr>
        <p:spPr>
          <a:xfrm flipV="1">
            <a:off x="1676400" y="4191000"/>
            <a:ext cx="304800" cy="838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7"/>
            </p:custDataLst>
          </p:nvPr>
        </p:nvCxnSpPr>
        <p:spPr>
          <a:xfrm flipV="1">
            <a:off x="4419600" y="4191000"/>
            <a:ext cx="76200" cy="76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0"/>
          </p:cNvCxnSpPr>
          <p:nvPr>
            <p:custDataLst>
              <p:tags r:id="rId18"/>
            </p:custDataLst>
          </p:nvPr>
        </p:nvCxnSpPr>
        <p:spPr>
          <a:xfrm flipH="1" flipV="1">
            <a:off x="6705600" y="4114800"/>
            <a:ext cx="419100" cy="76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云形 36"/>
          <p:cNvSpPr/>
          <p:nvPr/>
        </p:nvSpPr>
        <p:spPr>
          <a:xfrm>
            <a:off x="7010400" y="3392170"/>
            <a:ext cx="2075815" cy="110744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交换机（</a:t>
            </a:r>
            <a:r>
              <a:rPr lang="en-US" altLang="zh-CN" sz="2400"/>
              <a:t>Switch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476E2-F1BF-4921-EDFA-590EF058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D9B7B3-E0C6-E15A-79CD-FB52E57B4D7C}"/>
              </a:ext>
            </a:extLst>
          </p:cNvPr>
          <p:cNvSpPr txBox="1"/>
          <p:nvPr/>
        </p:nvSpPr>
        <p:spPr>
          <a:xfrm>
            <a:off x="834339" y="762105"/>
            <a:ext cx="7319061" cy="659796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 dirty="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 dirty="0">
                <a:latin typeface="Microsoft JhengHei" panose="020B0604030504040204" charset="-120"/>
                <a:cs typeface="Microsoft JhengHei" panose="020B0604030504040204" charset="-120"/>
              </a:rPr>
              <a:t> -- </a:t>
            </a:r>
            <a:r>
              <a:rPr lang="zh-CN" altLang="en-US" sz="2800" b="1" dirty="0">
                <a:latin typeface="Microsoft JhengHei" panose="020B0604030504040204" charset="-120"/>
                <a:cs typeface="Microsoft JhengHei" panose="020B0604030504040204" charset="-120"/>
              </a:rPr>
              <a:t>交换器（同网络传输）</a:t>
            </a:r>
          </a:p>
        </p:txBody>
      </p:sp>
      <p:pic>
        <p:nvPicPr>
          <p:cNvPr id="4" name="图片 3" descr="computer">
            <a:extLst>
              <a:ext uri="{FF2B5EF4-FFF2-40B4-BE49-F238E27FC236}">
                <a16:creationId xmlns:a16="http://schemas.microsoft.com/office/drawing/2014/main" id="{D6FCC4E1-5B1E-9AAF-2A83-EDEEAA50F2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1089" y="2382097"/>
            <a:ext cx="715172" cy="697369"/>
          </a:xfrm>
          <a:prstGeom prst="rect">
            <a:avLst/>
          </a:prstGeom>
        </p:spPr>
      </p:pic>
      <p:pic>
        <p:nvPicPr>
          <p:cNvPr id="5" name="图片 4" descr="computer">
            <a:extLst>
              <a:ext uri="{FF2B5EF4-FFF2-40B4-BE49-F238E27FC236}">
                <a16:creationId xmlns:a16="http://schemas.microsoft.com/office/drawing/2014/main" id="{B3040B85-5D15-F70F-D42B-6F72ECA8AB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116594" y="2382097"/>
            <a:ext cx="715172" cy="697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13EEB6-3D44-CEBA-39C5-B51E4F6155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8965" y="5032785"/>
            <a:ext cx="1198396" cy="24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</a:t>
            </a:r>
            <a:r>
              <a:rPr lang="en-US" altLang="zh-CN"/>
              <a:t>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83673-5930-3AB4-7A28-34B1B6C900A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730894" y="5025503"/>
            <a:ext cx="1198396" cy="24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</a:t>
            </a:r>
            <a:r>
              <a:rPr lang="en-US" altLang="zh-CN"/>
              <a:t>F</a:t>
            </a:r>
          </a:p>
        </p:txBody>
      </p:sp>
      <p:pic>
        <p:nvPicPr>
          <p:cNvPr id="11" name="图片 10" descr="computer">
            <a:extLst>
              <a:ext uri="{FF2B5EF4-FFF2-40B4-BE49-F238E27FC236}">
                <a16:creationId xmlns:a16="http://schemas.microsoft.com/office/drawing/2014/main" id="{8EB3D0AF-D175-0203-1C72-6CDAF5103E0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218842" y="2382097"/>
            <a:ext cx="715172" cy="697369"/>
          </a:xfrm>
          <a:prstGeom prst="rect">
            <a:avLst/>
          </a:prstGeom>
        </p:spPr>
      </p:pic>
      <p:pic>
        <p:nvPicPr>
          <p:cNvPr id="13" name="图片 12" descr="computer">
            <a:extLst>
              <a:ext uri="{FF2B5EF4-FFF2-40B4-BE49-F238E27FC236}">
                <a16:creationId xmlns:a16="http://schemas.microsoft.com/office/drawing/2014/main" id="{CDBAF935-F9A9-DD18-0513-A8650CB5B5B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8118" y="4335416"/>
            <a:ext cx="715172" cy="697369"/>
          </a:xfrm>
          <a:prstGeom prst="rect">
            <a:avLst/>
          </a:prstGeom>
        </p:spPr>
      </p:pic>
      <p:pic>
        <p:nvPicPr>
          <p:cNvPr id="14" name="图片 13" descr="computer">
            <a:extLst>
              <a:ext uri="{FF2B5EF4-FFF2-40B4-BE49-F238E27FC236}">
                <a16:creationId xmlns:a16="http://schemas.microsoft.com/office/drawing/2014/main" id="{1F0D7B63-0560-9885-4873-B6CF75CAA5A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123623" y="4335416"/>
            <a:ext cx="715172" cy="697369"/>
          </a:xfrm>
          <a:prstGeom prst="rect">
            <a:avLst/>
          </a:prstGeom>
        </p:spPr>
      </p:pic>
      <p:pic>
        <p:nvPicPr>
          <p:cNvPr id="16" name="图片 15" descr="computer">
            <a:extLst>
              <a:ext uri="{FF2B5EF4-FFF2-40B4-BE49-F238E27FC236}">
                <a16:creationId xmlns:a16="http://schemas.microsoft.com/office/drawing/2014/main" id="{903F725A-7FDA-8F1F-EBDA-DBDF2D981C8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225871" y="4335416"/>
            <a:ext cx="715172" cy="69736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DC7B70B-81AE-2369-124F-E476ACC3098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2400" y="2064254"/>
            <a:ext cx="1198396" cy="24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</a:t>
            </a:r>
            <a:r>
              <a:rPr lang="en-US" altLang="zh-CN"/>
              <a:t>A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AE10F67-EB92-0D66-4BAC-5C773F7ADCA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050153" y="2057400"/>
            <a:ext cx="1198396" cy="24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A062B8-816D-1A07-AD56-DFAF4157BB1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842475" y="2063825"/>
            <a:ext cx="1198396" cy="24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D4C9AB-175E-3FB6-9858-C239454B0DA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91287" y="5032785"/>
            <a:ext cx="1198396" cy="24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计算机</a:t>
            </a:r>
            <a:r>
              <a:rPr lang="en-US" altLang="zh-CN"/>
              <a:t>E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1EF9B16-D955-D2B9-485D-B3E5A91D400A}"/>
              </a:ext>
            </a:extLst>
          </p:cNvPr>
          <p:cNvPicPr/>
          <p:nvPr/>
        </p:nvPicPr>
        <p:blipFill>
          <a:blip r:embed="rId21"/>
          <a:srcRect l="3125" t="35833" r="3125" b="39167"/>
          <a:stretch>
            <a:fillRect/>
          </a:stretch>
        </p:blipFill>
        <p:spPr>
          <a:xfrm>
            <a:off x="591255" y="3255950"/>
            <a:ext cx="3953651" cy="771047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B4148CB-A97E-FADA-878E-2A2142EAD17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64777" y="3050337"/>
            <a:ext cx="158146" cy="6682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27CB141-4225-0E3D-77AD-E362B91661B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2609814" y="3052051"/>
            <a:ext cx="52715" cy="6665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CC23AC7-A7E2-481F-C18C-7F7918882B4B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H="1">
            <a:off x="4191275" y="3052051"/>
            <a:ext cx="316292" cy="6665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76E3DF-8C9B-82C3-FA2F-EF33B18AB27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flipV="1">
            <a:off x="712061" y="3872788"/>
            <a:ext cx="210861" cy="5654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8BDFA7C-C1AB-659B-82E0-0BA0A6A76CF5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2609814" y="3872788"/>
            <a:ext cx="52715" cy="5140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13DF571-3D02-17BB-D8CD-14847F74F825}"/>
              </a:ext>
            </a:extLst>
          </p:cNvPr>
          <p:cNvCxnSpPr>
            <a:stCxn id="14" idx="0"/>
          </p:cNvCxnSpPr>
          <p:nvPr>
            <p:custDataLst>
              <p:tags r:id="rId18"/>
            </p:custDataLst>
          </p:nvPr>
        </p:nvCxnSpPr>
        <p:spPr>
          <a:xfrm flipH="1" flipV="1">
            <a:off x="4191275" y="3821385"/>
            <a:ext cx="289934" cy="5140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275CE71-FB16-F37F-779B-2D36E1647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09541"/>
              </p:ext>
            </p:extLst>
          </p:nvPr>
        </p:nvGraphicFramePr>
        <p:xfrm>
          <a:off x="5930882" y="2381981"/>
          <a:ext cx="2863728" cy="216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13">
                  <a:extLst>
                    <a:ext uri="{9D8B030D-6E8A-4147-A177-3AD203B41FA5}">
                      <a16:colId xmlns:a16="http://schemas.microsoft.com/office/drawing/2014/main" val="13504751"/>
                    </a:ext>
                  </a:extLst>
                </a:gridCol>
                <a:gridCol w="1080304">
                  <a:extLst>
                    <a:ext uri="{9D8B030D-6E8A-4147-A177-3AD203B41FA5}">
                      <a16:colId xmlns:a16="http://schemas.microsoft.com/office/drawing/2014/main" val="1829585455"/>
                    </a:ext>
                  </a:extLst>
                </a:gridCol>
                <a:gridCol w="745711">
                  <a:extLst>
                    <a:ext uri="{9D8B030D-6E8A-4147-A177-3AD203B41FA5}">
                      <a16:colId xmlns:a16="http://schemas.microsoft.com/office/drawing/2014/main" val="2306824535"/>
                    </a:ext>
                  </a:extLst>
                </a:gridCol>
              </a:tblGrid>
              <a:tr h="36099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计算机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MAC</a:t>
                      </a:r>
                      <a:r>
                        <a:rPr lang="zh-CN" altLang="en-US" sz="160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31511"/>
                  </a:ext>
                </a:extLst>
              </a:tr>
              <a:tr h="36099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计算机 </a:t>
                      </a: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MAC 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Port 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378"/>
                  </a:ext>
                </a:extLst>
              </a:tr>
              <a:tr h="36099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计算机 </a:t>
                      </a:r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MAC 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Port 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17499"/>
                  </a:ext>
                </a:extLst>
              </a:tr>
              <a:tr h="36099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计算机 </a:t>
                      </a:r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MAC 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Port 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56671"/>
                  </a:ext>
                </a:extLst>
              </a:tr>
              <a:tr h="36099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计算机 </a:t>
                      </a:r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MAC 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Port 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7439"/>
                  </a:ext>
                </a:extLst>
              </a:tr>
              <a:tr h="36099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07580"/>
                  </a:ext>
                </a:extLst>
              </a:tr>
            </a:tbl>
          </a:graphicData>
        </a:graphic>
      </p:graphicFrame>
      <p:sp>
        <p:nvSpPr>
          <p:cNvPr id="10" name="云形 9">
            <a:extLst>
              <a:ext uri="{FF2B5EF4-FFF2-40B4-BE49-F238E27FC236}">
                <a16:creationId xmlns:a16="http://schemas.microsoft.com/office/drawing/2014/main" id="{46DBC416-8DC8-0CE3-0062-216A11999818}"/>
              </a:ext>
            </a:extLst>
          </p:cNvPr>
          <p:cNvSpPr/>
          <p:nvPr/>
        </p:nvSpPr>
        <p:spPr>
          <a:xfrm>
            <a:off x="7591699" y="1724755"/>
            <a:ext cx="1219200" cy="65722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映射表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DF4F115-DBE0-8539-8510-0D2AFB58BAD7}"/>
              </a:ext>
            </a:extLst>
          </p:cNvPr>
          <p:cNvCxnSpPr>
            <a:cxnSpLocks/>
          </p:cNvCxnSpPr>
          <p:nvPr/>
        </p:nvCxnSpPr>
        <p:spPr>
          <a:xfrm>
            <a:off x="922922" y="3079466"/>
            <a:ext cx="296278" cy="639112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57C9448-6326-64F5-9753-9670028D4A8F}"/>
              </a:ext>
            </a:extLst>
          </p:cNvPr>
          <p:cNvCxnSpPr>
            <a:cxnSpLocks/>
          </p:cNvCxnSpPr>
          <p:nvPr/>
        </p:nvCxnSpPr>
        <p:spPr>
          <a:xfrm>
            <a:off x="4349421" y="3854000"/>
            <a:ext cx="482345" cy="57946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云形 19">
            <a:extLst>
              <a:ext uri="{FF2B5EF4-FFF2-40B4-BE49-F238E27FC236}">
                <a16:creationId xmlns:a16="http://schemas.microsoft.com/office/drawing/2014/main" id="{47F06E61-2F1C-DA7B-505A-75689D641FEF}"/>
              </a:ext>
            </a:extLst>
          </p:cNvPr>
          <p:cNvSpPr/>
          <p:nvPr/>
        </p:nvSpPr>
        <p:spPr>
          <a:xfrm>
            <a:off x="131056" y="1417647"/>
            <a:ext cx="1372870" cy="739775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发送</a:t>
            </a:r>
          </a:p>
        </p:txBody>
      </p:sp>
      <p:sp>
        <p:nvSpPr>
          <p:cNvPr id="21" name="云形 20">
            <a:extLst>
              <a:ext uri="{FF2B5EF4-FFF2-40B4-BE49-F238E27FC236}">
                <a16:creationId xmlns:a16="http://schemas.microsoft.com/office/drawing/2014/main" id="{C19FD3CF-DF60-F138-BEDB-BF035BD84FFA}"/>
              </a:ext>
            </a:extLst>
          </p:cNvPr>
          <p:cNvSpPr/>
          <p:nvPr/>
        </p:nvSpPr>
        <p:spPr>
          <a:xfrm>
            <a:off x="4661205" y="4838106"/>
            <a:ext cx="1372870" cy="739775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接收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2EF7BCF-5471-7D3C-D7E3-EE0FCE880BEA}"/>
              </a:ext>
            </a:extLst>
          </p:cNvPr>
          <p:cNvSpPr/>
          <p:nvPr/>
        </p:nvSpPr>
        <p:spPr>
          <a:xfrm>
            <a:off x="248698" y="2324752"/>
            <a:ext cx="859953" cy="799568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65D0D72-3BA5-02D0-EB4B-E759BF179F7F}"/>
              </a:ext>
            </a:extLst>
          </p:cNvPr>
          <p:cNvSpPr/>
          <p:nvPr/>
        </p:nvSpPr>
        <p:spPr>
          <a:xfrm>
            <a:off x="4025813" y="4306312"/>
            <a:ext cx="850762" cy="77104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9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A2B0A-4BB4-DEF5-38E7-1A5444191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365621-27A0-AEEE-077B-DFA67F27BE41}"/>
              </a:ext>
            </a:extLst>
          </p:cNvPr>
          <p:cNvSpPr txBox="1"/>
          <p:nvPr/>
        </p:nvSpPr>
        <p:spPr>
          <a:xfrm>
            <a:off x="834339" y="762105"/>
            <a:ext cx="7852461" cy="659796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469900" algn="l"/>
                <a:tab pos="2801620" algn="l"/>
              </a:tabLst>
            </a:pPr>
            <a:r>
              <a:rPr lang="zh-CN" altLang="en-US" sz="2800" dirty="0">
                <a:latin typeface="Microsoft JhengHei" panose="020B0604030504040204" charset="-120"/>
                <a:cs typeface="Microsoft JhengHei" panose="020B0604030504040204" charset="-120"/>
              </a:rPr>
              <a:t>计算机通信方式</a:t>
            </a:r>
            <a:r>
              <a:rPr lang="en-US" altLang="zh-CN" sz="2800" dirty="0">
                <a:latin typeface="Microsoft JhengHei" panose="020B0604030504040204" charset="-120"/>
                <a:cs typeface="Microsoft JhengHei" panose="020B0604030504040204" charset="-120"/>
              </a:rPr>
              <a:t> -- </a:t>
            </a:r>
            <a:r>
              <a:rPr lang="zh-CN" altLang="en-US" sz="2800" b="1" dirty="0">
                <a:latin typeface="Microsoft JhengHei" panose="020B0604030504040204" charset="-120"/>
                <a:cs typeface="Microsoft JhengHei" panose="020B0604030504040204" charset="-120"/>
              </a:rPr>
              <a:t>交换器（跨网络传输）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9113BF-1BB1-1F7E-CC6B-66449A71F693}"/>
              </a:ext>
            </a:extLst>
          </p:cNvPr>
          <p:cNvGrpSpPr/>
          <p:nvPr/>
        </p:nvGrpSpPr>
        <p:grpSpPr>
          <a:xfrm>
            <a:off x="165798" y="2385228"/>
            <a:ext cx="3657600" cy="2780706"/>
            <a:chOff x="152400" y="2057400"/>
            <a:chExt cx="4888471" cy="3283162"/>
          </a:xfrm>
        </p:grpSpPr>
        <p:pic>
          <p:nvPicPr>
            <p:cNvPr id="4" name="图片 3" descr="computer">
              <a:extLst>
                <a:ext uri="{FF2B5EF4-FFF2-40B4-BE49-F238E27FC236}">
                  <a16:creationId xmlns:a16="http://schemas.microsoft.com/office/drawing/2014/main" id="{AE452C9C-31F0-3353-38EA-206ABE72E3B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321089" y="2382097"/>
              <a:ext cx="715172" cy="697369"/>
            </a:xfrm>
            <a:prstGeom prst="rect">
              <a:avLst/>
            </a:prstGeom>
          </p:spPr>
        </p:pic>
        <p:pic>
          <p:nvPicPr>
            <p:cNvPr id="5" name="图片 4" descr="computer">
              <a:extLst>
                <a:ext uri="{FF2B5EF4-FFF2-40B4-BE49-F238E27FC236}">
                  <a16:creationId xmlns:a16="http://schemas.microsoft.com/office/drawing/2014/main" id="{528C7B2F-78F0-760C-1DC0-2549DA73625D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4116594" y="2382097"/>
              <a:ext cx="715172" cy="69736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F4DED6-2523-00E0-1F06-41D668B12A6D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98965" y="5032785"/>
              <a:ext cx="119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计算机</a:t>
              </a:r>
              <a:r>
                <a:rPr lang="en-US" altLang="zh-CN" sz="1400"/>
                <a:t>D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DDB74D-98B7-6E7E-86BE-70B8AF38478B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3730894" y="5025503"/>
              <a:ext cx="119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计算机</a:t>
              </a:r>
              <a:r>
                <a:rPr lang="en-US" altLang="zh-CN" sz="1400"/>
                <a:t>F</a:t>
              </a:r>
            </a:p>
          </p:txBody>
        </p:sp>
        <p:pic>
          <p:nvPicPr>
            <p:cNvPr id="11" name="图片 10" descr="computer">
              <a:extLst>
                <a:ext uri="{FF2B5EF4-FFF2-40B4-BE49-F238E27FC236}">
                  <a16:creationId xmlns:a16="http://schemas.microsoft.com/office/drawing/2014/main" id="{D2ECA109-3F55-B372-5C2B-6AE08AFC381A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2218842" y="2382097"/>
              <a:ext cx="715172" cy="697369"/>
            </a:xfrm>
            <a:prstGeom prst="rect">
              <a:avLst/>
            </a:prstGeom>
          </p:spPr>
        </p:pic>
        <p:pic>
          <p:nvPicPr>
            <p:cNvPr id="13" name="图片 12" descr="computer">
              <a:extLst>
                <a:ext uri="{FF2B5EF4-FFF2-40B4-BE49-F238E27FC236}">
                  <a16:creationId xmlns:a16="http://schemas.microsoft.com/office/drawing/2014/main" id="{C5BD5281-4C37-3139-8B3E-1732A7C873DA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328118" y="4335416"/>
              <a:ext cx="715172" cy="697369"/>
            </a:xfrm>
            <a:prstGeom prst="rect">
              <a:avLst/>
            </a:prstGeom>
          </p:spPr>
        </p:pic>
        <p:pic>
          <p:nvPicPr>
            <p:cNvPr id="14" name="图片 13" descr="computer">
              <a:extLst>
                <a:ext uri="{FF2B5EF4-FFF2-40B4-BE49-F238E27FC236}">
                  <a16:creationId xmlns:a16="http://schemas.microsoft.com/office/drawing/2014/main" id="{0FDC810B-EB9D-1D30-E926-ACAA50E4C2D9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4123623" y="4335416"/>
              <a:ext cx="715172" cy="697369"/>
            </a:xfrm>
            <a:prstGeom prst="rect">
              <a:avLst/>
            </a:prstGeom>
          </p:spPr>
        </p:pic>
        <p:pic>
          <p:nvPicPr>
            <p:cNvPr id="16" name="图片 15" descr="computer">
              <a:extLst>
                <a:ext uri="{FF2B5EF4-FFF2-40B4-BE49-F238E27FC236}">
                  <a16:creationId xmlns:a16="http://schemas.microsoft.com/office/drawing/2014/main" id="{441F7D05-C0DB-1CE2-33E8-4DDE82B83E65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2225871" y="4335416"/>
              <a:ext cx="715172" cy="697369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185265-5EFB-C887-BA8E-99A9537239DE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52400" y="2064254"/>
              <a:ext cx="119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计算机</a:t>
              </a:r>
              <a:r>
                <a:rPr lang="en-US" altLang="zh-CN" sz="1400"/>
                <a:t>A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9557BBA-F4B7-8E81-002B-6CCDAA73B01F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2050153" y="2057400"/>
              <a:ext cx="119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计算机</a:t>
              </a:r>
              <a:r>
                <a:rPr lang="en-US" altLang="zh-CN" sz="1400"/>
                <a:t>B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C8A5F11-5055-9A84-470D-290BD955DAAD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3842475" y="2063825"/>
              <a:ext cx="119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计算机</a:t>
              </a:r>
              <a:r>
                <a:rPr lang="en-US" altLang="zh-CN" sz="1400" dirty="0"/>
                <a:t>C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FBD6ADF-3F10-3FE8-39AA-61C799DB594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991287" y="5032785"/>
              <a:ext cx="1198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计算机</a:t>
              </a:r>
              <a:r>
                <a:rPr lang="en-US" altLang="zh-CN" sz="1400"/>
                <a:t>E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C507D96-A34B-EDEB-1A9D-EEEC43FEEF85}"/>
                </a:ext>
              </a:extLst>
            </p:cNvPr>
            <p:cNvPicPr/>
            <p:nvPr/>
          </p:nvPicPr>
          <p:blipFill>
            <a:blip r:embed="rId40"/>
            <a:srcRect l="3125" t="35833" r="3125" b="39167"/>
            <a:stretch>
              <a:fillRect/>
            </a:stretch>
          </p:blipFill>
          <p:spPr>
            <a:xfrm>
              <a:off x="591255" y="3255950"/>
              <a:ext cx="3953651" cy="771047"/>
            </a:xfrm>
            <a:prstGeom prst="rect">
              <a:avLst/>
            </a:prstGeom>
          </p:spPr>
        </p:pic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64FFAE8-1622-9207-841D-EFE3A639BB02}"/>
                </a:ext>
              </a:extLst>
            </p:cNvPr>
            <p:cNvCxnSpPr/>
            <p:nvPr>
              <p:custDataLst>
                <p:tags r:id="rId32"/>
              </p:custDataLst>
            </p:nvPr>
          </p:nvCxnSpPr>
          <p:spPr>
            <a:xfrm>
              <a:off x="764777" y="3050337"/>
              <a:ext cx="158146" cy="6682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DFAA567-57D0-77D3-8EF6-689D8D26FDC2}"/>
                </a:ext>
              </a:extLst>
            </p:cNvPr>
            <p:cNvCxnSpPr/>
            <p:nvPr>
              <p:custDataLst>
                <p:tags r:id="rId33"/>
              </p:custDataLst>
            </p:nvPr>
          </p:nvCxnSpPr>
          <p:spPr>
            <a:xfrm>
              <a:off x="2609814" y="3052051"/>
              <a:ext cx="52715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3B88627-2DE5-D87E-6D84-08750C50D15F}"/>
                </a:ext>
              </a:extLst>
            </p:cNvPr>
            <p:cNvCxnSpPr/>
            <p:nvPr>
              <p:custDataLst>
                <p:tags r:id="rId34"/>
              </p:custDataLst>
            </p:nvPr>
          </p:nvCxnSpPr>
          <p:spPr>
            <a:xfrm flipH="1">
              <a:off x="4191275" y="3052051"/>
              <a:ext cx="316292" cy="6665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CFAF060-1E5F-6755-216E-7966464D8419}"/>
                </a:ext>
              </a:extLst>
            </p:cNvPr>
            <p:cNvCxnSpPr/>
            <p:nvPr>
              <p:custDataLst>
                <p:tags r:id="rId35"/>
              </p:custDataLst>
            </p:nvPr>
          </p:nvCxnSpPr>
          <p:spPr>
            <a:xfrm flipV="1">
              <a:off x="712061" y="3872788"/>
              <a:ext cx="210861" cy="5654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7FF6E24-AAB7-76FC-FD38-88FFA7C5172B}"/>
                </a:ext>
              </a:extLst>
            </p:cNvPr>
            <p:cNvCxnSpPr/>
            <p:nvPr>
              <p:custDataLst>
                <p:tags r:id="rId36"/>
              </p:custDataLst>
            </p:nvPr>
          </p:nvCxnSpPr>
          <p:spPr>
            <a:xfrm flipV="1">
              <a:off x="2609814" y="3872788"/>
              <a:ext cx="52715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5731591-8EB9-EF73-8D57-101357540A39}"/>
                </a:ext>
              </a:extLst>
            </p:cNvPr>
            <p:cNvCxnSpPr>
              <a:stCxn id="14" idx="0"/>
            </p:cNvCxnSpPr>
            <p:nvPr>
              <p:custDataLst>
                <p:tags r:id="rId37"/>
              </p:custDataLst>
            </p:nvPr>
          </p:nvCxnSpPr>
          <p:spPr>
            <a:xfrm flipH="1" flipV="1">
              <a:off x="4191275" y="3821385"/>
              <a:ext cx="289934" cy="5140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7B3C216-48B2-B6D3-1EF3-E9B6D1BEEAC8}"/>
                </a:ext>
              </a:extLst>
            </p:cNvPr>
            <p:cNvCxnSpPr>
              <a:cxnSpLocks/>
            </p:cNvCxnSpPr>
            <p:nvPr/>
          </p:nvCxnSpPr>
          <p:spPr>
            <a:xfrm>
              <a:off x="922922" y="3079466"/>
              <a:ext cx="296278" cy="63911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0" name="云形 19">
            <a:extLst>
              <a:ext uri="{FF2B5EF4-FFF2-40B4-BE49-F238E27FC236}">
                <a16:creationId xmlns:a16="http://schemas.microsoft.com/office/drawing/2014/main" id="{E8C0E04E-BAB5-6691-1D75-DE9D1E325B0B}"/>
              </a:ext>
            </a:extLst>
          </p:cNvPr>
          <p:cNvSpPr/>
          <p:nvPr/>
        </p:nvSpPr>
        <p:spPr>
          <a:xfrm>
            <a:off x="137051" y="1642733"/>
            <a:ext cx="1372870" cy="739775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发送</a:t>
            </a:r>
          </a:p>
        </p:txBody>
      </p:sp>
      <p:sp>
        <p:nvSpPr>
          <p:cNvPr id="21" name="云形 20">
            <a:extLst>
              <a:ext uri="{FF2B5EF4-FFF2-40B4-BE49-F238E27FC236}">
                <a16:creationId xmlns:a16="http://schemas.microsoft.com/office/drawing/2014/main" id="{353A8AD6-476F-61A7-BE42-96858EF071D0}"/>
              </a:ext>
            </a:extLst>
          </p:cNvPr>
          <p:cNvSpPr/>
          <p:nvPr/>
        </p:nvSpPr>
        <p:spPr>
          <a:xfrm>
            <a:off x="7663358" y="5324370"/>
            <a:ext cx="1372870" cy="739775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接收</a:t>
            </a:r>
          </a:p>
        </p:txBody>
      </p:sp>
      <p:pic>
        <p:nvPicPr>
          <p:cNvPr id="15" name="图片 14" descr="computer">
            <a:extLst>
              <a:ext uri="{FF2B5EF4-FFF2-40B4-BE49-F238E27FC236}">
                <a16:creationId xmlns:a16="http://schemas.microsoft.com/office/drawing/2014/main" id="{E801F3C0-1F18-6F08-BC1D-FD50A64E0A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00141" y="2654066"/>
            <a:ext cx="535098" cy="590643"/>
          </a:xfrm>
          <a:prstGeom prst="rect">
            <a:avLst/>
          </a:prstGeom>
        </p:spPr>
      </p:pic>
      <p:pic>
        <p:nvPicPr>
          <p:cNvPr id="17" name="图片 16" descr="computer">
            <a:extLst>
              <a:ext uri="{FF2B5EF4-FFF2-40B4-BE49-F238E27FC236}">
                <a16:creationId xmlns:a16="http://schemas.microsoft.com/office/drawing/2014/main" id="{4E4D6551-AF67-7A86-8AAC-6A9F80566F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7939973" y="2654066"/>
            <a:ext cx="535098" cy="5906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50DC0B3-692A-327A-DBFB-031B2DA135A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008766" y="4899092"/>
            <a:ext cx="8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计算机</a:t>
            </a:r>
            <a:r>
              <a:rPr lang="en-US" altLang="zh-CN" sz="1400" dirty="0"/>
              <a:t>J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FA7151-16E2-4872-33EA-4CBA8B60E0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651389" y="4892925"/>
            <a:ext cx="8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计算机</a:t>
            </a:r>
            <a:r>
              <a:rPr lang="en-US" altLang="zh-CN" sz="1400" dirty="0"/>
              <a:t>L</a:t>
            </a:r>
          </a:p>
        </p:txBody>
      </p:sp>
      <p:pic>
        <p:nvPicPr>
          <p:cNvPr id="33" name="图片 32" descr="computer">
            <a:extLst>
              <a:ext uri="{FF2B5EF4-FFF2-40B4-BE49-F238E27FC236}">
                <a16:creationId xmlns:a16="http://schemas.microsoft.com/office/drawing/2014/main" id="{81D787DC-9689-E193-A2CD-FA48E3C6EBC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6520057" y="2654066"/>
            <a:ext cx="535098" cy="590643"/>
          </a:xfrm>
          <a:prstGeom prst="rect">
            <a:avLst/>
          </a:prstGeom>
        </p:spPr>
      </p:pic>
      <p:pic>
        <p:nvPicPr>
          <p:cNvPr id="34" name="图片 33" descr="computer">
            <a:extLst>
              <a:ext uri="{FF2B5EF4-FFF2-40B4-BE49-F238E27FC236}">
                <a16:creationId xmlns:a16="http://schemas.microsoft.com/office/drawing/2014/main" id="{5ECA7406-48C7-5C2D-2B9F-E838FA2DC30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05400" y="4308449"/>
            <a:ext cx="535098" cy="590643"/>
          </a:xfrm>
          <a:prstGeom prst="rect">
            <a:avLst/>
          </a:prstGeom>
        </p:spPr>
      </p:pic>
      <p:pic>
        <p:nvPicPr>
          <p:cNvPr id="35" name="图片 34" descr="computer">
            <a:extLst>
              <a:ext uri="{FF2B5EF4-FFF2-40B4-BE49-F238E27FC236}">
                <a16:creationId xmlns:a16="http://schemas.microsoft.com/office/drawing/2014/main" id="{6F46E7AB-BC4B-0CFB-3A24-45233B1995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7945232" y="4308449"/>
            <a:ext cx="535098" cy="590643"/>
          </a:xfrm>
          <a:prstGeom prst="rect">
            <a:avLst/>
          </a:prstGeom>
        </p:spPr>
      </p:pic>
      <p:pic>
        <p:nvPicPr>
          <p:cNvPr id="37" name="图片 36" descr="computer">
            <a:extLst>
              <a:ext uri="{FF2B5EF4-FFF2-40B4-BE49-F238E27FC236}">
                <a16:creationId xmlns:a16="http://schemas.microsoft.com/office/drawing/2014/main" id="{A12C68CD-BE66-AD5B-98AB-6E502EF5631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6525317" y="4308449"/>
            <a:ext cx="535098" cy="59064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FAF8C615-BDBB-7A31-D7F0-8FDEA614E01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973926" y="2384866"/>
            <a:ext cx="8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计算机</a:t>
            </a:r>
            <a:r>
              <a:rPr lang="en-US" altLang="zh-CN" sz="1400" dirty="0"/>
              <a:t>G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694DA5-54BA-8813-67EC-3DAA404950D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393843" y="2379061"/>
            <a:ext cx="8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计算机</a:t>
            </a:r>
            <a:r>
              <a:rPr lang="en-US" altLang="zh-CN" sz="1400" dirty="0"/>
              <a:t>H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85A8FA-8697-1B94-2110-1345C4FB684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734875" y="2384503"/>
            <a:ext cx="8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计算机</a:t>
            </a:r>
            <a:r>
              <a:rPr lang="en-US" altLang="zh-CN" sz="1400" dirty="0"/>
              <a:t>I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D5096D3-6DB6-6793-2FD7-05BB34D3C0C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349799" y="4899092"/>
            <a:ext cx="89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计算机</a:t>
            </a:r>
            <a:r>
              <a:rPr lang="en-US" altLang="zh-CN" sz="1400" dirty="0"/>
              <a:t>K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5EDA966-E9FB-10AF-A2F4-4215F5F304A2}"/>
              </a:ext>
            </a:extLst>
          </p:cNvPr>
          <p:cNvPicPr/>
          <p:nvPr/>
        </p:nvPicPr>
        <p:blipFill>
          <a:blip r:embed="rId40"/>
          <a:srcRect l="3125" t="35833" r="3125" b="39167"/>
          <a:stretch>
            <a:fillRect/>
          </a:stretch>
        </p:blipFill>
        <p:spPr>
          <a:xfrm>
            <a:off x="5302281" y="3394185"/>
            <a:ext cx="2958159" cy="653046"/>
          </a:xfrm>
          <a:prstGeom prst="rect">
            <a:avLst/>
          </a:prstGeom>
        </p:spPr>
      </p:pic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1CF076-BBD5-4AD9-AA6D-C7BE35AEA43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432112" y="3220039"/>
            <a:ext cx="118326" cy="5659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FF8D1C1-B05B-542F-FA2D-0F83138B969C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812586" y="3221490"/>
            <a:ext cx="39442" cy="5645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160F03-1D8C-48AF-5B94-1FF0AC8CC90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H="1">
            <a:off x="7995850" y="3221490"/>
            <a:ext cx="236653" cy="5645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10E0CE9-16DE-B79D-EBDF-0DEFCEEB2AD5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flipV="1">
            <a:off x="5392670" y="3916622"/>
            <a:ext cx="157768" cy="4789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3645D41-9FE0-0C46-EEDC-678CA8318B10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6812586" y="3916622"/>
            <a:ext cx="39442" cy="4353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A0BEE-0A94-78E9-029C-B1C06EDCA4E6}"/>
              </a:ext>
            </a:extLst>
          </p:cNvPr>
          <p:cNvCxnSpPr>
            <a:stCxn id="35" idx="0"/>
          </p:cNvCxnSpPr>
          <p:nvPr>
            <p:custDataLst>
              <p:tags r:id="rId18"/>
            </p:custDataLst>
          </p:nvPr>
        </p:nvCxnSpPr>
        <p:spPr>
          <a:xfrm flipH="1" flipV="1">
            <a:off x="7995850" y="3873085"/>
            <a:ext cx="216931" cy="4353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4EE29DA-EDD8-1902-A338-CE6FF1FFF7CE}"/>
              </a:ext>
            </a:extLst>
          </p:cNvPr>
          <p:cNvCxnSpPr>
            <a:cxnSpLocks/>
          </p:cNvCxnSpPr>
          <p:nvPr/>
        </p:nvCxnSpPr>
        <p:spPr>
          <a:xfrm>
            <a:off x="3923705" y="3711275"/>
            <a:ext cx="949641" cy="9433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D80B19-5D91-00BA-5D26-FFEF1F95C7C4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 flipV="1">
            <a:off x="3369320" y="3879252"/>
            <a:ext cx="2102234" cy="156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BA657A0-1BE5-DED4-A7D0-415CEADBC9F9}"/>
              </a:ext>
            </a:extLst>
          </p:cNvPr>
          <p:cNvCxnSpPr>
            <a:cxnSpLocks/>
          </p:cNvCxnSpPr>
          <p:nvPr/>
        </p:nvCxnSpPr>
        <p:spPr>
          <a:xfrm>
            <a:off x="8164794" y="3901627"/>
            <a:ext cx="188665" cy="413595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6B4DDB30-9D68-7054-D781-2BC9689C1EA9}"/>
              </a:ext>
            </a:extLst>
          </p:cNvPr>
          <p:cNvSpPr/>
          <p:nvPr/>
        </p:nvSpPr>
        <p:spPr>
          <a:xfrm>
            <a:off x="106889" y="2359042"/>
            <a:ext cx="925320" cy="9107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9CE330E-FF08-3F53-22EB-EB10D52E9D4F}"/>
              </a:ext>
            </a:extLst>
          </p:cNvPr>
          <p:cNvSpPr/>
          <p:nvPr/>
        </p:nvSpPr>
        <p:spPr>
          <a:xfrm>
            <a:off x="7651389" y="4308449"/>
            <a:ext cx="925320" cy="9107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云形 79">
            <a:extLst>
              <a:ext uri="{FF2B5EF4-FFF2-40B4-BE49-F238E27FC236}">
                <a16:creationId xmlns:a16="http://schemas.microsoft.com/office/drawing/2014/main" id="{E3456A74-BDCF-1A24-2157-A4317E2DB780}"/>
              </a:ext>
            </a:extLst>
          </p:cNvPr>
          <p:cNvSpPr/>
          <p:nvPr/>
        </p:nvSpPr>
        <p:spPr>
          <a:xfrm>
            <a:off x="1232734" y="5808370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 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81" name="云形 80">
            <a:extLst>
              <a:ext uri="{FF2B5EF4-FFF2-40B4-BE49-F238E27FC236}">
                <a16:creationId xmlns:a16="http://schemas.microsoft.com/office/drawing/2014/main" id="{6D5CC43C-E720-4BF8-86F9-DBCA22D0B5B3}"/>
              </a:ext>
            </a:extLst>
          </p:cNvPr>
          <p:cNvSpPr/>
          <p:nvPr/>
        </p:nvSpPr>
        <p:spPr>
          <a:xfrm>
            <a:off x="6047084" y="5808370"/>
            <a:ext cx="1622331" cy="575050"/>
          </a:xfrm>
          <a:prstGeom prst="cloud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 </a:t>
            </a: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BD09C254-C9D6-445F-7C9E-869CAA458EF7}"/>
              </a:ext>
            </a:extLst>
          </p:cNvPr>
          <p:cNvSpPr/>
          <p:nvPr/>
        </p:nvSpPr>
        <p:spPr>
          <a:xfrm rot="5400000">
            <a:off x="1832972" y="3913746"/>
            <a:ext cx="423345" cy="3244596"/>
          </a:xfrm>
          <a:prstGeom prst="rightBrace">
            <a:avLst>
              <a:gd name="adj1" fmla="val 6083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3AB741A9-3150-3DB9-BD9E-3625D36FDAA8}"/>
              </a:ext>
            </a:extLst>
          </p:cNvPr>
          <p:cNvSpPr/>
          <p:nvPr/>
        </p:nvSpPr>
        <p:spPr>
          <a:xfrm rot="5400000">
            <a:off x="6569688" y="3913747"/>
            <a:ext cx="423345" cy="3244596"/>
          </a:xfrm>
          <a:prstGeom prst="rightBrace">
            <a:avLst>
              <a:gd name="adj1" fmla="val 6083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83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9.1,&quot;left&quot;:48,&quot;top&quot;:126,&quot;width&quot;:571.4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9.1,&quot;left&quot;:48,&quot;top&quot;:126,&quot;width&quot;:571.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485</Words>
  <Application>Microsoft Office PowerPoint</Application>
  <PresentationFormat>全屏显示(4:3)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JhengHei</vt:lpstr>
      <vt:lpstr>等线</vt:lpstr>
      <vt:lpstr>Arial</vt:lpstr>
      <vt:lpstr>Calibri</vt:lpstr>
      <vt:lpstr>Office Theme</vt:lpstr>
      <vt:lpstr>计算机网络通信与设备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lds</dc:creator>
  <cp:lastModifiedBy>FANHUI MENG</cp:lastModifiedBy>
  <cp:revision>197</cp:revision>
  <dcterms:created xsi:type="dcterms:W3CDTF">2024-09-06T11:07:00Z</dcterms:created>
  <dcterms:modified xsi:type="dcterms:W3CDTF">2024-11-19T14:00:58Z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2020-06-27T16:00:00Z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2024-09-06T16:00:00Z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11BAD4669649471CA6AEC369B94D8043_12</vt:lpwstr>
  </property>
  <property fmtid="{D5CDD505-2E9C-101B-9397-08002B2CF9AE}" pid="7" name="KSOProductBuildVer">
    <vt:lpwstr>2052-12.1.0.18912</vt:lpwstr>
  </property>
</Properties>
</file>