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04" userDrawn="1">
          <p15:clr>
            <a:srgbClr val="A4A3A4"/>
          </p15:clr>
        </p15:guide>
        <p15:guide id="2" pos="7368" userDrawn="1">
          <p15:clr>
            <a:srgbClr val="A4A3A4"/>
          </p15:clr>
        </p15:guide>
        <p15:guide id="3" orient="horz" pos="472" userDrawn="1">
          <p15:clr>
            <a:srgbClr val="A4A3A4"/>
          </p15:clr>
        </p15:guide>
        <p15:guide id="4" orient="horz" pos="41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66" y="39"/>
      </p:cViewPr>
      <p:guideLst>
        <p:guide pos="304"/>
        <p:guide pos="7368"/>
        <p:guide orient="horz" pos="472"/>
        <p:guide orient="horz" pos="41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F7382-B1F7-4D68-995D-F8373CE65DC0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86D82-40B8-4175-AE33-CCD3B53A5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37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D8F6F-08AB-422E-BF07-88B099000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1122363"/>
            <a:ext cx="112014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68DE6F-6712-4B07-97EE-B9935CF4B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12141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2831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A7FF2-BE51-489D-AA15-0DD2A6AA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6AF0AD-2601-4F52-BC4F-A9D4D9D41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749F1-FE75-45FB-95A9-1B839DBA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1EC8-6F57-41A7-99F1-FEDB2874B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47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0259C-CF72-49AD-8FAD-12AB6C7F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9AC4F-B399-41E7-8954-866E1E09B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36320"/>
            <a:ext cx="5181600" cy="51406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6E20B4-2A29-48CF-9837-10F7757FB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36320"/>
            <a:ext cx="5181600" cy="51406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D3033B-76E7-4F25-BE95-E084E516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1EC8-6F57-41A7-99F1-FEDB2874B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84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C42F6-7BC7-4B9F-8BBD-23FE1B41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904565-16B3-4AD3-A820-2CF381E5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B6875E-AEA4-42E3-A6DA-2440C2C8329E}" type="datetime1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59F35C-A224-4CAC-B5E9-C90ECF498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F5DC01-F74D-4510-A748-035E31EE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1EC8-6F57-41A7-99F1-FEDB2874B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29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FA9B5E-1179-424A-9D9B-043584A4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1EC8-6F57-41A7-99F1-FEDB2874B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32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5496D6-6340-4D75-9F6E-2AC17D25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36525"/>
            <a:ext cx="11214100" cy="615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804680-DAF3-4C26-8CDB-11093A408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868182"/>
            <a:ext cx="11214100" cy="5511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4D84BF-2AF5-4184-BA51-DAE90778BA19}"/>
              </a:ext>
            </a:extLst>
          </p:cNvPr>
          <p:cNvSpPr/>
          <p:nvPr userDrawn="1"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B61E0390-630C-4AF6-B2A1-6CE666C986D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939005" y="397033"/>
            <a:ext cx="2252995" cy="356370"/>
            <a:chOff x="768" y="1292"/>
            <a:chExt cx="5241" cy="829"/>
          </a:xfrm>
          <a:solidFill>
            <a:schemeClr val="accent1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75B8AD57-3ED2-4C7E-9BB6-F795E9E53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" y="1292"/>
              <a:ext cx="1742" cy="829"/>
            </a:xfrm>
            <a:custGeom>
              <a:avLst/>
              <a:gdLst>
                <a:gd name="T0" fmla="*/ 1742 w 1742"/>
                <a:gd name="T1" fmla="*/ 829 h 829"/>
                <a:gd name="T2" fmla="*/ 851 w 1742"/>
                <a:gd name="T3" fmla="*/ 829 h 829"/>
                <a:gd name="T4" fmla="*/ 851 w 1742"/>
                <a:gd name="T5" fmla="*/ 9 h 829"/>
                <a:gd name="T6" fmla="*/ 751 w 1742"/>
                <a:gd name="T7" fmla="*/ 9 h 829"/>
                <a:gd name="T8" fmla="*/ 751 w 1742"/>
                <a:gd name="T9" fmla="*/ 24 h 829"/>
                <a:gd name="T10" fmla="*/ 724 w 1742"/>
                <a:gd name="T11" fmla="*/ 24 h 829"/>
                <a:gd name="T12" fmla="*/ 724 w 1742"/>
                <a:gd name="T13" fmla="*/ 9 h 829"/>
                <a:gd name="T14" fmla="*/ 258 w 1742"/>
                <a:gd name="T15" fmla="*/ 9 h 829"/>
                <a:gd name="T16" fmla="*/ 258 w 1742"/>
                <a:gd name="T17" fmla="*/ 24 h 829"/>
                <a:gd name="T18" fmla="*/ 231 w 1742"/>
                <a:gd name="T19" fmla="*/ 24 h 829"/>
                <a:gd name="T20" fmla="*/ 231 w 1742"/>
                <a:gd name="T21" fmla="*/ 9 h 829"/>
                <a:gd name="T22" fmla="*/ 132 w 1742"/>
                <a:gd name="T23" fmla="*/ 9 h 829"/>
                <a:gd name="T24" fmla="*/ 132 w 1742"/>
                <a:gd name="T25" fmla="*/ 829 h 829"/>
                <a:gd name="T26" fmla="*/ 0 w 1742"/>
                <a:gd name="T27" fmla="*/ 829 h 829"/>
                <a:gd name="T28" fmla="*/ 0 w 1742"/>
                <a:gd name="T29" fmla="*/ 820 h 829"/>
                <a:gd name="T30" fmla="*/ 123 w 1742"/>
                <a:gd name="T31" fmla="*/ 820 h 829"/>
                <a:gd name="T32" fmla="*/ 123 w 1742"/>
                <a:gd name="T33" fmla="*/ 0 h 829"/>
                <a:gd name="T34" fmla="*/ 239 w 1742"/>
                <a:gd name="T35" fmla="*/ 0 h 829"/>
                <a:gd name="T36" fmla="*/ 239 w 1742"/>
                <a:gd name="T37" fmla="*/ 14 h 829"/>
                <a:gd name="T38" fmla="*/ 250 w 1742"/>
                <a:gd name="T39" fmla="*/ 14 h 829"/>
                <a:gd name="T40" fmla="*/ 250 w 1742"/>
                <a:gd name="T41" fmla="*/ 0 h 829"/>
                <a:gd name="T42" fmla="*/ 732 w 1742"/>
                <a:gd name="T43" fmla="*/ 0 h 829"/>
                <a:gd name="T44" fmla="*/ 732 w 1742"/>
                <a:gd name="T45" fmla="*/ 14 h 829"/>
                <a:gd name="T46" fmla="*/ 743 w 1742"/>
                <a:gd name="T47" fmla="*/ 14 h 829"/>
                <a:gd name="T48" fmla="*/ 743 w 1742"/>
                <a:gd name="T49" fmla="*/ 0 h 829"/>
                <a:gd name="T50" fmla="*/ 861 w 1742"/>
                <a:gd name="T51" fmla="*/ 0 h 829"/>
                <a:gd name="T52" fmla="*/ 861 w 1742"/>
                <a:gd name="T53" fmla="*/ 820 h 829"/>
                <a:gd name="T54" fmla="*/ 1742 w 1742"/>
                <a:gd name="T55" fmla="*/ 820 h 829"/>
                <a:gd name="T56" fmla="*/ 1742 w 1742"/>
                <a:gd name="T5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42" h="829">
                  <a:moveTo>
                    <a:pt x="1742" y="829"/>
                  </a:moveTo>
                  <a:lnTo>
                    <a:pt x="851" y="829"/>
                  </a:lnTo>
                  <a:lnTo>
                    <a:pt x="851" y="9"/>
                  </a:lnTo>
                  <a:lnTo>
                    <a:pt x="751" y="9"/>
                  </a:lnTo>
                  <a:lnTo>
                    <a:pt x="751" y="24"/>
                  </a:lnTo>
                  <a:lnTo>
                    <a:pt x="724" y="24"/>
                  </a:lnTo>
                  <a:lnTo>
                    <a:pt x="724" y="9"/>
                  </a:lnTo>
                  <a:lnTo>
                    <a:pt x="258" y="9"/>
                  </a:lnTo>
                  <a:lnTo>
                    <a:pt x="258" y="24"/>
                  </a:lnTo>
                  <a:lnTo>
                    <a:pt x="231" y="24"/>
                  </a:lnTo>
                  <a:lnTo>
                    <a:pt x="231" y="9"/>
                  </a:lnTo>
                  <a:lnTo>
                    <a:pt x="132" y="9"/>
                  </a:lnTo>
                  <a:lnTo>
                    <a:pt x="132" y="829"/>
                  </a:lnTo>
                  <a:lnTo>
                    <a:pt x="0" y="829"/>
                  </a:lnTo>
                  <a:lnTo>
                    <a:pt x="0" y="820"/>
                  </a:lnTo>
                  <a:lnTo>
                    <a:pt x="123" y="820"/>
                  </a:lnTo>
                  <a:lnTo>
                    <a:pt x="123" y="0"/>
                  </a:lnTo>
                  <a:lnTo>
                    <a:pt x="239" y="0"/>
                  </a:lnTo>
                  <a:lnTo>
                    <a:pt x="239" y="14"/>
                  </a:lnTo>
                  <a:lnTo>
                    <a:pt x="250" y="14"/>
                  </a:lnTo>
                  <a:lnTo>
                    <a:pt x="250" y="0"/>
                  </a:lnTo>
                  <a:lnTo>
                    <a:pt x="732" y="0"/>
                  </a:lnTo>
                  <a:lnTo>
                    <a:pt x="732" y="14"/>
                  </a:lnTo>
                  <a:lnTo>
                    <a:pt x="743" y="14"/>
                  </a:lnTo>
                  <a:lnTo>
                    <a:pt x="743" y="0"/>
                  </a:lnTo>
                  <a:lnTo>
                    <a:pt x="861" y="0"/>
                  </a:lnTo>
                  <a:lnTo>
                    <a:pt x="861" y="820"/>
                  </a:lnTo>
                  <a:lnTo>
                    <a:pt x="1742" y="820"/>
                  </a:lnTo>
                  <a:lnTo>
                    <a:pt x="1742" y="829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4798BBCA-0550-45C6-83EF-598917E1E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7" y="1471"/>
              <a:ext cx="482" cy="646"/>
            </a:xfrm>
            <a:custGeom>
              <a:avLst/>
              <a:gdLst>
                <a:gd name="T0" fmla="*/ 482 w 482"/>
                <a:gd name="T1" fmla="*/ 646 h 646"/>
                <a:gd name="T2" fmla="*/ 474 w 482"/>
                <a:gd name="T3" fmla="*/ 646 h 646"/>
                <a:gd name="T4" fmla="*/ 474 w 482"/>
                <a:gd name="T5" fmla="*/ 112 h 646"/>
                <a:gd name="T6" fmla="*/ 433 w 482"/>
                <a:gd name="T7" fmla="*/ 112 h 646"/>
                <a:gd name="T8" fmla="*/ 433 w 482"/>
                <a:gd name="T9" fmla="*/ 79 h 646"/>
                <a:gd name="T10" fmla="*/ 364 w 482"/>
                <a:gd name="T11" fmla="*/ 38 h 646"/>
                <a:gd name="T12" fmla="*/ 320 w 482"/>
                <a:gd name="T13" fmla="*/ 38 h 646"/>
                <a:gd name="T14" fmla="*/ 320 w 482"/>
                <a:gd name="T15" fmla="*/ 9 h 646"/>
                <a:gd name="T16" fmla="*/ 164 w 482"/>
                <a:gd name="T17" fmla="*/ 9 h 646"/>
                <a:gd name="T18" fmla="*/ 164 w 482"/>
                <a:gd name="T19" fmla="*/ 38 h 646"/>
                <a:gd name="T20" fmla="*/ 120 w 482"/>
                <a:gd name="T21" fmla="*/ 38 h 646"/>
                <a:gd name="T22" fmla="*/ 49 w 482"/>
                <a:gd name="T23" fmla="*/ 79 h 646"/>
                <a:gd name="T24" fmla="*/ 49 w 482"/>
                <a:gd name="T25" fmla="*/ 112 h 646"/>
                <a:gd name="T26" fmla="*/ 8 w 482"/>
                <a:gd name="T27" fmla="*/ 112 h 646"/>
                <a:gd name="T28" fmla="*/ 8 w 482"/>
                <a:gd name="T29" fmla="*/ 646 h 646"/>
                <a:gd name="T30" fmla="*/ 0 w 482"/>
                <a:gd name="T31" fmla="*/ 646 h 646"/>
                <a:gd name="T32" fmla="*/ 0 w 482"/>
                <a:gd name="T33" fmla="*/ 102 h 646"/>
                <a:gd name="T34" fmla="*/ 41 w 482"/>
                <a:gd name="T35" fmla="*/ 102 h 646"/>
                <a:gd name="T36" fmla="*/ 41 w 482"/>
                <a:gd name="T37" fmla="*/ 74 h 646"/>
                <a:gd name="T38" fmla="*/ 116 w 482"/>
                <a:gd name="T39" fmla="*/ 29 h 646"/>
                <a:gd name="T40" fmla="*/ 154 w 482"/>
                <a:gd name="T41" fmla="*/ 29 h 646"/>
                <a:gd name="T42" fmla="*/ 154 w 482"/>
                <a:gd name="T43" fmla="*/ 0 h 646"/>
                <a:gd name="T44" fmla="*/ 328 w 482"/>
                <a:gd name="T45" fmla="*/ 0 h 646"/>
                <a:gd name="T46" fmla="*/ 328 w 482"/>
                <a:gd name="T47" fmla="*/ 29 h 646"/>
                <a:gd name="T48" fmla="*/ 366 w 482"/>
                <a:gd name="T49" fmla="*/ 29 h 646"/>
                <a:gd name="T50" fmla="*/ 441 w 482"/>
                <a:gd name="T51" fmla="*/ 74 h 646"/>
                <a:gd name="T52" fmla="*/ 441 w 482"/>
                <a:gd name="T53" fmla="*/ 102 h 646"/>
                <a:gd name="T54" fmla="*/ 482 w 482"/>
                <a:gd name="T55" fmla="*/ 102 h 646"/>
                <a:gd name="T56" fmla="*/ 482 w 482"/>
                <a:gd name="T57" fmla="*/ 64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2" h="646">
                  <a:moveTo>
                    <a:pt x="482" y="646"/>
                  </a:moveTo>
                  <a:lnTo>
                    <a:pt x="474" y="646"/>
                  </a:lnTo>
                  <a:lnTo>
                    <a:pt x="474" y="112"/>
                  </a:lnTo>
                  <a:lnTo>
                    <a:pt x="433" y="112"/>
                  </a:lnTo>
                  <a:lnTo>
                    <a:pt x="433" y="79"/>
                  </a:lnTo>
                  <a:lnTo>
                    <a:pt x="364" y="38"/>
                  </a:lnTo>
                  <a:lnTo>
                    <a:pt x="320" y="38"/>
                  </a:lnTo>
                  <a:lnTo>
                    <a:pt x="320" y="9"/>
                  </a:lnTo>
                  <a:lnTo>
                    <a:pt x="164" y="9"/>
                  </a:lnTo>
                  <a:lnTo>
                    <a:pt x="164" y="38"/>
                  </a:lnTo>
                  <a:lnTo>
                    <a:pt x="120" y="38"/>
                  </a:lnTo>
                  <a:lnTo>
                    <a:pt x="49" y="79"/>
                  </a:lnTo>
                  <a:lnTo>
                    <a:pt x="49" y="112"/>
                  </a:lnTo>
                  <a:lnTo>
                    <a:pt x="8" y="112"/>
                  </a:lnTo>
                  <a:lnTo>
                    <a:pt x="8" y="646"/>
                  </a:lnTo>
                  <a:lnTo>
                    <a:pt x="0" y="646"/>
                  </a:lnTo>
                  <a:lnTo>
                    <a:pt x="0" y="102"/>
                  </a:lnTo>
                  <a:lnTo>
                    <a:pt x="41" y="102"/>
                  </a:lnTo>
                  <a:lnTo>
                    <a:pt x="41" y="74"/>
                  </a:lnTo>
                  <a:lnTo>
                    <a:pt x="116" y="29"/>
                  </a:lnTo>
                  <a:lnTo>
                    <a:pt x="154" y="29"/>
                  </a:lnTo>
                  <a:lnTo>
                    <a:pt x="154" y="0"/>
                  </a:lnTo>
                  <a:lnTo>
                    <a:pt x="328" y="0"/>
                  </a:lnTo>
                  <a:lnTo>
                    <a:pt x="328" y="29"/>
                  </a:lnTo>
                  <a:lnTo>
                    <a:pt x="366" y="29"/>
                  </a:lnTo>
                  <a:lnTo>
                    <a:pt x="441" y="74"/>
                  </a:lnTo>
                  <a:lnTo>
                    <a:pt x="441" y="102"/>
                  </a:lnTo>
                  <a:lnTo>
                    <a:pt x="482" y="102"/>
                  </a:lnTo>
                  <a:lnTo>
                    <a:pt x="482" y="646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73F4C893-2E4D-4A9C-86FD-B9EDA4C97E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8" y="1614"/>
              <a:ext cx="2016" cy="507"/>
            </a:xfrm>
            <a:custGeom>
              <a:avLst/>
              <a:gdLst>
                <a:gd name="T0" fmla="*/ 1125 w 1178"/>
                <a:gd name="T1" fmla="*/ 294 h 294"/>
                <a:gd name="T2" fmla="*/ 1072 w 1178"/>
                <a:gd name="T3" fmla="*/ 231 h 294"/>
                <a:gd name="T4" fmla="*/ 959 w 1178"/>
                <a:gd name="T5" fmla="*/ 111 h 294"/>
                <a:gd name="T6" fmla="*/ 710 w 1178"/>
                <a:gd name="T7" fmla="*/ 53 h 294"/>
                <a:gd name="T8" fmla="*/ 647 w 1178"/>
                <a:gd name="T9" fmla="*/ 53 h 294"/>
                <a:gd name="T10" fmla="*/ 397 w 1178"/>
                <a:gd name="T11" fmla="*/ 111 h 294"/>
                <a:gd name="T12" fmla="*/ 284 w 1178"/>
                <a:gd name="T13" fmla="*/ 231 h 294"/>
                <a:gd name="T14" fmla="*/ 232 w 1178"/>
                <a:gd name="T15" fmla="*/ 294 h 294"/>
                <a:gd name="T16" fmla="*/ 0 w 1178"/>
                <a:gd name="T17" fmla="*/ 289 h 294"/>
                <a:gd name="T18" fmla="*/ 280 w 1178"/>
                <a:gd name="T19" fmla="*/ 227 h 294"/>
                <a:gd name="T20" fmla="*/ 394 w 1178"/>
                <a:gd name="T21" fmla="*/ 107 h 294"/>
                <a:gd name="T22" fmla="*/ 652 w 1178"/>
                <a:gd name="T23" fmla="*/ 51 h 294"/>
                <a:gd name="T24" fmla="*/ 705 w 1178"/>
                <a:gd name="T25" fmla="*/ 51 h 294"/>
                <a:gd name="T26" fmla="*/ 963 w 1178"/>
                <a:gd name="T27" fmla="*/ 107 h 294"/>
                <a:gd name="T28" fmla="*/ 1076 w 1178"/>
                <a:gd name="T29" fmla="*/ 227 h 294"/>
                <a:gd name="T30" fmla="*/ 1178 w 1178"/>
                <a:gd name="T31" fmla="*/ 289 h 294"/>
                <a:gd name="T32" fmla="*/ 1079 w 1178"/>
                <a:gd name="T33" fmla="*/ 294 h 294"/>
                <a:gd name="T34" fmla="*/ 1077 w 1178"/>
                <a:gd name="T35" fmla="*/ 293 h 294"/>
                <a:gd name="T36" fmla="*/ 1014 w 1178"/>
                <a:gd name="T37" fmla="*/ 214 h 294"/>
                <a:gd name="T38" fmla="*/ 838 w 1178"/>
                <a:gd name="T39" fmla="*/ 54 h 294"/>
                <a:gd name="T40" fmla="*/ 715 w 1178"/>
                <a:gd name="T41" fmla="*/ 94 h 294"/>
                <a:gd name="T42" fmla="*/ 690 w 1178"/>
                <a:gd name="T43" fmla="*/ 292 h 294"/>
                <a:gd name="T44" fmla="*/ 685 w 1178"/>
                <a:gd name="T45" fmla="*/ 283 h 294"/>
                <a:gd name="T46" fmla="*/ 760 w 1178"/>
                <a:gd name="T47" fmla="*/ 34 h 294"/>
                <a:gd name="T48" fmla="*/ 1000 w 1178"/>
                <a:gd name="T49" fmla="*/ 190 h 294"/>
                <a:gd name="T50" fmla="*/ 1057 w 1178"/>
                <a:gd name="T51" fmla="*/ 257 h 294"/>
                <a:gd name="T52" fmla="*/ 1081 w 1178"/>
                <a:gd name="T53" fmla="*/ 294 h 294"/>
                <a:gd name="T54" fmla="*/ 277 w 1178"/>
                <a:gd name="T55" fmla="*/ 294 h 294"/>
                <a:gd name="T56" fmla="*/ 300 w 1178"/>
                <a:gd name="T57" fmla="*/ 257 h 294"/>
                <a:gd name="T58" fmla="*/ 356 w 1178"/>
                <a:gd name="T59" fmla="*/ 190 h 294"/>
                <a:gd name="T60" fmla="*/ 597 w 1178"/>
                <a:gd name="T61" fmla="*/ 34 h 294"/>
                <a:gd name="T62" fmla="*/ 672 w 1178"/>
                <a:gd name="T63" fmla="*/ 283 h 294"/>
                <a:gd name="T64" fmla="*/ 666 w 1178"/>
                <a:gd name="T65" fmla="*/ 292 h 294"/>
                <a:gd name="T66" fmla="*/ 641 w 1178"/>
                <a:gd name="T67" fmla="*/ 94 h 294"/>
                <a:gd name="T68" fmla="*/ 519 w 1178"/>
                <a:gd name="T69" fmla="*/ 54 h 294"/>
                <a:gd name="T70" fmla="*/ 342 w 1178"/>
                <a:gd name="T71" fmla="*/ 214 h 294"/>
                <a:gd name="T72" fmla="*/ 280 w 1178"/>
                <a:gd name="T73" fmla="*/ 293 h 294"/>
                <a:gd name="T74" fmla="*/ 277 w 1178"/>
                <a:gd name="T75" fmla="*/ 29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78" h="294">
                  <a:moveTo>
                    <a:pt x="1178" y="294"/>
                  </a:moveTo>
                  <a:cubicBezTo>
                    <a:pt x="1125" y="294"/>
                    <a:pt x="1125" y="294"/>
                    <a:pt x="1125" y="294"/>
                  </a:cubicBezTo>
                  <a:cubicBezTo>
                    <a:pt x="1124" y="293"/>
                    <a:pt x="1124" y="293"/>
                    <a:pt x="1124" y="293"/>
                  </a:cubicBezTo>
                  <a:cubicBezTo>
                    <a:pt x="1124" y="293"/>
                    <a:pt x="1082" y="242"/>
                    <a:pt x="1072" y="231"/>
                  </a:cubicBezTo>
                  <a:cubicBezTo>
                    <a:pt x="1068" y="226"/>
                    <a:pt x="1068" y="226"/>
                    <a:pt x="1068" y="226"/>
                  </a:cubicBezTo>
                  <a:cubicBezTo>
                    <a:pt x="1034" y="186"/>
                    <a:pt x="1000" y="145"/>
                    <a:pt x="959" y="111"/>
                  </a:cubicBezTo>
                  <a:cubicBezTo>
                    <a:pt x="918" y="76"/>
                    <a:pt x="877" y="43"/>
                    <a:pt x="833" y="28"/>
                  </a:cubicBezTo>
                  <a:cubicBezTo>
                    <a:pt x="769" y="6"/>
                    <a:pt x="728" y="14"/>
                    <a:pt x="710" y="53"/>
                  </a:cubicBezTo>
                  <a:cubicBezTo>
                    <a:pt x="705" y="63"/>
                    <a:pt x="683" y="64"/>
                    <a:pt x="678" y="64"/>
                  </a:cubicBezTo>
                  <a:cubicBezTo>
                    <a:pt x="674" y="64"/>
                    <a:pt x="652" y="63"/>
                    <a:pt x="647" y="53"/>
                  </a:cubicBezTo>
                  <a:cubicBezTo>
                    <a:pt x="629" y="14"/>
                    <a:pt x="587" y="6"/>
                    <a:pt x="524" y="28"/>
                  </a:cubicBezTo>
                  <a:cubicBezTo>
                    <a:pt x="479" y="43"/>
                    <a:pt x="439" y="76"/>
                    <a:pt x="397" y="111"/>
                  </a:cubicBezTo>
                  <a:cubicBezTo>
                    <a:pt x="357" y="145"/>
                    <a:pt x="322" y="186"/>
                    <a:pt x="289" y="226"/>
                  </a:cubicBezTo>
                  <a:cubicBezTo>
                    <a:pt x="284" y="231"/>
                    <a:pt x="284" y="231"/>
                    <a:pt x="284" y="231"/>
                  </a:cubicBezTo>
                  <a:cubicBezTo>
                    <a:pt x="275" y="242"/>
                    <a:pt x="233" y="293"/>
                    <a:pt x="232" y="293"/>
                  </a:cubicBezTo>
                  <a:cubicBezTo>
                    <a:pt x="232" y="294"/>
                    <a:pt x="232" y="294"/>
                    <a:pt x="232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29" y="289"/>
                    <a:pt x="229" y="289"/>
                    <a:pt x="229" y="289"/>
                  </a:cubicBezTo>
                  <a:cubicBezTo>
                    <a:pt x="235" y="282"/>
                    <a:pt x="271" y="238"/>
                    <a:pt x="280" y="227"/>
                  </a:cubicBezTo>
                  <a:cubicBezTo>
                    <a:pt x="285" y="222"/>
                    <a:pt x="285" y="222"/>
                    <a:pt x="285" y="222"/>
                  </a:cubicBezTo>
                  <a:cubicBezTo>
                    <a:pt x="318" y="183"/>
                    <a:pt x="353" y="141"/>
                    <a:pt x="394" y="107"/>
                  </a:cubicBezTo>
                  <a:cubicBezTo>
                    <a:pt x="436" y="72"/>
                    <a:pt x="477" y="39"/>
                    <a:pt x="522" y="23"/>
                  </a:cubicBezTo>
                  <a:cubicBezTo>
                    <a:pt x="589" y="0"/>
                    <a:pt x="632" y="9"/>
                    <a:pt x="652" y="51"/>
                  </a:cubicBezTo>
                  <a:cubicBezTo>
                    <a:pt x="654" y="56"/>
                    <a:pt x="667" y="58"/>
                    <a:pt x="678" y="58"/>
                  </a:cubicBezTo>
                  <a:cubicBezTo>
                    <a:pt x="690" y="58"/>
                    <a:pt x="703" y="56"/>
                    <a:pt x="705" y="51"/>
                  </a:cubicBezTo>
                  <a:cubicBezTo>
                    <a:pt x="724" y="9"/>
                    <a:pt x="768" y="0"/>
                    <a:pt x="834" y="23"/>
                  </a:cubicBezTo>
                  <a:cubicBezTo>
                    <a:pt x="880" y="39"/>
                    <a:pt x="921" y="72"/>
                    <a:pt x="963" y="107"/>
                  </a:cubicBezTo>
                  <a:cubicBezTo>
                    <a:pt x="1003" y="141"/>
                    <a:pt x="1038" y="183"/>
                    <a:pt x="1072" y="222"/>
                  </a:cubicBezTo>
                  <a:cubicBezTo>
                    <a:pt x="1076" y="227"/>
                    <a:pt x="1076" y="227"/>
                    <a:pt x="1076" y="227"/>
                  </a:cubicBezTo>
                  <a:cubicBezTo>
                    <a:pt x="1085" y="238"/>
                    <a:pt x="1122" y="282"/>
                    <a:pt x="1128" y="289"/>
                  </a:cubicBezTo>
                  <a:cubicBezTo>
                    <a:pt x="1178" y="289"/>
                    <a:pt x="1178" y="289"/>
                    <a:pt x="1178" y="289"/>
                  </a:cubicBezTo>
                  <a:lnTo>
                    <a:pt x="1178" y="294"/>
                  </a:lnTo>
                  <a:close/>
                  <a:moveTo>
                    <a:pt x="1079" y="294"/>
                  </a:moveTo>
                  <a:cubicBezTo>
                    <a:pt x="1079" y="292"/>
                    <a:pt x="1079" y="292"/>
                    <a:pt x="1079" y="292"/>
                  </a:cubicBezTo>
                  <a:cubicBezTo>
                    <a:pt x="1077" y="293"/>
                    <a:pt x="1077" y="293"/>
                    <a:pt x="1077" y="293"/>
                  </a:cubicBezTo>
                  <a:cubicBezTo>
                    <a:pt x="1076" y="290"/>
                    <a:pt x="1055" y="263"/>
                    <a:pt x="1053" y="260"/>
                  </a:cubicBezTo>
                  <a:cubicBezTo>
                    <a:pt x="1039" y="243"/>
                    <a:pt x="1026" y="228"/>
                    <a:pt x="1014" y="214"/>
                  </a:cubicBezTo>
                  <a:cubicBezTo>
                    <a:pt x="1008" y="208"/>
                    <a:pt x="1002" y="201"/>
                    <a:pt x="996" y="194"/>
                  </a:cubicBezTo>
                  <a:cubicBezTo>
                    <a:pt x="950" y="140"/>
                    <a:pt x="902" y="84"/>
                    <a:pt x="838" y="54"/>
                  </a:cubicBezTo>
                  <a:cubicBezTo>
                    <a:pt x="814" y="44"/>
                    <a:pt x="786" y="33"/>
                    <a:pt x="761" y="40"/>
                  </a:cubicBezTo>
                  <a:cubicBezTo>
                    <a:pt x="736" y="46"/>
                    <a:pt x="723" y="73"/>
                    <a:pt x="715" y="94"/>
                  </a:cubicBezTo>
                  <a:cubicBezTo>
                    <a:pt x="695" y="156"/>
                    <a:pt x="693" y="218"/>
                    <a:pt x="690" y="283"/>
                  </a:cubicBezTo>
                  <a:cubicBezTo>
                    <a:pt x="690" y="292"/>
                    <a:pt x="690" y="292"/>
                    <a:pt x="690" y="292"/>
                  </a:cubicBezTo>
                  <a:cubicBezTo>
                    <a:pt x="685" y="291"/>
                    <a:pt x="685" y="291"/>
                    <a:pt x="685" y="291"/>
                  </a:cubicBezTo>
                  <a:cubicBezTo>
                    <a:pt x="685" y="283"/>
                    <a:pt x="685" y="283"/>
                    <a:pt x="685" y="283"/>
                  </a:cubicBezTo>
                  <a:cubicBezTo>
                    <a:pt x="687" y="217"/>
                    <a:pt x="689" y="155"/>
                    <a:pt x="710" y="92"/>
                  </a:cubicBezTo>
                  <a:cubicBezTo>
                    <a:pt x="718" y="70"/>
                    <a:pt x="733" y="42"/>
                    <a:pt x="760" y="34"/>
                  </a:cubicBezTo>
                  <a:cubicBezTo>
                    <a:pt x="787" y="28"/>
                    <a:pt x="815" y="38"/>
                    <a:pt x="840" y="50"/>
                  </a:cubicBezTo>
                  <a:cubicBezTo>
                    <a:pt x="905" y="80"/>
                    <a:pt x="954" y="136"/>
                    <a:pt x="1000" y="190"/>
                  </a:cubicBezTo>
                  <a:cubicBezTo>
                    <a:pt x="1006" y="197"/>
                    <a:pt x="1012" y="204"/>
                    <a:pt x="1018" y="211"/>
                  </a:cubicBezTo>
                  <a:cubicBezTo>
                    <a:pt x="1030" y="225"/>
                    <a:pt x="1043" y="240"/>
                    <a:pt x="1057" y="257"/>
                  </a:cubicBezTo>
                  <a:cubicBezTo>
                    <a:pt x="1069" y="272"/>
                    <a:pt x="1083" y="290"/>
                    <a:pt x="1082" y="293"/>
                  </a:cubicBezTo>
                  <a:cubicBezTo>
                    <a:pt x="1081" y="294"/>
                    <a:pt x="1081" y="294"/>
                    <a:pt x="1081" y="294"/>
                  </a:cubicBezTo>
                  <a:lnTo>
                    <a:pt x="1079" y="294"/>
                  </a:lnTo>
                  <a:close/>
                  <a:moveTo>
                    <a:pt x="277" y="294"/>
                  </a:moveTo>
                  <a:cubicBezTo>
                    <a:pt x="275" y="293"/>
                    <a:pt x="275" y="293"/>
                    <a:pt x="275" y="293"/>
                  </a:cubicBezTo>
                  <a:cubicBezTo>
                    <a:pt x="274" y="290"/>
                    <a:pt x="292" y="267"/>
                    <a:pt x="300" y="257"/>
                  </a:cubicBezTo>
                  <a:cubicBezTo>
                    <a:pt x="314" y="240"/>
                    <a:pt x="326" y="225"/>
                    <a:pt x="338" y="211"/>
                  </a:cubicBezTo>
                  <a:cubicBezTo>
                    <a:pt x="344" y="204"/>
                    <a:pt x="350" y="197"/>
                    <a:pt x="356" y="190"/>
                  </a:cubicBezTo>
                  <a:cubicBezTo>
                    <a:pt x="403" y="136"/>
                    <a:pt x="451" y="80"/>
                    <a:pt x="517" y="50"/>
                  </a:cubicBezTo>
                  <a:cubicBezTo>
                    <a:pt x="541" y="38"/>
                    <a:pt x="570" y="28"/>
                    <a:pt x="597" y="34"/>
                  </a:cubicBezTo>
                  <a:cubicBezTo>
                    <a:pt x="624" y="42"/>
                    <a:pt x="639" y="70"/>
                    <a:pt x="646" y="92"/>
                  </a:cubicBezTo>
                  <a:cubicBezTo>
                    <a:pt x="667" y="155"/>
                    <a:pt x="669" y="217"/>
                    <a:pt x="672" y="283"/>
                  </a:cubicBezTo>
                  <a:cubicBezTo>
                    <a:pt x="672" y="291"/>
                    <a:pt x="672" y="291"/>
                    <a:pt x="672" y="291"/>
                  </a:cubicBezTo>
                  <a:cubicBezTo>
                    <a:pt x="666" y="292"/>
                    <a:pt x="666" y="292"/>
                    <a:pt x="666" y="292"/>
                  </a:cubicBezTo>
                  <a:cubicBezTo>
                    <a:pt x="666" y="283"/>
                    <a:pt x="666" y="283"/>
                    <a:pt x="666" y="283"/>
                  </a:cubicBezTo>
                  <a:cubicBezTo>
                    <a:pt x="664" y="218"/>
                    <a:pt x="662" y="156"/>
                    <a:pt x="641" y="94"/>
                  </a:cubicBezTo>
                  <a:cubicBezTo>
                    <a:pt x="634" y="73"/>
                    <a:pt x="620" y="46"/>
                    <a:pt x="595" y="40"/>
                  </a:cubicBezTo>
                  <a:cubicBezTo>
                    <a:pt x="570" y="33"/>
                    <a:pt x="543" y="44"/>
                    <a:pt x="519" y="54"/>
                  </a:cubicBezTo>
                  <a:cubicBezTo>
                    <a:pt x="455" y="84"/>
                    <a:pt x="407" y="140"/>
                    <a:pt x="360" y="194"/>
                  </a:cubicBezTo>
                  <a:cubicBezTo>
                    <a:pt x="354" y="201"/>
                    <a:pt x="348" y="208"/>
                    <a:pt x="342" y="214"/>
                  </a:cubicBezTo>
                  <a:cubicBezTo>
                    <a:pt x="330" y="228"/>
                    <a:pt x="318" y="243"/>
                    <a:pt x="304" y="260"/>
                  </a:cubicBezTo>
                  <a:cubicBezTo>
                    <a:pt x="302" y="263"/>
                    <a:pt x="281" y="290"/>
                    <a:pt x="280" y="293"/>
                  </a:cubicBezTo>
                  <a:cubicBezTo>
                    <a:pt x="278" y="291"/>
                    <a:pt x="278" y="291"/>
                    <a:pt x="278" y="291"/>
                  </a:cubicBezTo>
                  <a:cubicBezTo>
                    <a:pt x="277" y="292"/>
                    <a:pt x="277" y="292"/>
                    <a:pt x="277" y="292"/>
                  </a:cubicBezTo>
                  <a:lnTo>
                    <a:pt x="277" y="294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F8F84A4-4AD1-4390-B825-8EC49D559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1893"/>
              <a:ext cx="1027" cy="228"/>
            </a:xfrm>
            <a:custGeom>
              <a:avLst/>
              <a:gdLst>
                <a:gd name="T0" fmla="*/ 1027 w 1027"/>
                <a:gd name="T1" fmla="*/ 228 h 228"/>
                <a:gd name="T2" fmla="*/ 879 w 1027"/>
                <a:gd name="T3" fmla="*/ 228 h 228"/>
                <a:gd name="T4" fmla="*/ 879 w 1027"/>
                <a:gd name="T5" fmla="*/ 11 h 228"/>
                <a:gd name="T6" fmla="*/ 67 w 1027"/>
                <a:gd name="T7" fmla="*/ 11 h 228"/>
                <a:gd name="T8" fmla="*/ 67 w 1027"/>
                <a:gd name="T9" fmla="*/ 228 h 228"/>
                <a:gd name="T10" fmla="*/ 0 w 1027"/>
                <a:gd name="T11" fmla="*/ 228 h 228"/>
                <a:gd name="T12" fmla="*/ 0 w 1027"/>
                <a:gd name="T13" fmla="*/ 219 h 228"/>
                <a:gd name="T14" fmla="*/ 57 w 1027"/>
                <a:gd name="T15" fmla="*/ 219 h 228"/>
                <a:gd name="T16" fmla="*/ 57 w 1027"/>
                <a:gd name="T17" fmla="*/ 0 h 228"/>
                <a:gd name="T18" fmla="*/ 887 w 1027"/>
                <a:gd name="T19" fmla="*/ 0 h 228"/>
                <a:gd name="T20" fmla="*/ 887 w 1027"/>
                <a:gd name="T21" fmla="*/ 219 h 228"/>
                <a:gd name="T22" fmla="*/ 1027 w 1027"/>
                <a:gd name="T23" fmla="*/ 219 h 228"/>
                <a:gd name="T24" fmla="*/ 1027 w 1027"/>
                <a:gd name="T2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7" h="228">
                  <a:moveTo>
                    <a:pt x="1027" y="228"/>
                  </a:moveTo>
                  <a:lnTo>
                    <a:pt x="879" y="228"/>
                  </a:lnTo>
                  <a:lnTo>
                    <a:pt x="879" y="11"/>
                  </a:lnTo>
                  <a:lnTo>
                    <a:pt x="67" y="11"/>
                  </a:lnTo>
                  <a:lnTo>
                    <a:pt x="67" y="228"/>
                  </a:lnTo>
                  <a:lnTo>
                    <a:pt x="0" y="228"/>
                  </a:lnTo>
                  <a:lnTo>
                    <a:pt x="0" y="219"/>
                  </a:lnTo>
                  <a:lnTo>
                    <a:pt x="57" y="219"/>
                  </a:lnTo>
                  <a:lnTo>
                    <a:pt x="57" y="0"/>
                  </a:lnTo>
                  <a:lnTo>
                    <a:pt x="887" y="0"/>
                  </a:lnTo>
                  <a:lnTo>
                    <a:pt x="887" y="219"/>
                  </a:lnTo>
                  <a:lnTo>
                    <a:pt x="1027" y="219"/>
                  </a:lnTo>
                  <a:lnTo>
                    <a:pt x="1027" y="228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45DFD183-1292-41BB-9BDC-ECBBD4B8D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9" y="1948"/>
              <a:ext cx="183" cy="169"/>
            </a:xfrm>
            <a:custGeom>
              <a:avLst/>
              <a:gdLst>
                <a:gd name="T0" fmla="*/ 5 w 107"/>
                <a:gd name="T1" fmla="*/ 98 h 98"/>
                <a:gd name="T2" fmla="*/ 0 w 107"/>
                <a:gd name="T3" fmla="*/ 98 h 98"/>
                <a:gd name="T4" fmla="*/ 0 w 107"/>
                <a:gd name="T5" fmla="*/ 13 h 98"/>
                <a:gd name="T6" fmla="*/ 6 w 107"/>
                <a:gd name="T7" fmla="*/ 7 h 98"/>
                <a:gd name="T8" fmla="*/ 11 w 107"/>
                <a:gd name="T9" fmla="*/ 6 h 98"/>
                <a:gd name="T10" fmla="*/ 19 w 107"/>
                <a:gd name="T11" fmla="*/ 4 h 98"/>
                <a:gd name="T12" fmla="*/ 28 w 107"/>
                <a:gd name="T13" fmla="*/ 0 h 98"/>
                <a:gd name="T14" fmla="*/ 29 w 107"/>
                <a:gd name="T15" fmla="*/ 0 h 98"/>
                <a:gd name="T16" fmla="*/ 59 w 107"/>
                <a:gd name="T17" fmla="*/ 0 h 98"/>
                <a:gd name="T18" fmla="*/ 78 w 107"/>
                <a:gd name="T19" fmla="*/ 0 h 98"/>
                <a:gd name="T20" fmla="*/ 86 w 107"/>
                <a:gd name="T21" fmla="*/ 4 h 98"/>
                <a:gd name="T22" fmla="*/ 91 w 107"/>
                <a:gd name="T23" fmla="*/ 5 h 98"/>
                <a:gd name="T24" fmla="*/ 94 w 107"/>
                <a:gd name="T25" fmla="*/ 5 h 98"/>
                <a:gd name="T26" fmla="*/ 94 w 107"/>
                <a:gd name="T27" fmla="*/ 6 h 98"/>
                <a:gd name="T28" fmla="*/ 107 w 107"/>
                <a:gd name="T29" fmla="*/ 20 h 98"/>
                <a:gd name="T30" fmla="*/ 107 w 107"/>
                <a:gd name="T31" fmla="*/ 74 h 98"/>
                <a:gd name="T32" fmla="*/ 107 w 107"/>
                <a:gd name="T33" fmla="*/ 97 h 98"/>
                <a:gd name="T34" fmla="*/ 102 w 107"/>
                <a:gd name="T35" fmla="*/ 97 h 98"/>
                <a:gd name="T36" fmla="*/ 101 w 107"/>
                <a:gd name="T37" fmla="*/ 74 h 98"/>
                <a:gd name="T38" fmla="*/ 101 w 107"/>
                <a:gd name="T39" fmla="*/ 20 h 98"/>
                <a:gd name="T40" fmla="*/ 94 w 107"/>
                <a:gd name="T41" fmla="*/ 11 h 98"/>
                <a:gd name="T42" fmla="*/ 93 w 107"/>
                <a:gd name="T43" fmla="*/ 11 h 98"/>
                <a:gd name="T44" fmla="*/ 91 w 107"/>
                <a:gd name="T45" fmla="*/ 11 h 98"/>
                <a:gd name="T46" fmla="*/ 82 w 107"/>
                <a:gd name="T47" fmla="*/ 7 h 98"/>
                <a:gd name="T48" fmla="*/ 78 w 107"/>
                <a:gd name="T49" fmla="*/ 6 h 98"/>
                <a:gd name="T50" fmla="*/ 59 w 107"/>
                <a:gd name="T51" fmla="*/ 6 h 98"/>
                <a:gd name="T52" fmla="*/ 29 w 107"/>
                <a:gd name="T53" fmla="*/ 6 h 98"/>
                <a:gd name="T54" fmla="*/ 27 w 107"/>
                <a:gd name="T55" fmla="*/ 6 h 98"/>
                <a:gd name="T56" fmla="*/ 24 w 107"/>
                <a:gd name="T57" fmla="*/ 7 h 98"/>
                <a:gd name="T58" fmla="*/ 20 w 107"/>
                <a:gd name="T59" fmla="*/ 10 h 98"/>
                <a:gd name="T60" fmla="*/ 13 w 107"/>
                <a:gd name="T61" fmla="*/ 11 h 98"/>
                <a:gd name="T62" fmla="*/ 6 w 107"/>
                <a:gd name="T63" fmla="*/ 12 h 98"/>
                <a:gd name="T64" fmla="*/ 5 w 107"/>
                <a:gd name="T65" fmla="*/ 12 h 98"/>
                <a:gd name="T66" fmla="*/ 5 w 107"/>
                <a:gd name="T67" fmla="*/ 13 h 98"/>
                <a:gd name="T68" fmla="*/ 5 w 107"/>
                <a:gd name="T6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98">
                  <a:moveTo>
                    <a:pt x="5" y="98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65"/>
                    <a:pt x="0" y="46"/>
                    <a:pt x="0" y="13"/>
                  </a:cubicBezTo>
                  <a:cubicBezTo>
                    <a:pt x="0" y="11"/>
                    <a:pt x="1" y="7"/>
                    <a:pt x="6" y="7"/>
                  </a:cubicBezTo>
                  <a:cubicBezTo>
                    <a:pt x="8" y="6"/>
                    <a:pt x="10" y="6"/>
                    <a:pt x="11" y="6"/>
                  </a:cubicBezTo>
                  <a:cubicBezTo>
                    <a:pt x="14" y="5"/>
                    <a:pt x="16" y="4"/>
                    <a:pt x="19" y="4"/>
                  </a:cubicBezTo>
                  <a:cubicBezTo>
                    <a:pt x="21" y="0"/>
                    <a:pt x="25" y="0"/>
                    <a:pt x="28" y="0"/>
                  </a:cubicBezTo>
                  <a:cubicBezTo>
                    <a:pt x="28" y="0"/>
                    <a:pt x="29" y="0"/>
                    <a:pt x="29" y="0"/>
                  </a:cubicBezTo>
                  <a:cubicBezTo>
                    <a:pt x="39" y="0"/>
                    <a:pt x="49" y="0"/>
                    <a:pt x="5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4" y="1"/>
                    <a:pt x="86" y="4"/>
                  </a:cubicBezTo>
                  <a:cubicBezTo>
                    <a:pt x="87" y="5"/>
                    <a:pt x="89" y="5"/>
                    <a:pt x="91" y="5"/>
                  </a:cubicBezTo>
                  <a:cubicBezTo>
                    <a:pt x="92" y="5"/>
                    <a:pt x="93" y="5"/>
                    <a:pt x="94" y="5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106" y="7"/>
                    <a:pt x="107" y="8"/>
                    <a:pt x="107" y="20"/>
                  </a:cubicBezTo>
                  <a:cubicBezTo>
                    <a:pt x="107" y="74"/>
                    <a:pt x="107" y="74"/>
                    <a:pt x="107" y="74"/>
                  </a:cubicBezTo>
                  <a:cubicBezTo>
                    <a:pt x="107" y="81"/>
                    <a:pt x="107" y="86"/>
                    <a:pt x="107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1" y="86"/>
                    <a:pt x="101" y="81"/>
                    <a:pt x="101" y="74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2"/>
                    <a:pt x="101" y="12"/>
                    <a:pt x="94" y="11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2" y="11"/>
                    <a:pt x="92" y="11"/>
                    <a:pt x="91" y="11"/>
                  </a:cubicBezTo>
                  <a:cubicBezTo>
                    <a:pt x="88" y="10"/>
                    <a:pt x="84" y="10"/>
                    <a:pt x="82" y="7"/>
                  </a:cubicBezTo>
                  <a:cubicBezTo>
                    <a:pt x="81" y="6"/>
                    <a:pt x="80" y="6"/>
                    <a:pt x="78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49" y="6"/>
                    <a:pt x="39" y="6"/>
                    <a:pt x="29" y="6"/>
                  </a:cubicBezTo>
                  <a:cubicBezTo>
                    <a:pt x="28" y="6"/>
                    <a:pt x="28" y="6"/>
                    <a:pt x="27" y="6"/>
                  </a:cubicBezTo>
                  <a:cubicBezTo>
                    <a:pt x="24" y="5"/>
                    <a:pt x="24" y="5"/>
                    <a:pt x="24" y="7"/>
                  </a:cubicBezTo>
                  <a:cubicBezTo>
                    <a:pt x="24" y="8"/>
                    <a:pt x="23" y="10"/>
                    <a:pt x="20" y="10"/>
                  </a:cubicBezTo>
                  <a:cubicBezTo>
                    <a:pt x="17" y="10"/>
                    <a:pt x="15" y="10"/>
                    <a:pt x="13" y="11"/>
                  </a:cubicBezTo>
                  <a:cubicBezTo>
                    <a:pt x="11" y="11"/>
                    <a:pt x="9" y="12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5" y="46"/>
                    <a:pt x="5" y="65"/>
                    <a:pt x="5" y="98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A09C3DEC-F3BB-4AF0-B11E-6BBC533AB3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7" y="1656"/>
              <a:ext cx="1226" cy="229"/>
            </a:xfrm>
            <a:custGeom>
              <a:avLst/>
              <a:gdLst>
                <a:gd name="T0" fmla="*/ 67 w 716"/>
                <a:gd name="T1" fmla="*/ 112 h 133"/>
                <a:gd name="T2" fmla="*/ 49 w 716"/>
                <a:gd name="T3" fmla="*/ 101 h 133"/>
                <a:gd name="T4" fmla="*/ 30 w 716"/>
                <a:gd name="T5" fmla="*/ 86 h 133"/>
                <a:gd name="T6" fmla="*/ 11 w 716"/>
                <a:gd name="T7" fmla="*/ 53 h 133"/>
                <a:gd name="T8" fmla="*/ 25 w 716"/>
                <a:gd name="T9" fmla="*/ 52 h 133"/>
                <a:gd name="T10" fmla="*/ 36 w 716"/>
                <a:gd name="T11" fmla="*/ 52 h 133"/>
                <a:gd name="T12" fmla="*/ 45 w 716"/>
                <a:gd name="T13" fmla="*/ 52 h 133"/>
                <a:gd name="T14" fmla="*/ 55 w 716"/>
                <a:gd name="T15" fmla="*/ 54 h 133"/>
                <a:gd name="T16" fmla="*/ 72 w 716"/>
                <a:gd name="T17" fmla="*/ 60 h 133"/>
                <a:gd name="T18" fmla="*/ 73 w 716"/>
                <a:gd name="T19" fmla="*/ 56 h 133"/>
                <a:gd name="T20" fmla="*/ 93 w 716"/>
                <a:gd name="T21" fmla="*/ 56 h 133"/>
                <a:gd name="T22" fmla="*/ 127 w 716"/>
                <a:gd name="T23" fmla="*/ 62 h 133"/>
                <a:gd name="T24" fmla="*/ 150 w 716"/>
                <a:gd name="T25" fmla="*/ 62 h 133"/>
                <a:gd name="T26" fmla="*/ 173 w 716"/>
                <a:gd name="T27" fmla="*/ 48 h 133"/>
                <a:gd name="T28" fmla="*/ 178 w 716"/>
                <a:gd name="T29" fmla="*/ 19 h 133"/>
                <a:gd name="T30" fmla="*/ 190 w 716"/>
                <a:gd name="T31" fmla="*/ 11 h 133"/>
                <a:gd name="T32" fmla="*/ 207 w 716"/>
                <a:gd name="T33" fmla="*/ 2 h 133"/>
                <a:gd name="T34" fmla="*/ 211 w 716"/>
                <a:gd name="T35" fmla="*/ 23 h 133"/>
                <a:gd name="T36" fmla="*/ 496 w 716"/>
                <a:gd name="T37" fmla="*/ 27 h 133"/>
                <a:gd name="T38" fmla="*/ 516 w 716"/>
                <a:gd name="T39" fmla="*/ 8 h 133"/>
                <a:gd name="T40" fmla="*/ 530 w 716"/>
                <a:gd name="T41" fmla="*/ 10 h 133"/>
                <a:gd name="T42" fmla="*/ 536 w 716"/>
                <a:gd name="T43" fmla="*/ 28 h 133"/>
                <a:gd name="T44" fmla="*/ 561 w 716"/>
                <a:gd name="T45" fmla="*/ 62 h 133"/>
                <a:gd name="T46" fmla="*/ 612 w 716"/>
                <a:gd name="T47" fmla="*/ 56 h 133"/>
                <a:gd name="T48" fmla="*/ 622 w 716"/>
                <a:gd name="T49" fmla="*/ 64 h 133"/>
                <a:gd name="T50" fmla="*/ 635 w 716"/>
                <a:gd name="T51" fmla="*/ 59 h 133"/>
                <a:gd name="T52" fmla="*/ 649 w 716"/>
                <a:gd name="T53" fmla="*/ 63 h 133"/>
                <a:gd name="T54" fmla="*/ 662 w 716"/>
                <a:gd name="T55" fmla="*/ 61 h 133"/>
                <a:gd name="T56" fmla="*/ 678 w 716"/>
                <a:gd name="T57" fmla="*/ 56 h 133"/>
                <a:gd name="T58" fmla="*/ 691 w 716"/>
                <a:gd name="T59" fmla="*/ 54 h 133"/>
                <a:gd name="T60" fmla="*/ 702 w 716"/>
                <a:gd name="T61" fmla="*/ 52 h 133"/>
                <a:gd name="T62" fmla="*/ 714 w 716"/>
                <a:gd name="T63" fmla="*/ 60 h 133"/>
                <a:gd name="T64" fmla="*/ 684 w 716"/>
                <a:gd name="T65" fmla="*/ 90 h 133"/>
                <a:gd name="T66" fmla="*/ 653 w 716"/>
                <a:gd name="T67" fmla="*/ 108 h 133"/>
                <a:gd name="T68" fmla="*/ 601 w 716"/>
                <a:gd name="T69" fmla="*/ 133 h 133"/>
                <a:gd name="T70" fmla="*/ 599 w 716"/>
                <a:gd name="T71" fmla="*/ 128 h 133"/>
                <a:gd name="T72" fmla="*/ 652 w 716"/>
                <a:gd name="T73" fmla="*/ 103 h 133"/>
                <a:gd name="T74" fmla="*/ 691 w 716"/>
                <a:gd name="T75" fmla="*/ 78 h 133"/>
                <a:gd name="T76" fmla="*/ 701 w 716"/>
                <a:gd name="T77" fmla="*/ 58 h 133"/>
                <a:gd name="T78" fmla="*/ 683 w 716"/>
                <a:gd name="T79" fmla="*/ 57 h 133"/>
                <a:gd name="T80" fmla="*/ 657 w 716"/>
                <a:gd name="T81" fmla="*/ 64 h 133"/>
                <a:gd name="T82" fmla="*/ 637 w 716"/>
                <a:gd name="T83" fmla="*/ 70 h 133"/>
                <a:gd name="T84" fmla="*/ 616 w 716"/>
                <a:gd name="T85" fmla="*/ 63 h 133"/>
                <a:gd name="T86" fmla="*/ 606 w 716"/>
                <a:gd name="T87" fmla="*/ 66 h 133"/>
                <a:gd name="T88" fmla="*/ 562 w 716"/>
                <a:gd name="T89" fmla="*/ 67 h 133"/>
                <a:gd name="T90" fmla="*/ 530 w 716"/>
                <a:gd name="T91" fmla="*/ 26 h 133"/>
                <a:gd name="T92" fmla="*/ 518 w 716"/>
                <a:gd name="T93" fmla="*/ 15 h 133"/>
                <a:gd name="T94" fmla="*/ 508 w 716"/>
                <a:gd name="T95" fmla="*/ 21 h 133"/>
                <a:gd name="T96" fmla="*/ 220 w 716"/>
                <a:gd name="T97" fmla="*/ 32 h 133"/>
                <a:gd name="T98" fmla="*/ 206 w 716"/>
                <a:gd name="T99" fmla="*/ 15 h 133"/>
                <a:gd name="T100" fmla="*/ 193 w 716"/>
                <a:gd name="T101" fmla="*/ 16 h 133"/>
                <a:gd name="T102" fmla="*/ 182 w 716"/>
                <a:gd name="T103" fmla="*/ 30 h 133"/>
                <a:gd name="T104" fmla="*/ 152 w 716"/>
                <a:gd name="T105" fmla="*/ 67 h 133"/>
                <a:gd name="T106" fmla="*/ 108 w 716"/>
                <a:gd name="T107" fmla="*/ 66 h 133"/>
                <a:gd name="T108" fmla="*/ 96 w 716"/>
                <a:gd name="T109" fmla="*/ 60 h 133"/>
                <a:gd name="T110" fmla="*/ 80 w 716"/>
                <a:gd name="T111" fmla="*/ 68 h 133"/>
                <a:gd name="T112" fmla="*/ 56 w 716"/>
                <a:gd name="T113" fmla="*/ 64 h 133"/>
                <a:gd name="T114" fmla="*/ 33 w 716"/>
                <a:gd name="T115" fmla="*/ 57 h 133"/>
                <a:gd name="T116" fmla="*/ 19 w 716"/>
                <a:gd name="T117" fmla="*/ 54 h 133"/>
                <a:gd name="T118" fmla="*/ 6 w 716"/>
                <a:gd name="T119" fmla="*/ 67 h 133"/>
                <a:gd name="T120" fmla="*/ 37 w 716"/>
                <a:gd name="T121" fmla="*/ 86 h 133"/>
                <a:gd name="T122" fmla="*/ 56 w 716"/>
                <a:gd name="T123" fmla="*/ 9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16" h="133">
                  <a:moveTo>
                    <a:pt x="113" y="133"/>
                  </a:moveTo>
                  <a:cubicBezTo>
                    <a:pt x="112" y="133"/>
                    <a:pt x="112" y="133"/>
                    <a:pt x="112" y="133"/>
                  </a:cubicBezTo>
                  <a:cubicBezTo>
                    <a:pt x="103" y="130"/>
                    <a:pt x="94" y="126"/>
                    <a:pt x="85" y="122"/>
                  </a:cubicBezTo>
                  <a:cubicBezTo>
                    <a:pt x="83" y="121"/>
                    <a:pt x="81" y="120"/>
                    <a:pt x="80" y="119"/>
                  </a:cubicBezTo>
                  <a:cubicBezTo>
                    <a:pt x="76" y="117"/>
                    <a:pt x="73" y="115"/>
                    <a:pt x="69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7" y="112"/>
                    <a:pt x="67" y="112"/>
                    <a:pt x="65" y="111"/>
                  </a:cubicBezTo>
                  <a:cubicBezTo>
                    <a:pt x="64" y="111"/>
                    <a:pt x="62" y="110"/>
                    <a:pt x="60" y="10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57" y="108"/>
                    <a:pt x="55" y="107"/>
                    <a:pt x="55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2" y="102"/>
                    <a:pt x="51" y="102"/>
                    <a:pt x="49" y="101"/>
                  </a:cubicBezTo>
                  <a:cubicBezTo>
                    <a:pt x="47" y="100"/>
                    <a:pt x="44" y="99"/>
                    <a:pt x="43" y="96"/>
                  </a:cubicBezTo>
                  <a:cubicBezTo>
                    <a:pt x="43" y="96"/>
                    <a:pt x="42" y="96"/>
                    <a:pt x="42" y="96"/>
                  </a:cubicBezTo>
                  <a:cubicBezTo>
                    <a:pt x="39" y="96"/>
                    <a:pt x="38" y="93"/>
                    <a:pt x="37" y="92"/>
                  </a:cubicBezTo>
                  <a:cubicBezTo>
                    <a:pt x="37" y="92"/>
                    <a:pt x="37" y="91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5" y="91"/>
                    <a:pt x="33" y="91"/>
                    <a:pt x="31" y="89"/>
                  </a:cubicBezTo>
                  <a:cubicBezTo>
                    <a:pt x="31" y="88"/>
                    <a:pt x="30" y="87"/>
                    <a:pt x="30" y="86"/>
                  </a:cubicBezTo>
                  <a:cubicBezTo>
                    <a:pt x="25" y="84"/>
                    <a:pt x="21" y="82"/>
                    <a:pt x="16" y="80"/>
                  </a:cubicBezTo>
                  <a:cubicBezTo>
                    <a:pt x="13" y="78"/>
                    <a:pt x="10" y="76"/>
                    <a:pt x="7" y="75"/>
                  </a:cubicBezTo>
                  <a:cubicBezTo>
                    <a:pt x="4" y="74"/>
                    <a:pt x="2" y="71"/>
                    <a:pt x="1" y="68"/>
                  </a:cubicBezTo>
                  <a:cubicBezTo>
                    <a:pt x="0" y="67"/>
                    <a:pt x="0" y="65"/>
                    <a:pt x="1" y="63"/>
                  </a:cubicBezTo>
                  <a:cubicBezTo>
                    <a:pt x="2" y="62"/>
                    <a:pt x="3" y="61"/>
                    <a:pt x="6" y="62"/>
                  </a:cubicBezTo>
                  <a:cubicBezTo>
                    <a:pt x="5" y="59"/>
                    <a:pt x="7" y="57"/>
                    <a:pt x="8" y="56"/>
                  </a:cubicBezTo>
                  <a:cubicBezTo>
                    <a:pt x="9" y="55"/>
                    <a:pt x="10" y="54"/>
                    <a:pt x="11" y="53"/>
                  </a:cubicBezTo>
                  <a:cubicBezTo>
                    <a:pt x="13" y="52"/>
                    <a:pt x="14" y="52"/>
                    <a:pt x="13" y="51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7"/>
                    <a:pt x="17" y="47"/>
                  </a:cubicBezTo>
                  <a:cubicBezTo>
                    <a:pt x="18" y="47"/>
                    <a:pt x="21" y="47"/>
                    <a:pt x="22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5" y="50"/>
                    <a:pt x="25" y="52"/>
                  </a:cubicBezTo>
                  <a:cubicBezTo>
                    <a:pt x="26" y="53"/>
                    <a:pt x="25" y="53"/>
                    <a:pt x="25" y="54"/>
                  </a:cubicBezTo>
                  <a:cubicBezTo>
                    <a:pt x="26" y="54"/>
                    <a:pt x="26" y="54"/>
                    <a:pt x="27" y="54"/>
                  </a:cubicBezTo>
                  <a:cubicBezTo>
                    <a:pt x="27" y="54"/>
                    <a:pt x="28" y="54"/>
                    <a:pt x="28" y="54"/>
                  </a:cubicBezTo>
                  <a:cubicBezTo>
                    <a:pt x="28" y="54"/>
                    <a:pt x="28" y="53"/>
                    <a:pt x="28" y="52"/>
                  </a:cubicBezTo>
                  <a:cubicBezTo>
                    <a:pt x="28" y="50"/>
                    <a:pt x="29" y="49"/>
                    <a:pt x="30" y="49"/>
                  </a:cubicBezTo>
                  <a:cubicBezTo>
                    <a:pt x="32" y="48"/>
                    <a:pt x="34" y="48"/>
                    <a:pt x="35" y="50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7" y="53"/>
                    <a:pt x="38" y="55"/>
                    <a:pt x="39" y="57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40" y="58"/>
                    <a:pt x="41" y="58"/>
                    <a:pt x="41" y="58"/>
                  </a:cubicBezTo>
                  <a:cubicBezTo>
                    <a:pt x="41" y="58"/>
                    <a:pt x="41" y="57"/>
                    <a:pt x="41" y="56"/>
                  </a:cubicBezTo>
                  <a:cubicBezTo>
                    <a:pt x="41" y="55"/>
                    <a:pt x="41" y="54"/>
                    <a:pt x="42" y="53"/>
                  </a:cubicBezTo>
                  <a:cubicBezTo>
                    <a:pt x="42" y="52"/>
                    <a:pt x="43" y="52"/>
                    <a:pt x="4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7" y="52"/>
                    <a:pt x="49" y="53"/>
                    <a:pt x="49" y="55"/>
                  </a:cubicBezTo>
                  <a:cubicBezTo>
                    <a:pt x="50" y="57"/>
                    <a:pt x="50" y="58"/>
                    <a:pt x="51" y="60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60"/>
                    <a:pt x="51" y="59"/>
                    <a:pt x="52" y="59"/>
                  </a:cubicBezTo>
                  <a:cubicBezTo>
                    <a:pt x="52" y="58"/>
                    <a:pt x="52" y="57"/>
                    <a:pt x="52" y="56"/>
                  </a:cubicBezTo>
                  <a:cubicBezTo>
                    <a:pt x="53" y="55"/>
                    <a:pt x="53" y="55"/>
                    <a:pt x="55" y="54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8" y="54"/>
                    <a:pt x="59" y="56"/>
                    <a:pt x="59" y="57"/>
                  </a:cubicBezTo>
                  <a:cubicBezTo>
                    <a:pt x="61" y="58"/>
                    <a:pt x="61" y="60"/>
                    <a:pt x="62" y="61"/>
                  </a:cubicBezTo>
                  <a:cubicBezTo>
                    <a:pt x="63" y="63"/>
                    <a:pt x="63" y="63"/>
                    <a:pt x="64" y="63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3" y="59"/>
                    <a:pt x="66" y="57"/>
                    <a:pt x="67" y="57"/>
                  </a:cubicBezTo>
                  <a:cubicBezTo>
                    <a:pt x="67" y="57"/>
                    <a:pt x="68" y="57"/>
                    <a:pt x="68" y="57"/>
                  </a:cubicBezTo>
                  <a:cubicBezTo>
                    <a:pt x="69" y="57"/>
                    <a:pt x="71" y="57"/>
                    <a:pt x="72" y="60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72" y="60"/>
                    <a:pt x="72" y="61"/>
                    <a:pt x="73" y="61"/>
                  </a:cubicBezTo>
                  <a:cubicBezTo>
                    <a:pt x="74" y="63"/>
                    <a:pt x="75" y="64"/>
                    <a:pt x="76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4"/>
                    <a:pt x="76" y="63"/>
                    <a:pt x="75" y="62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82" y="59"/>
                    <a:pt x="83" y="61"/>
                    <a:pt x="85" y="63"/>
                  </a:cubicBezTo>
                  <a:cubicBezTo>
                    <a:pt x="85" y="63"/>
                    <a:pt x="86" y="64"/>
                    <a:pt x="86" y="64"/>
                  </a:cubicBezTo>
                  <a:cubicBezTo>
                    <a:pt x="87" y="65"/>
                    <a:pt x="90" y="66"/>
                    <a:pt x="92" y="66"/>
                  </a:cubicBezTo>
                  <a:cubicBezTo>
                    <a:pt x="92" y="66"/>
                    <a:pt x="92" y="65"/>
                    <a:pt x="91" y="65"/>
                  </a:cubicBezTo>
                  <a:cubicBezTo>
                    <a:pt x="91" y="64"/>
                    <a:pt x="91" y="63"/>
                    <a:pt x="91" y="61"/>
                  </a:cubicBezTo>
                  <a:cubicBezTo>
                    <a:pt x="90" y="59"/>
                    <a:pt x="91" y="57"/>
                    <a:pt x="93" y="56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5" y="54"/>
                    <a:pt x="96" y="54"/>
                    <a:pt x="97" y="54"/>
                  </a:cubicBezTo>
                  <a:cubicBezTo>
                    <a:pt x="99" y="54"/>
                    <a:pt x="100" y="55"/>
                    <a:pt x="101" y="57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104" y="55"/>
                    <a:pt x="107" y="55"/>
                    <a:pt x="108" y="57"/>
                  </a:cubicBezTo>
                  <a:cubicBezTo>
                    <a:pt x="109" y="58"/>
                    <a:pt x="109" y="59"/>
                    <a:pt x="109" y="61"/>
                  </a:cubicBezTo>
                  <a:cubicBezTo>
                    <a:pt x="115" y="61"/>
                    <a:pt x="121" y="62"/>
                    <a:pt x="127" y="62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38" y="63"/>
                    <a:pt x="138" y="62"/>
                    <a:pt x="138" y="62"/>
                  </a:cubicBezTo>
                  <a:cubicBezTo>
                    <a:pt x="139" y="60"/>
                    <a:pt x="141" y="59"/>
                    <a:pt x="141" y="59"/>
                  </a:cubicBezTo>
                  <a:cubicBezTo>
                    <a:pt x="142" y="59"/>
                    <a:pt x="143" y="60"/>
                    <a:pt x="143" y="60"/>
                  </a:cubicBezTo>
                  <a:cubicBezTo>
                    <a:pt x="144" y="59"/>
                    <a:pt x="145" y="58"/>
                    <a:pt x="146" y="58"/>
                  </a:cubicBezTo>
                  <a:cubicBezTo>
                    <a:pt x="148" y="58"/>
                    <a:pt x="150" y="61"/>
                    <a:pt x="151" y="62"/>
                  </a:cubicBezTo>
                  <a:cubicBezTo>
                    <a:pt x="151" y="62"/>
                    <a:pt x="150" y="62"/>
                    <a:pt x="150" y="62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1" y="62"/>
                    <a:pt x="151" y="62"/>
                    <a:pt x="151" y="62"/>
                  </a:cubicBezTo>
                  <a:cubicBezTo>
                    <a:pt x="152" y="65"/>
                    <a:pt x="152" y="65"/>
                    <a:pt x="152" y="65"/>
                  </a:cubicBezTo>
                  <a:cubicBezTo>
                    <a:pt x="152" y="62"/>
                    <a:pt x="152" y="62"/>
                    <a:pt x="152" y="62"/>
                  </a:cubicBezTo>
                  <a:cubicBezTo>
                    <a:pt x="152" y="62"/>
                    <a:pt x="152" y="62"/>
                    <a:pt x="152" y="62"/>
                  </a:cubicBezTo>
                  <a:cubicBezTo>
                    <a:pt x="157" y="62"/>
                    <a:pt x="160" y="61"/>
                    <a:pt x="163" y="58"/>
                  </a:cubicBezTo>
                  <a:cubicBezTo>
                    <a:pt x="167" y="54"/>
                    <a:pt x="170" y="51"/>
                    <a:pt x="173" y="48"/>
                  </a:cubicBezTo>
                  <a:cubicBezTo>
                    <a:pt x="173" y="47"/>
                    <a:pt x="173" y="47"/>
                    <a:pt x="173" y="47"/>
                  </a:cubicBezTo>
                  <a:cubicBezTo>
                    <a:pt x="174" y="46"/>
                    <a:pt x="174" y="46"/>
                    <a:pt x="174" y="46"/>
                  </a:cubicBezTo>
                  <a:cubicBezTo>
                    <a:pt x="175" y="44"/>
                    <a:pt x="175" y="42"/>
                    <a:pt x="176" y="40"/>
                  </a:cubicBezTo>
                  <a:cubicBezTo>
                    <a:pt x="177" y="37"/>
                    <a:pt x="178" y="34"/>
                    <a:pt x="177" y="31"/>
                  </a:cubicBezTo>
                  <a:cubicBezTo>
                    <a:pt x="177" y="31"/>
                    <a:pt x="177" y="30"/>
                    <a:pt x="177" y="29"/>
                  </a:cubicBezTo>
                  <a:cubicBezTo>
                    <a:pt x="176" y="27"/>
                    <a:pt x="175" y="24"/>
                    <a:pt x="178" y="20"/>
                  </a:cubicBezTo>
                  <a:cubicBezTo>
                    <a:pt x="178" y="20"/>
                    <a:pt x="178" y="19"/>
                    <a:pt x="178" y="19"/>
                  </a:cubicBezTo>
                  <a:cubicBezTo>
                    <a:pt x="178" y="17"/>
                    <a:pt x="178" y="15"/>
                    <a:pt x="181" y="13"/>
                  </a:cubicBezTo>
                  <a:cubicBezTo>
                    <a:pt x="181" y="13"/>
                    <a:pt x="181" y="13"/>
                    <a:pt x="181" y="12"/>
                  </a:cubicBezTo>
                  <a:cubicBezTo>
                    <a:pt x="181" y="12"/>
                    <a:pt x="181" y="11"/>
                    <a:pt x="181" y="11"/>
                  </a:cubicBezTo>
                  <a:cubicBezTo>
                    <a:pt x="181" y="7"/>
                    <a:pt x="183" y="6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6" y="6"/>
                    <a:pt x="188" y="6"/>
                    <a:pt x="188" y="7"/>
                  </a:cubicBezTo>
                  <a:cubicBezTo>
                    <a:pt x="190" y="8"/>
                    <a:pt x="190" y="10"/>
                    <a:pt x="190" y="11"/>
                  </a:cubicBezTo>
                  <a:cubicBezTo>
                    <a:pt x="189" y="11"/>
                    <a:pt x="189" y="11"/>
                    <a:pt x="189" y="12"/>
                  </a:cubicBezTo>
                  <a:cubicBezTo>
                    <a:pt x="190" y="12"/>
                    <a:pt x="190" y="12"/>
                    <a:pt x="190" y="12"/>
                  </a:cubicBezTo>
                  <a:cubicBezTo>
                    <a:pt x="190" y="12"/>
                    <a:pt x="190" y="12"/>
                    <a:pt x="190" y="12"/>
                  </a:cubicBezTo>
                  <a:cubicBezTo>
                    <a:pt x="190" y="12"/>
                    <a:pt x="191" y="11"/>
                    <a:pt x="192" y="11"/>
                  </a:cubicBezTo>
                  <a:cubicBezTo>
                    <a:pt x="194" y="10"/>
                    <a:pt x="195" y="8"/>
                    <a:pt x="196" y="5"/>
                  </a:cubicBezTo>
                  <a:cubicBezTo>
                    <a:pt x="197" y="2"/>
                    <a:pt x="199" y="1"/>
                    <a:pt x="202" y="1"/>
                  </a:cubicBezTo>
                  <a:cubicBezTo>
                    <a:pt x="204" y="1"/>
                    <a:pt x="206" y="1"/>
                    <a:pt x="207" y="2"/>
                  </a:cubicBezTo>
                  <a:cubicBezTo>
                    <a:pt x="211" y="4"/>
                    <a:pt x="213" y="11"/>
                    <a:pt x="211" y="16"/>
                  </a:cubicBezTo>
                  <a:cubicBezTo>
                    <a:pt x="211" y="17"/>
                    <a:pt x="211" y="17"/>
                    <a:pt x="211" y="18"/>
                  </a:cubicBezTo>
                  <a:cubicBezTo>
                    <a:pt x="210" y="19"/>
                    <a:pt x="210" y="20"/>
                    <a:pt x="210" y="20"/>
                  </a:cubicBezTo>
                  <a:cubicBezTo>
                    <a:pt x="209" y="21"/>
                    <a:pt x="209" y="22"/>
                    <a:pt x="209" y="22"/>
                  </a:cubicBezTo>
                  <a:cubicBezTo>
                    <a:pt x="209" y="22"/>
                    <a:pt x="209" y="23"/>
                    <a:pt x="209" y="23"/>
                  </a:cubicBezTo>
                  <a:cubicBezTo>
                    <a:pt x="209" y="23"/>
                    <a:pt x="209" y="23"/>
                    <a:pt x="209" y="23"/>
                  </a:cubicBezTo>
                  <a:cubicBezTo>
                    <a:pt x="211" y="23"/>
                    <a:pt x="211" y="23"/>
                    <a:pt x="211" y="23"/>
                  </a:cubicBezTo>
                  <a:cubicBezTo>
                    <a:pt x="211" y="25"/>
                    <a:pt x="211" y="25"/>
                    <a:pt x="211" y="25"/>
                  </a:cubicBezTo>
                  <a:cubicBezTo>
                    <a:pt x="212" y="28"/>
                    <a:pt x="213" y="28"/>
                    <a:pt x="214" y="28"/>
                  </a:cubicBezTo>
                  <a:cubicBezTo>
                    <a:pt x="215" y="28"/>
                    <a:pt x="216" y="28"/>
                    <a:pt x="217" y="27"/>
                  </a:cubicBezTo>
                  <a:cubicBezTo>
                    <a:pt x="218" y="27"/>
                    <a:pt x="219" y="27"/>
                    <a:pt x="220" y="27"/>
                  </a:cubicBezTo>
                  <a:cubicBezTo>
                    <a:pt x="275" y="27"/>
                    <a:pt x="329" y="27"/>
                    <a:pt x="384" y="27"/>
                  </a:cubicBezTo>
                  <a:cubicBezTo>
                    <a:pt x="420" y="27"/>
                    <a:pt x="456" y="27"/>
                    <a:pt x="492" y="27"/>
                  </a:cubicBezTo>
                  <a:cubicBezTo>
                    <a:pt x="493" y="27"/>
                    <a:pt x="495" y="27"/>
                    <a:pt x="496" y="27"/>
                  </a:cubicBezTo>
                  <a:cubicBezTo>
                    <a:pt x="497" y="27"/>
                    <a:pt x="498" y="27"/>
                    <a:pt x="499" y="27"/>
                  </a:cubicBezTo>
                  <a:cubicBezTo>
                    <a:pt x="499" y="27"/>
                    <a:pt x="499" y="27"/>
                    <a:pt x="499" y="27"/>
                  </a:cubicBezTo>
                  <a:cubicBezTo>
                    <a:pt x="499" y="24"/>
                    <a:pt x="501" y="23"/>
                    <a:pt x="503" y="22"/>
                  </a:cubicBezTo>
                  <a:cubicBezTo>
                    <a:pt x="502" y="20"/>
                    <a:pt x="501" y="18"/>
                    <a:pt x="500" y="16"/>
                  </a:cubicBezTo>
                  <a:cubicBezTo>
                    <a:pt x="498" y="11"/>
                    <a:pt x="499" y="6"/>
                    <a:pt x="503" y="3"/>
                  </a:cubicBezTo>
                  <a:cubicBezTo>
                    <a:pt x="506" y="0"/>
                    <a:pt x="508" y="0"/>
                    <a:pt x="511" y="1"/>
                  </a:cubicBezTo>
                  <a:cubicBezTo>
                    <a:pt x="515" y="2"/>
                    <a:pt x="517" y="5"/>
                    <a:pt x="516" y="8"/>
                  </a:cubicBezTo>
                  <a:cubicBezTo>
                    <a:pt x="516" y="8"/>
                    <a:pt x="516" y="9"/>
                    <a:pt x="516" y="9"/>
                  </a:cubicBezTo>
                  <a:cubicBezTo>
                    <a:pt x="517" y="9"/>
                    <a:pt x="517" y="9"/>
                    <a:pt x="517" y="9"/>
                  </a:cubicBezTo>
                  <a:cubicBezTo>
                    <a:pt x="519" y="9"/>
                    <a:pt x="520" y="10"/>
                    <a:pt x="521" y="11"/>
                  </a:cubicBezTo>
                  <a:cubicBezTo>
                    <a:pt x="521" y="10"/>
                    <a:pt x="521" y="10"/>
                    <a:pt x="521" y="9"/>
                  </a:cubicBezTo>
                  <a:cubicBezTo>
                    <a:pt x="521" y="7"/>
                    <a:pt x="523" y="5"/>
                    <a:pt x="526" y="5"/>
                  </a:cubicBezTo>
                  <a:cubicBezTo>
                    <a:pt x="528" y="5"/>
                    <a:pt x="529" y="6"/>
                    <a:pt x="529" y="6"/>
                  </a:cubicBezTo>
                  <a:cubicBezTo>
                    <a:pt x="531" y="8"/>
                    <a:pt x="530" y="9"/>
                    <a:pt x="530" y="10"/>
                  </a:cubicBezTo>
                  <a:cubicBezTo>
                    <a:pt x="530" y="11"/>
                    <a:pt x="530" y="11"/>
                    <a:pt x="530" y="12"/>
                  </a:cubicBezTo>
                  <a:cubicBezTo>
                    <a:pt x="530" y="12"/>
                    <a:pt x="530" y="13"/>
                    <a:pt x="530" y="13"/>
                  </a:cubicBezTo>
                  <a:cubicBezTo>
                    <a:pt x="531" y="13"/>
                    <a:pt x="534" y="13"/>
                    <a:pt x="534" y="17"/>
                  </a:cubicBezTo>
                  <a:cubicBezTo>
                    <a:pt x="534" y="18"/>
                    <a:pt x="534" y="19"/>
                    <a:pt x="534" y="20"/>
                  </a:cubicBezTo>
                  <a:cubicBezTo>
                    <a:pt x="534" y="22"/>
                    <a:pt x="534" y="22"/>
                    <a:pt x="535" y="23"/>
                  </a:cubicBezTo>
                  <a:cubicBezTo>
                    <a:pt x="536" y="23"/>
                    <a:pt x="536" y="24"/>
                    <a:pt x="536" y="25"/>
                  </a:cubicBezTo>
                  <a:cubicBezTo>
                    <a:pt x="536" y="26"/>
                    <a:pt x="536" y="27"/>
                    <a:pt x="536" y="28"/>
                  </a:cubicBezTo>
                  <a:cubicBezTo>
                    <a:pt x="534" y="30"/>
                    <a:pt x="534" y="32"/>
                    <a:pt x="535" y="36"/>
                  </a:cubicBezTo>
                  <a:cubicBezTo>
                    <a:pt x="535" y="37"/>
                    <a:pt x="535" y="38"/>
                    <a:pt x="536" y="39"/>
                  </a:cubicBezTo>
                  <a:cubicBezTo>
                    <a:pt x="537" y="49"/>
                    <a:pt x="544" y="54"/>
                    <a:pt x="551" y="60"/>
                  </a:cubicBezTo>
                  <a:cubicBezTo>
                    <a:pt x="552" y="61"/>
                    <a:pt x="552" y="61"/>
                    <a:pt x="552" y="61"/>
                  </a:cubicBezTo>
                  <a:cubicBezTo>
                    <a:pt x="553" y="62"/>
                    <a:pt x="554" y="62"/>
                    <a:pt x="556" y="62"/>
                  </a:cubicBezTo>
                  <a:cubicBezTo>
                    <a:pt x="557" y="62"/>
                    <a:pt x="558" y="62"/>
                    <a:pt x="559" y="62"/>
                  </a:cubicBezTo>
                  <a:cubicBezTo>
                    <a:pt x="559" y="62"/>
                    <a:pt x="560" y="62"/>
                    <a:pt x="561" y="62"/>
                  </a:cubicBezTo>
                  <a:cubicBezTo>
                    <a:pt x="561" y="62"/>
                    <a:pt x="561" y="61"/>
                    <a:pt x="561" y="61"/>
                  </a:cubicBezTo>
                  <a:cubicBezTo>
                    <a:pt x="562" y="60"/>
                    <a:pt x="563" y="57"/>
                    <a:pt x="569" y="59"/>
                  </a:cubicBezTo>
                  <a:cubicBezTo>
                    <a:pt x="569" y="60"/>
                    <a:pt x="570" y="60"/>
                    <a:pt x="571" y="60"/>
                  </a:cubicBezTo>
                  <a:cubicBezTo>
                    <a:pt x="572" y="61"/>
                    <a:pt x="574" y="62"/>
                    <a:pt x="575" y="62"/>
                  </a:cubicBezTo>
                  <a:cubicBezTo>
                    <a:pt x="584" y="62"/>
                    <a:pt x="595" y="61"/>
                    <a:pt x="605" y="60"/>
                  </a:cubicBezTo>
                  <a:cubicBezTo>
                    <a:pt x="605" y="58"/>
                    <a:pt x="605" y="57"/>
                    <a:pt x="606" y="56"/>
                  </a:cubicBezTo>
                  <a:cubicBezTo>
                    <a:pt x="607" y="55"/>
                    <a:pt x="609" y="54"/>
                    <a:pt x="612" y="56"/>
                  </a:cubicBezTo>
                  <a:cubicBezTo>
                    <a:pt x="613" y="56"/>
                    <a:pt x="613" y="56"/>
                    <a:pt x="613" y="56"/>
                  </a:cubicBezTo>
                  <a:cubicBezTo>
                    <a:pt x="614" y="56"/>
                    <a:pt x="614" y="56"/>
                    <a:pt x="614" y="56"/>
                  </a:cubicBezTo>
                  <a:cubicBezTo>
                    <a:pt x="615" y="54"/>
                    <a:pt x="617" y="54"/>
                    <a:pt x="618" y="54"/>
                  </a:cubicBezTo>
                  <a:cubicBezTo>
                    <a:pt x="619" y="54"/>
                    <a:pt x="620" y="55"/>
                    <a:pt x="620" y="55"/>
                  </a:cubicBezTo>
                  <a:cubicBezTo>
                    <a:pt x="622" y="56"/>
                    <a:pt x="623" y="57"/>
                    <a:pt x="623" y="58"/>
                  </a:cubicBezTo>
                  <a:cubicBezTo>
                    <a:pt x="624" y="59"/>
                    <a:pt x="623" y="61"/>
                    <a:pt x="623" y="61"/>
                  </a:cubicBezTo>
                  <a:cubicBezTo>
                    <a:pt x="622" y="62"/>
                    <a:pt x="622" y="63"/>
                    <a:pt x="622" y="64"/>
                  </a:cubicBezTo>
                  <a:cubicBezTo>
                    <a:pt x="621" y="64"/>
                    <a:pt x="621" y="64"/>
                    <a:pt x="621" y="64"/>
                  </a:cubicBezTo>
                  <a:cubicBezTo>
                    <a:pt x="621" y="65"/>
                    <a:pt x="621" y="65"/>
                    <a:pt x="621" y="65"/>
                  </a:cubicBezTo>
                  <a:cubicBezTo>
                    <a:pt x="621" y="65"/>
                    <a:pt x="622" y="66"/>
                    <a:pt x="623" y="66"/>
                  </a:cubicBezTo>
                  <a:cubicBezTo>
                    <a:pt x="626" y="66"/>
                    <a:pt x="628" y="64"/>
                    <a:pt x="630" y="61"/>
                  </a:cubicBezTo>
                  <a:cubicBezTo>
                    <a:pt x="631" y="61"/>
                    <a:pt x="631" y="60"/>
                    <a:pt x="632" y="59"/>
                  </a:cubicBezTo>
                  <a:cubicBezTo>
                    <a:pt x="633" y="58"/>
                    <a:pt x="633" y="58"/>
                    <a:pt x="633" y="58"/>
                  </a:cubicBezTo>
                  <a:cubicBezTo>
                    <a:pt x="635" y="59"/>
                    <a:pt x="635" y="59"/>
                    <a:pt x="635" y="59"/>
                  </a:cubicBezTo>
                  <a:cubicBezTo>
                    <a:pt x="636" y="59"/>
                    <a:pt x="638" y="61"/>
                    <a:pt x="637" y="64"/>
                  </a:cubicBezTo>
                  <a:cubicBezTo>
                    <a:pt x="638" y="64"/>
                    <a:pt x="639" y="64"/>
                    <a:pt x="639" y="64"/>
                  </a:cubicBezTo>
                  <a:cubicBezTo>
                    <a:pt x="640" y="62"/>
                    <a:pt x="641" y="61"/>
                    <a:pt x="642" y="61"/>
                  </a:cubicBezTo>
                  <a:cubicBezTo>
                    <a:pt x="642" y="60"/>
                    <a:pt x="643" y="60"/>
                    <a:pt x="643" y="59"/>
                  </a:cubicBezTo>
                  <a:cubicBezTo>
                    <a:pt x="643" y="57"/>
                    <a:pt x="646" y="56"/>
                    <a:pt x="648" y="57"/>
                  </a:cubicBezTo>
                  <a:cubicBezTo>
                    <a:pt x="649" y="57"/>
                    <a:pt x="650" y="59"/>
                    <a:pt x="650" y="61"/>
                  </a:cubicBezTo>
                  <a:cubicBezTo>
                    <a:pt x="650" y="62"/>
                    <a:pt x="650" y="62"/>
                    <a:pt x="649" y="63"/>
                  </a:cubicBezTo>
                  <a:cubicBezTo>
                    <a:pt x="651" y="63"/>
                    <a:pt x="651" y="63"/>
                    <a:pt x="652" y="62"/>
                  </a:cubicBezTo>
                  <a:cubicBezTo>
                    <a:pt x="652" y="60"/>
                    <a:pt x="653" y="59"/>
                    <a:pt x="654" y="58"/>
                  </a:cubicBezTo>
                  <a:cubicBezTo>
                    <a:pt x="654" y="58"/>
                    <a:pt x="655" y="58"/>
                    <a:pt x="655" y="57"/>
                  </a:cubicBezTo>
                  <a:cubicBezTo>
                    <a:pt x="656" y="56"/>
                    <a:pt x="656" y="54"/>
                    <a:pt x="659" y="54"/>
                  </a:cubicBezTo>
                  <a:cubicBezTo>
                    <a:pt x="659" y="54"/>
                    <a:pt x="660" y="55"/>
                    <a:pt x="660" y="55"/>
                  </a:cubicBezTo>
                  <a:cubicBezTo>
                    <a:pt x="661" y="55"/>
                    <a:pt x="663" y="56"/>
                    <a:pt x="662" y="59"/>
                  </a:cubicBezTo>
                  <a:cubicBezTo>
                    <a:pt x="663" y="59"/>
                    <a:pt x="663" y="60"/>
                    <a:pt x="662" y="61"/>
                  </a:cubicBezTo>
                  <a:cubicBezTo>
                    <a:pt x="663" y="61"/>
                    <a:pt x="664" y="60"/>
                    <a:pt x="665" y="60"/>
                  </a:cubicBezTo>
                  <a:cubicBezTo>
                    <a:pt x="666" y="59"/>
                    <a:pt x="667" y="57"/>
                    <a:pt x="668" y="56"/>
                  </a:cubicBezTo>
                  <a:cubicBezTo>
                    <a:pt x="668" y="52"/>
                    <a:pt x="670" y="52"/>
                    <a:pt x="671" y="52"/>
                  </a:cubicBezTo>
                  <a:cubicBezTo>
                    <a:pt x="672" y="52"/>
                    <a:pt x="672" y="52"/>
                    <a:pt x="672" y="52"/>
                  </a:cubicBezTo>
                  <a:cubicBezTo>
                    <a:pt x="673" y="52"/>
                    <a:pt x="675" y="53"/>
                    <a:pt x="675" y="56"/>
                  </a:cubicBezTo>
                  <a:cubicBezTo>
                    <a:pt x="675" y="57"/>
                    <a:pt x="675" y="57"/>
                    <a:pt x="675" y="58"/>
                  </a:cubicBezTo>
                  <a:cubicBezTo>
                    <a:pt x="677" y="58"/>
                    <a:pt x="678" y="58"/>
                    <a:pt x="678" y="56"/>
                  </a:cubicBezTo>
                  <a:cubicBezTo>
                    <a:pt x="678" y="54"/>
                    <a:pt x="679" y="53"/>
                    <a:pt x="681" y="51"/>
                  </a:cubicBezTo>
                  <a:cubicBezTo>
                    <a:pt x="681" y="50"/>
                    <a:pt x="682" y="50"/>
                    <a:pt x="682" y="49"/>
                  </a:cubicBezTo>
                  <a:cubicBezTo>
                    <a:pt x="685" y="45"/>
                    <a:pt x="685" y="45"/>
                    <a:pt x="685" y="45"/>
                  </a:cubicBezTo>
                  <a:cubicBezTo>
                    <a:pt x="687" y="50"/>
                    <a:pt x="687" y="50"/>
                    <a:pt x="687" y="50"/>
                  </a:cubicBezTo>
                  <a:cubicBezTo>
                    <a:pt x="687" y="50"/>
                    <a:pt x="688" y="51"/>
                    <a:pt x="688" y="51"/>
                  </a:cubicBezTo>
                  <a:cubicBezTo>
                    <a:pt x="688" y="53"/>
                    <a:pt x="689" y="54"/>
                    <a:pt x="689" y="54"/>
                  </a:cubicBezTo>
                  <a:cubicBezTo>
                    <a:pt x="689" y="54"/>
                    <a:pt x="690" y="54"/>
                    <a:pt x="691" y="54"/>
                  </a:cubicBezTo>
                  <a:cubicBezTo>
                    <a:pt x="690" y="53"/>
                    <a:pt x="690" y="52"/>
                    <a:pt x="691" y="51"/>
                  </a:cubicBezTo>
                  <a:cubicBezTo>
                    <a:pt x="692" y="49"/>
                    <a:pt x="694" y="49"/>
                    <a:pt x="695" y="48"/>
                  </a:cubicBezTo>
                  <a:cubicBezTo>
                    <a:pt x="695" y="48"/>
                    <a:pt x="695" y="48"/>
                    <a:pt x="695" y="48"/>
                  </a:cubicBezTo>
                  <a:cubicBezTo>
                    <a:pt x="696" y="48"/>
                    <a:pt x="697" y="47"/>
                    <a:pt x="698" y="47"/>
                  </a:cubicBezTo>
                  <a:cubicBezTo>
                    <a:pt x="699" y="47"/>
                    <a:pt x="699" y="47"/>
                    <a:pt x="699" y="47"/>
                  </a:cubicBezTo>
                  <a:cubicBezTo>
                    <a:pt x="701" y="48"/>
                    <a:pt x="701" y="48"/>
                    <a:pt x="701" y="48"/>
                  </a:cubicBezTo>
                  <a:cubicBezTo>
                    <a:pt x="702" y="49"/>
                    <a:pt x="702" y="50"/>
                    <a:pt x="702" y="52"/>
                  </a:cubicBezTo>
                  <a:cubicBezTo>
                    <a:pt x="702" y="52"/>
                    <a:pt x="702" y="52"/>
                    <a:pt x="703" y="53"/>
                  </a:cubicBezTo>
                  <a:cubicBezTo>
                    <a:pt x="704" y="54"/>
                    <a:pt x="705" y="55"/>
                    <a:pt x="706" y="57"/>
                  </a:cubicBezTo>
                  <a:cubicBezTo>
                    <a:pt x="706" y="57"/>
                    <a:pt x="707" y="57"/>
                    <a:pt x="707" y="58"/>
                  </a:cubicBezTo>
                  <a:cubicBezTo>
                    <a:pt x="707" y="59"/>
                    <a:pt x="708" y="59"/>
                    <a:pt x="708" y="60"/>
                  </a:cubicBezTo>
                  <a:cubicBezTo>
                    <a:pt x="708" y="62"/>
                    <a:pt x="709" y="62"/>
                    <a:pt x="709" y="62"/>
                  </a:cubicBezTo>
                  <a:cubicBezTo>
                    <a:pt x="709" y="62"/>
                    <a:pt x="710" y="62"/>
                    <a:pt x="711" y="62"/>
                  </a:cubicBezTo>
                  <a:cubicBezTo>
                    <a:pt x="714" y="60"/>
                    <a:pt x="714" y="60"/>
                    <a:pt x="714" y="60"/>
                  </a:cubicBezTo>
                  <a:cubicBezTo>
                    <a:pt x="715" y="63"/>
                    <a:pt x="715" y="63"/>
                    <a:pt x="715" y="63"/>
                  </a:cubicBezTo>
                  <a:cubicBezTo>
                    <a:pt x="716" y="69"/>
                    <a:pt x="714" y="72"/>
                    <a:pt x="709" y="75"/>
                  </a:cubicBezTo>
                  <a:cubicBezTo>
                    <a:pt x="707" y="76"/>
                    <a:pt x="705" y="77"/>
                    <a:pt x="704" y="77"/>
                  </a:cubicBezTo>
                  <a:cubicBezTo>
                    <a:pt x="701" y="78"/>
                    <a:pt x="699" y="79"/>
                    <a:pt x="697" y="81"/>
                  </a:cubicBezTo>
                  <a:cubicBezTo>
                    <a:pt x="695" y="82"/>
                    <a:pt x="694" y="82"/>
                    <a:pt x="693" y="83"/>
                  </a:cubicBezTo>
                  <a:cubicBezTo>
                    <a:pt x="689" y="84"/>
                    <a:pt x="686" y="86"/>
                    <a:pt x="684" y="89"/>
                  </a:cubicBezTo>
                  <a:cubicBezTo>
                    <a:pt x="684" y="90"/>
                    <a:pt x="684" y="90"/>
                    <a:pt x="684" y="90"/>
                  </a:cubicBezTo>
                  <a:cubicBezTo>
                    <a:pt x="682" y="90"/>
                    <a:pt x="682" y="90"/>
                    <a:pt x="682" y="90"/>
                  </a:cubicBezTo>
                  <a:cubicBezTo>
                    <a:pt x="680" y="90"/>
                    <a:pt x="679" y="91"/>
                    <a:pt x="678" y="93"/>
                  </a:cubicBezTo>
                  <a:cubicBezTo>
                    <a:pt x="676" y="94"/>
                    <a:pt x="675" y="95"/>
                    <a:pt x="673" y="96"/>
                  </a:cubicBezTo>
                  <a:cubicBezTo>
                    <a:pt x="671" y="97"/>
                    <a:pt x="670" y="98"/>
                    <a:pt x="668" y="99"/>
                  </a:cubicBezTo>
                  <a:cubicBezTo>
                    <a:pt x="666" y="101"/>
                    <a:pt x="665" y="101"/>
                    <a:pt x="663" y="102"/>
                  </a:cubicBezTo>
                  <a:cubicBezTo>
                    <a:pt x="662" y="103"/>
                    <a:pt x="661" y="104"/>
                    <a:pt x="660" y="104"/>
                  </a:cubicBezTo>
                  <a:cubicBezTo>
                    <a:pt x="659" y="106"/>
                    <a:pt x="656" y="108"/>
                    <a:pt x="653" y="108"/>
                  </a:cubicBezTo>
                  <a:cubicBezTo>
                    <a:pt x="651" y="109"/>
                    <a:pt x="648" y="110"/>
                    <a:pt x="647" y="112"/>
                  </a:cubicBezTo>
                  <a:cubicBezTo>
                    <a:pt x="645" y="114"/>
                    <a:pt x="641" y="116"/>
                    <a:pt x="639" y="117"/>
                  </a:cubicBezTo>
                  <a:cubicBezTo>
                    <a:pt x="637" y="117"/>
                    <a:pt x="636" y="118"/>
                    <a:pt x="635" y="119"/>
                  </a:cubicBezTo>
                  <a:cubicBezTo>
                    <a:pt x="634" y="119"/>
                    <a:pt x="632" y="120"/>
                    <a:pt x="631" y="120"/>
                  </a:cubicBezTo>
                  <a:cubicBezTo>
                    <a:pt x="628" y="122"/>
                    <a:pt x="625" y="123"/>
                    <a:pt x="622" y="125"/>
                  </a:cubicBezTo>
                  <a:cubicBezTo>
                    <a:pt x="616" y="127"/>
                    <a:pt x="610" y="130"/>
                    <a:pt x="604" y="132"/>
                  </a:cubicBezTo>
                  <a:cubicBezTo>
                    <a:pt x="603" y="132"/>
                    <a:pt x="602" y="133"/>
                    <a:pt x="601" y="133"/>
                  </a:cubicBezTo>
                  <a:cubicBezTo>
                    <a:pt x="601" y="133"/>
                    <a:pt x="601" y="133"/>
                    <a:pt x="601" y="133"/>
                  </a:cubicBezTo>
                  <a:lnTo>
                    <a:pt x="113" y="133"/>
                  </a:lnTo>
                  <a:close/>
                  <a:moveTo>
                    <a:pt x="71" y="110"/>
                  </a:moveTo>
                  <a:cubicBezTo>
                    <a:pt x="75" y="111"/>
                    <a:pt x="79" y="112"/>
                    <a:pt x="82" y="114"/>
                  </a:cubicBezTo>
                  <a:cubicBezTo>
                    <a:pt x="84" y="115"/>
                    <a:pt x="85" y="116"/>
                    <a:pt x="87" y="117"/>
                  </a:cubicBezTo>
                  <a:cubicBezTo>
                    <a:pt x="96" y="121"/>
                    <a:pt x="105" y="125"/>
                    <a:pt x="113" y="128"/>
                  </a:cubicBezTo>
                  <a:cubicBezTo>
                    <a:pt x="599" y="128"/>
                    <a:pt x="599" y="128"/>
                    <a:pt x="599" y="128"/>
                  </a:cubicBezTo>
                  <a:cubicBezTo>
                    <a:pt x="600" y="128"/>
                    <a:pt x="601" y="127"/>
                    <a:pt x="602" y="127"/>
                  </a:cubicBezTo>
                  <a:cubicBezTo>
                    <a:pt x="608" y="125"/>
                    <a:pt x="614" y="123"/>
                    <a:pt x="620" y="120"/>
                  </a:cubicBezTo>
                  <a:cubicBezTo>
                    <a:pt x="623" y="118"/>
                    <a:pt x="626" y="117"/>
                    <a:pt x="629" y="116"/>
                  </a:cubicBezTo>
                  <a:cubicBezTo>
                    <a:pt x="630" y="115"/>
                    <a:pt x="631" y="114"/>
                    <a:pt x="632" y="114"/>
                  </a:cubicBezTo>
                  <a:cubicBezTo>
                    <a:pt x="634" y="113"/>
                    <a:pt x="635" y="112"/>
                    <a:pt x="637" y="112"/>
                  </a:cubicBezTo>
                  <a:cubicBezTo>
                    <a:pt x="638" y="111"/>
                    <a:pt x="641" y="110"/>
                    <a:pt x="643" y="108"/>
                  </a:cubicBezTo>
                  <a:cubicBezTo>
                    <a:pt x="645" y="106"/>
                    <a:pt x="649" y="104"/>
                    <a:pt x="652" y="103"/>
                  </a:cubicBezTo>
                  <a:cubicBezTo>
                    <a:pt x="654" y="103"/>
                    <a:pt x="655" y="102"/>
                    <a:pt x="657" y="100"/>
                  </a:cubicBezTo>
                  <a:cubicBezTo>
                    <a:pt x="658" y="99"/>
                    <a:pt x="659" y="98"/>
                    <a:pt x="661" y="98"/>
                  </a:cubicBezTo>
                  <a:cubicBezTo>
                    <a:pt x="662" y="97"/>
                    <a:pt x="663" y="96"/>
                    <a:pt x="665" y="95"/>
                  </a:cubicBezTo>
                  <a:cubicBezTo>
                    <a:pt x="667" y="94"/>
                    <a:pt x="669" y="92"/>
                    <a:pt x="671" y="91"/>
                  </a:cubicBezTo>
                  <a:cubicBezTo>
                    <a:pt x="672" y="91"/>
                    <a:pt x="673" y="90"/>
                    <a:pt x="674" y="89"/>
                  </a:cubicBezTo>
                  <a:cubicBezTo>
                    <a:pt x="676" y="87"/>
                    <a:pt x="677" y="86"/>
                    <a:pt x="680" y="85"/>
                  </a:cubicBezTo>
                  <a:cubicBezTo>
                    <a:pt x="683" y="81"/>
                    <a:pt x="687" y="79"/>
                    <a:pt x="691" y="78"/>
                  </a:cubicBezTo>
                  <a:cubicBezTo>
                    <a:pt x="692" y="77"/>
                    <a:pt x="693" y="77"/>
                    <a:pt x="694" y="76"/>
                  </a:cubicBezTo>
                  <a:cubicBezTo>
                    <a:pt x="697" y="75"/>
                    <a:pt x="699" y="74"/>
                    <a:pt x="701" y="73"/>
                  </a:cubicBezTo>
                  <a:cubicBezTo>
                    <a:pt x="703" y="72"/>
                    <a:pt x="705" y="71"/>
                    <a:pt x="706" y="70"/>
                  </a:cubicBezTo>
                  <a:cubicBezTo>
                    <a:pt x="708" y="70"/>
                    <a:pt x="709" y="69"/>
                    <a:pt x="709" y="68"/>
                  </a:cubicBezTo>
                  <a:cubicBezTo>
                    <a:pt x="707" y="68"/>
                    <a:pt x="704" y="67"/>
                    <a:pt x="703" y="62"/>
                  </a:cubicBezTo>
                  <a:cubicBezTo>
                    <a:pt x="703" y="62"/>
                    <a:pt x="702" y="61"/>
                    <a:pt x="702" y="60"/>
                  </a:cubicBezTo>
                  <a:cubicBezTo>
                    <a:pt x="702" y="60"/>
                    <a:pt x="701" y="59"/>
                    <a:pt x="701" y="58"/>
                  </a:cubicBezTo>
                  <a:cubicBezTo>
                    <a:pt x="701" y="58"/>
                    <a:pt x="700" y="57"/>
                    <a:pt x="700" y="57"/>
                  </a:cubicBezTo>
                  <a:cubicBezTo>
                    <a:pt x="699" y="56"/>
                    <a:pt x="698" y="55"/>
                    <a:pt x="697" y="54"/>
                  </a:cubicBezTo>
                  <a:cubicBezTo>
                    <a:pt x="697" y="55"/>
                    <a:pt x="697" y="55"/>
                    <a:pt x="697" y="55"/>
                  </a:cubicBezTo>
                  <a:cubicBezTo>
                    <a:pt x="697" y="57"/>
                    <a:pt x="695" y="57"/>
                    <a:pt x="695" y="58"/>
                  </a:cubicBezTo>
                  <a:cubicBezTo>
                    <a:pt x="693" y="59"/>
                    <a:pt x="691" y="60"/>
                    <a:pt x="689" y="60"/>
                  </a:cubicBezTo>
                  <a:cubicBezTo>
                    <a:pt x="687" y="60"/>
                    <a:pt x="685" y="59"/>
                    <a:pt x="684" y="56"/>
                  </a:cubicBezTo>
                  <a:cubicBezTo>
                    <a:pt x="683" y="56"/>
                    <a:pt x="683" y="57"/>
                    <a:pt x="683" y="57"/>
                  </a:cubicBezTo>
                  <a:cubicBezTo>
                    <a:pt x="682" y="63"/>
                    <a:pt x="677" y="63"/>
                    <a:pt x="675" y="63"/>
                  </a:cubicBezTo>
                  <a:cubicBezTo>
                    <a:pt x="674" y="63"/>
                    <a:pt x="674" y="63"/>
                    <a:pt x="674" y="63"/>
                  </a:cubicBezTo>
                  <a:cubicBezTo>
                    <a:pt x="672" y="63"/>
                    <a:pt x="671" y="63"/>
                    <a:pt x="671" y="62"/>
                  </a:cubicBezTo>
                  <a:cubicBezTo>
                    <a:pt x="671" y="62"/>
                    <a:pt x="670" y="62"/>
                    <a:pt x="670" y="62"/>
                  </a:cubicBezTo>
                  <a:cubicBezTo>
                    <a:pt x="670" y="62"/>
                    <a:pt x="670" y="63"/>
                    <a:pt x="669" y="63"/>
                  </a:cubicBezTo>
                  <a:cubicBezTo>
                    <a:pt x="667" y="66"/>
                    <a:pt x="663" y="67"/>
                    <a:pt x="660" y="66"/>
                  </a:cubicBezTo>
                  <a:cubicBezTo>
                    <a:pt x="658" y="66"/>
                    <a:pt x="657" y="65"/>
                    <a:pt x="657" y="64"/>
                  </a:cubicBezTo>
                  <a:cubicBezTo>
                    <a:pt x="657" y="64"/>
                    <a:pt x="657" y="64"/>
                    <a:pt x="657" y="64"/>
                  </a:cubicBezTo>
                  <a:cubicBezTo>
                    <a:pt x="656" y="67"/>
                    <a:pt x="653" y="68"/>
                    <a:pt x="650" y="68"/>
                  </a:cubicBezTo>
                  <a:cubicBezTo>
                    <a:pt x="649" y="68"/>
                    <a:pt x="648" y="68"/>
                    <a:pt x="647" y="68"/>
                  </a:cubicBezTo>
                  <a:cubicBezTo>
                    <a:pt x="645" y="68"/>
                    <a:pt x="645" y="67"/>
                    <a:pt x="644" y="66"/>
                  </a:cubicBezTo>
                  <a:cubicBezTo>
                    <a:pt x="644" y="66"/>
                    <a:pt x="644" y="66"/>
                    <a:pt x="644" y="66"/>
                  </a:cubicBezTo>
                  <a:cubicBezTo>
                    <a:pt x="644" y="66"/>
                    <a:pt x="644" y="66"/>
                    <a:pt x="644" y="66"/>
                  </a:cubicBezTo>
                  <a:cubicBezTo>
                    <a:pt x="643" y="69"/>
                    <a:pt x="639" y="70"/>
                    <a:pt x="637" y="70"/>
                  </a:cubicBezTo>
                  <a:cubicBezTo>
                    <a:pt x="637" y="70"/>
                    <a:pt x="636" y="70"/>
                    <a:pt x="636" y="70"/>
                  </a:cubicBezTo>
                  <a:cubicBezTo>
                    <a:pt x="636" y="70"/>
                    <a:pt x="636" y="70"/>
                    <a:pt x="636" y="70"/>
                  </a:cubicBezTo>
                  <a:cubicBezTo>
                    <a:pt x="634" y="70"/>
                    <a:pt x="633" y="69"/>
                    <a:pt x="633" y="69"/>
                  </a:cubicBezTo>
                  <a:cubicBezTo>
                    <a:pt x="632" y="68"/>
                    <a:pt x="632" y="68"/>
                    <a:pt x="632" y="67"/>
                  </a:cubicBezTo>
                  <a:cubicBezTo>
                    <a:pt x="630" y="69"/>
                    <a:pt x="627" y="71"/>
                    <a:pt x="622" y="71"/>
                  </a:cubicBezTo>
                  <a:cubicBezTo>
                    <a:pt x="620" y="71"/>
                    <a:pt x="618" y="70"/>
                    <a:pt x="616" y="69"/>
                  </a:cubicBezTo>
                  <a:cubicBezTo>
                    <a:pt x="615" y="67"/>
                    <a:pt x="615" y="65"/>
                    <a:pt x="616" y="63"/>
                  </a:cubicBezTo>
                  <a:cubicBezTo>
                    <a:pt x="616" y="62"/>
                    <a:pt x="617" y="61"/>
                    <a:pt x="617" y="61"/>
                  </a:cubicBezTo>
                  <a:cubicBezTo>
                    <a:pt x="617" y="60"/>
                    <a:pt x="617" y="60"/>
                    <a:pt x="618" y="60"/>
                  </a:cubicBezTo>
                  <a:cubicBezTo>
                    <a:pt x="618" y="60"/>
                    <a:pt x="618" y="60"/>
                    <a:pt x="618" y="60"/>
                  </a:cubicBezTo>
                  <a:cubicBezTo>
                    <a:pt x="616" y="61"/>
                    <a:pt x="615" y="61"/>
                    <a:pt x="613" y="61"/>
                  </a:cubicBezTo>
                  <a:cubicBezTo>
                    <a:pt x="612" y="61"/>
                    <a:pt x="611" y="61"/>
                    <a:pt x="610" y="61"/>
                  </a:cubicBezTo>
                  <a:cubicBezTo>
                    <a:pt x="610" y="62"/>
                    <a:pt x="610" y="63"/>
                    <a:pt x="609" y="64"/>
                  </a:cubicBezTo>
                  <a:cubicBezTo>
                    <a:pt x="608" y="65"/>
                    <a:pt x="607" y="65"/>
                    <a:pt x="606" y="66"/>
                  </a:cubicBezTo>
                  <a:cubicBezTo>
                    <a:pt x="595" y="67"/>
                    <a:pt x="585" y="67"/>
                    <a:pt x="576" y="67"/>
                  </a:cubicBezTo>
                  <a:cubicBezTo>
                    <a:pt x="576" y="67"/>
                    <a:pt x="576" y="67"/>
                    <a:pt x="576" y="67"/>
                  </a:cubicBezTo>
                  <a:cubicBezTo>
                    <a:pt x="572" y="67"/>
                    <a:pt x="570" y="66"/>
                    <a:pt x="568" y="65"/>
                  </a:cubicBezTo>
                  <a:cubicBezTo>
                    <a:pt x="568" y="65"/>
                    <a:pt x="567" y="64"/>
                    <a:pt x="567" y="64"/>
                  </a:cubicBezTo>
                  <a:cubicBezTo>
                    <a:pt x="566" y="64"/>
                    <a:pt x="566" y="64"/>
                    <a:pt x="566" y="64"/>
                  </a:cubicBezTo>
                  <a:cubicBezTo>
                    <a:pt x="566" y="64"/>
                    <a:pt x="566" y="64"/>
                    <a:pt x="565" y="64"/>
                  </a:cubicBezTo>
                  <a:cubicBezTo>
                    <a:pt x="565" y="65"/>
                    <a:pt x="564" y="67"/>
                    <a:pt x="562" y="67"/>
                  </a:cubicBezTo>
                  <a:cubicBezTo>
                    <a:pt x="561" y="67"/>
                    <a:pt x="560" y="67"/>
                    <a:pt x="559" y="67"/>
                  </a:cubicBezTo>
                  <a:cubicBezTo>
                    <a:pt x="558" y="67"/>
                    <a:pt x="557" y="67"/>
                    <a:pt x="556" y="67"/>
                  </a:cubicBezTo>
                  <a:cubicBezTo>
                    <a:pt x="554" y="67"/>
                    <a:pt x="551" y="67"/>
                    <a:pt x="549" y="65"/>
                  </a:cubicBezTo>
                  <a:cubicBezTo>
                    <a:pt x="547" y="64"/>
                    <a:pt x="547" y="64"/>
                    <a:pt x="547" y="64"/>
                  </a:cubicBezTo>
                  <a:cubicBezTo>
                    <a:pt x="540" y="58"/>
                    <a:pt x="532" y="52"/>
                    <a:pt x="530" y="40"/>
                  </a:cubicBezTo>
                  <a:cubicBezTo>
                    <a:pt x="530" y="39"/>
                    <a:pt x="530" y="38"/>
                    <a:pt x="530" y="37"/>
                  </a:cubicBezTo>
                  <a:cubicBezTo>
                    <a:pt x="529" y="34"/>
                    <a:pt x="528" y="30"/>
                    <a:pt x="530" y="26"/>
                  </a:cubicBezTo>
                  <a:cubicBezTo>
                    <a:pt x="529" y="24"/>
                    <a:pt x="529" y="22"/>
                    <a:pt x="529" y="20"/>
                  </a:cubicBezTo>
                  <a:cubicBezTo>
                    <a:pt x="529" y="19"/>
                    <a:pt x="529" y="19"/>
                    <a:pt x="529" y="18"/>
                  </a:cubicBezTo>
                  <a:cubicBezTo>
                    <a:pt x="529" y="18"/>
                    <a:pt x="529" y="18"/>
                    <a:pt x="529" y="18"/>
                  </a:cubicBezTo>
                  <a:cubicBezTo>
                    <a:pt x="528" y="18"/>
                    <a:pt x="527" y="17"/>
                    <a:pt x="526" y="16"/>
                  </a:cubicBezTo>
                  <a:cubicBezTo>
                    <a:pt x="526" y="17"/>
                    <a:pt x="525" y="17"/>
                    <a:pt x="525" y="17"/>
                  </a:cubicBezTo>
                  <a:cubicBezTo>
                    <a:pt x="522" y="19"/>
                    <a:pt x="520" y="17"/>
                    <a:pt x="519" y="17"/>
                  </a:cubicBezTo>
                  <a:cubicBezTo>
                    <a:pt x="518" y="16"/>
                    <a:pt x="518" y="15"/>
                    <a:pt x="518" y="15"/>
                  </a:cubicBezTo>
                  <a:cubicBezTo>
                    <a:pt x="517" y="14"/>
                    <a:pt x="517" y="14"/>
                    <a:pt x="517" y="14"/>
                  </a:cubicBezTo>
                  <a:cubicBezTo>
                    <a:pt x="516" y="14"/>
                    <a:pt x="514" y="14"/>
                    <a:pt x="512" y="12"/>
                  </a:cubicBezTo>
                  <a:cubicBezTo>
                    <a:pt x="511" y="11"/>
                    <a:pt x="511" y="9"/>
                    <a:pt x="511" y="8"/>
                  </a:cubicBezTo>
                  <a:cubicBezTo>
                    <a:pt x="511" y="7"/>
                    <a:pt x="511" y="7"/>
                    <a:pt x="509" y="6"/>
                  </a:cubicBezTo>
                  <a:cubicBezTo>
                    <a:pt x="509" y="6"/>
                    <a:pt x="508" y="5"/>
                    <a:pt x="507" y="7"/>
                  </a:cubicBezTo>
                  <a:cubicBezTo>
                    <a:pt x="505" y="9"/>
                    <a:pt x="504" y="11"/>
                    <a:pt x="505" y="14"/>
                  </a:cubicBezTo>
                  <a:cubicBezTo>
                    <a:pt x="506" y="16"/>
                    <a:pt x="507" y="19"/>
                    <a:pt x="508" y="21"/>
                  </a:cubicBezTo>
                  <a:cubicBezTo>
                    <a:pt x="508" y="22"/>
                    <a:pt x="509" y="24"/>
                    <a:pt x="507" y="26"/>
                  </a:cubicBezTo>
                  <a:cubicBezTo>
                    <a:pt x="507" y="26"/>
                    <a:pt x="506" y="27"/>
                    <a:pt x="504" y="27"/>
                  </a:cubicBezTo>
                  <a:cubicBezTo>
                    <a:pt x="504" y="30"/>
                    <a:pt x="503" y="32"/>
                    <a:pt x="499" y="32"/>
                  </a:cubicBezTo>
                  <a:cubicBezTo>
                    <a:pt x="498" y="32"/>
                    <a:pt x="497" y="32"/>
                    <a:pt x="496" y="32"/>
                  </a:cubicBezTo>
                  <a:cubicBezTo>
                    <a:pt x="495" y="32"/>
                    <a:pt x="494" y="33"/>
                    <a:pt x="492" y="33"/>
                  </a:cubicBezTo>
                  <a:cubicBezTo>
                    <a:pt x="456" y="32"/>
                    <a:pt x="420" y="32"/>
                    <a:pt x="384" y="32"/>
                  </a:cubicBezTo>
                  <a:cubicBezTo>
                    <a:pt x="329" y="33"/>
                    <a:pt x="275" y="33"/>
                    <a:pt x="220" y="32"/>
                  </a:cubicBezTo>
                  <a:cubicBezTo>
                    <a:pt x="220" y="32"/>
                    <a:pt x="219" y="33"/>
                    <a:pt x="218" y="33"/>
                  </a:cubicBezTo>
                  <a:cubicBezTo>
                    <a:pt x="217" y="33"/>
                    <a:pt x="215" y="33"/>
                    <a:pt x="214" y="33"/>
                  </a:cubicBezTo>
                  <a:cubicBezTo>
                    <a:pt x="210" y="33"/>
                    <a:pt x="208" y="31"/>
                    <a:pt x="207" y="28"/>
                  </a:cubicBezTo>
                  <a:cubicBezTo>
                    <a:pt x="205" y="27"/>
                    <a:pt x="205" y="27"/>
                    <a:pt x="204" y="26"/>
                  </a:cubicBezTo>
                  <a:cubicBezTo>
                    <a:pt x="203" y="24"/>
                    <a:pt x="204" y="22"/>
                    <a:pt x="204" y="21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5" y="18"/>
                    <a:pt x="205" y="17"/>
                    <a:pt x="206" y="15"/>
                  </a:cubicBezTo>
                  <a:cubicBezTo>
                    <a:pt x="206" y="15"/>
                    <a:pt x="206" y="14"/>
                    <a:pt x="206" y="14"/>
                  </a:cubicBezTo>
                  <a:cubicBezTo>
                    <a:pt x="207" y="12"/>
                    <a:pt x="206" y="8"/>
                    <a:pt x="204" y="7"/>
                  </a:cubicBezTo>
                  <a:cubicBezTo>
                    <a:pt x="203" y="6"/>
                    <a:pt x="202" y="6"/>
                    <a:pt x="202" y="6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0" y="11"/>
                    <a:pt x="198" y="14"/>
                    <a:pt x="194" y="15"/>
                  </a:cubicBezTo>
                  <a:cubicBezTo>
                    <a:pt x="194" y="15"/>
                    <a:pt x="194" y="16"/>
                    <a:pt x="194" y="16"/>
                  </a:cubicBezTo>
                  <a:cubicBezTo>
                    <a:pt x="193" y="16"/>
                    <a:pt x="193" y="16"/>
                    <a:pt x="193" y="16"/>
                  </a:cubicBezTo>
                  <a:cubicBezTo>
                    <a:pt x="192" y="17"/>
                    <a:pt x="190" y="19"/>
                    <a:pt x="187" y="18"/>
                  </a:cubicBezTo>
                  <a:cubicBezTo>
                    <a:pt x="186" y="18"/>
                    <a:pt x="186" y="17"/>
                    <a:pt x="185" y="17"/>
                  </a:cubicBezTo>
                  <a:cubicBezTo>
                    <a:pt x="185" y="17"/>
                    <a:pt x="184" y="17"/>
                    <a:pt x="184" y="17"/>
                  </a:cubicBezTo>
                  <a:cubicBezTo>
                    <a:pt x="183" y="18"/>
                    <a:pt x="183" y="18"/>
                    <a:pt x="183" y="20"/>
                  </a:cubicBezTo>
                  <a:cubicBezTo>
                    <a:pt x="183" y="21"/>
                    <a:pt x="183" y="22"/>
                    <a:pt x="182" y="23"/>
                  </a:cubicBezTo>
                  <a:cubicBezTo>
                    <a:pt x="181" y="25"/>
                    <a:pt x="181" y="26"/>
                    <a:pt x="182" y="28"/>
                  </a:cubicBezTo>
                  <a:cubicBezTo>
                    <a:pt x="182" y="29"/>
                    <a:pt x="182" y="30"/>
                    <a:pt x="182" y="30"/>
                  </a:cubicBezTo>
                  <a:cubicBezTo>
                    <a:pt x="183" y="35"/>
                    <a:pt x="182" y="38"/>
                    <a:pt x="181" y="42"/>
                  </a:cubicBezTo>
                  <a:cubicBezTo>
                    <a:pt x="180" y="43"/>
                    <a:pt x="180" y="45"/>
                    <a:pt x="180" y="47"/>
                  </a:cubicBezTo>
                  <a:cubicBezTo>
                    <a:pt x="179" y="48"/>
                    <a:pt x="178" y="49"/>
                    <a:pt x="178" y="50"/>
                  </a:cubicBezTo>
                  <a:cubicBezTo>
                    <a:pt x="177" y="51"/>
                    <a:pt x="177" y="51"/>
                    <a:pt x="177" y="51"/>
                  </a:cubicBezTo>
                  <a:cubicBezTo>
                    <a:pt x="174" y="54"/>
                    <a:pt x="171" y="58"/>
                    <a:pt x="167" y="62"/>
                  </a:cubicBezTo>
                  <a:cubicBezTo>
                    <a:pt x="163" y="65"/>
                    <a:pt x="158" y="67"/>
                    <a:pt x="152" y="67"/>
                  </a:cubicBezTo>
                  <a:cubicBezTo>
                    <a:pt x="152" y="67"/>
                    <a:pt x="152" y="67"/>
                    <a:pt x="152" y="67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0" y="67"/>
                    <a:pt x="147" y="67"/>
                    <a:pt x="146" y="65"/>
                  </a:cubicBezTo>
                  <a:cubicBezTo>
                    <a:pt x="144" y="66"/>
                    <a:pt x="143" y="66"/>
                    <a:pt x="142" y="65"/>
                  </a:cubicBezTo>
                  <a:cubicBezTo>
                    <a:pt x="141" y="67"/>
                    <a:pt x="140" y="68"/>
                    <a:pt x="137" y="68"/>
                  </a:cubicBezTo>
                  <a:cubicBezTo>
                    <a:pt x="127" y="67"/>
                    <a:pt x="127" y="67"/>
                    <a:pt x="127" y="67"/>
                  </a:cubicBezTo>
                  <a:cubicBezTo>
                    <a:pt x="121" y="67"/>
                    <a:pt x="115" y="67"/>
                    <a:pt x="108" y="66"/>
                  </a:cubicBezTo>
                  <a:cubicBezTo>
                    <a:pt x="108" y="66"/>
                    <a:pt x="106" y="66"/>
                    <a:pt x="105" y="65"/>
                  </a:cubicBezTo>
                  <a:cubicBezTo>
                    <a:pt x="104" y="64"/>
                    <a:pt x="104" y="62"/>
                    <a:pt x="104" y="61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3" y="62"/>
                    <a:pt x="101" y="62"/>
                    <a:pt x="100" y="62"/>
                  </a:cubicBezTo>
                  <a:cubicBezTo>
                    <a:pt x="98" y="62"/>
                    <a:pt x="97" y="61"/>
                    <a:pt x="96" y="60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96" y="61"/>
                    <a:pt x="96" y="62"/>
                    <a:pt x="97" y="63"/>
                  </a:cubicBezTo>
                  <a:cubicBezTo>
                    <a:pt x="97" y="64"/>
                    <a:pt x="97" y="65"/>
                    <a:pt x="97" y="66"/>
                  </a:cubicBezTo>
                  <a:cubicBezTo>
                    <a:pt x="98" y="68"/>
                    <a:pt x="97" y="70"/>
                    <a:pt x="96" y="71"/>
                  </a:cubicBezTo>
                  <a:cubicBezTo>
                    <a:pt x="95" y="71"/>
                    <a:pt x="94" y="71"/>
                    <a:pt x="93" y="71"/>
                  </a:cubicBezTo>
                  <a:cubicBezTo>
                    <a:pt x="90" y="71"/>
                    <a:pt x="84" y="70"/>
                    <a:pt x="82" y="68"/>
                  </a:cubicBezTo>
                  <a:cubicBezTo>
                    <a:pt x="82" y="68"/>
                    <a:pt x="81" y="67"/>
                    <a:pt x="81" y="67"/>
                  </a:cubicBezTo>
                  <a:cubicBezTo>
                    <a:pt x="81" y="67"/>
                    <a:pt x="81" y="68"/>
                    <a:pt x="80" y="68"/>
                  </a:cubicBezTo>
                  <a:cubicBezTo>
                    <a:pt x="79" y="70"/>
                    <a:pt x="77" y="70"/>
                    <a:pt x="74" y="69"/>
                  </a:cubicBezTo>
                  <a:cubicBezTo>
                    <a:pt x="72" y="69"/>
                    <a:pt x="71" y="67"/>
                    <a:pt x="70" y="66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8" y="68"/>
                    <a:pt x="66" y="68"/>
                    <a:pt x="64" y="68"/>
                  </a:cubicBezTo>
                  <a:cubicBezTo>
                    <a:pt x="60" y="68"/>
                    <a:pt x="58" y="65"/>
                    <a:pt x="57" y="63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7" y="63"/>
                    <a:pt x="57" y="64"/>
                    <a:pt x="56" y="64"/>
                  </a:cubicBezTo>
                  <a:cubicBezTo>
                    <a:pt x="56" y="65"/>
                    <a:pt x="55" y="66"/>
                    <a:pt x="53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49" y="66"/>
                    <a:pt x="47" y="65"/>
                    <a:pt x="46" y="62"/>
                  </a:cubicBezTo>
                  <a:cubicBezTo>
                    <a:pt x="46" y="61"/>
                    <a:pt x="46" y="61"/>
                    <a:pt x="45" y="61"/>
                  </a:cubicBezTo>
                  <a:cubicBezTo>
                    <a:pt x="44" y="63"/>
                    <a:pt x="42" y="64"/>
                    <a:pt x="37" y="62"/>
                  </a:cubicBezTo>
                  <a:cubicBezTo>
                    <a:pt x="35" y="61"/>
                    <a:pt x="35" y="60"/>
                    <a:pt x="34" y="59"/>
                  </a:cubicBezTo>
                  <a:cubicBezTo>
                    <a:pt x="34" y="58"/>
                    <a:pt x="34" y="58"/>
                    <a:pt x="33" y="57"/>
                  </a:cubicBezTo>
                  <a:cubicBezTo>
                    <a:pt x="33" y="58"/>
                    <a:pt x="33" y="58"/>
                    <a:pt x="32" y="59"/>
                  </a:cubicBezTo>
                  <a:cubicBezTo>
                    <a:pt x="32" y="59"/>
                    <a:pt x="31" y="60"/>
                    <a:pt x="30" y="60"/>
                  </a:cubicBezTo>
                  <a:cubicBezTo>
                    <a:pt x="28" y="60"/>
                    <a:pt x="27" y="60"/>
                    <a:pt x="25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3" y="58"/>
                    <a:pt x="22" y="58"/>
                    <a:pt x="22" y="58"/>
                  </a:cubicBezTo>
                  <a:cubicBezTo>
                    <a:pt x="21" y="58"/>
                    <a:pt x="19" y="57"/>
                    <a:pt x="19" y="55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8" y="53"/>
                  </a:cubicBezTo>
                  <a:cubicBezTo>
                    <a:pt x="18" y="56"/>
                    <a:pt x="15" y="57"/>
                    <a:pt x="14" y="58"/>
                  </a:cubicBezTo>
                  <a:cubicBezTo>
                    <a:pt x="13" y="58"/>
                    <a:pt x="12" y="59"/>
                    <a:pt x="12" y="59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2" y="62"/>
                    <a:pt x="12" y="64"/>
                    <a:pt x="11" y="65"/>
                  </a:cubicBezTo>
                  <a:cubicBezTo>
                    <a:pt x="11" y="66"/>
                    <a:pt x="9" y="67"/>
                    <a:pt x="6" y="67"/>
                  </a:cubicBezTo>
                  <a:cubicBezTo>
                    <a:pt x="7" y="69"/>
                    <a:pt x="8" y="69"/>
                    <a:pt x="9" y="70"/>
                  </a:cubicBezTo>
                  <a:cubicBezTo>
                    <a:pt x="12" y="71"/>
                    <a:pt x="16" y="73"/>
                    <a:pt x="19" y="75"/>
                  </a:cubicBezTo>
                  <a:cubicBezTo>
                    <a:pt x="23" y="77"/>
                    <a:pt x="27" y="79"/>
                    <a:pt x="32" y="81"/>
                  </a:cubicBezTo>
                  <a:cubicBezTo>
                    <a:pt x="35" y="82"/>
                    <a:pt x="35" y="84"/>
                    <a:pt x="35" y="85"/>
                  </a:cubicBezTo>
                  <a:cubicBezTo>
                    <a:pt x="35" y="85"/>
                    <a:pt x="35" y="86"/>
                    <a:pt x="35" y="86"/>
                  </a:cubicBezTo>
                  <a:cubicBezTo>
                    <a:pt x="35" y="86"/>
                    <a:pt x="36" y="86"/>
                    <a:pt x="37" y="86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41" y="86"/>
                    <a:pt x="42" y="89"/>
                    <a:pt x="42" y="90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3" y="90"/>
                    <a:pt x="44" y="90"/>
                    <a:pt x="44" y="90"/>
                  </a:cubicBezTo>
                  <a:cubicBezTo>
                    <a:pt x="45" y="91"/>
                    <a:pt x="47" y="91"/>
                    <a:pt x="47" y="93"/>
                  </a:cubicBezTo>
                  <a:cubicBezTo>
                    <a:pt x="48" y="95"/>
                    <a:pt x="49" y="95"/>
                    <a:pt x="51" y="96"/>
                  </a:cubicBezTo>
                  <a:cubicBezTo>
                    <a:pt x="53" y="97"/>
                    <a:pt x="55" y="97"/>
                    <a:pt x="56" y="99"/>
                  </a:cubicBezTo>
                  <a:cubicBezTo>
                    <a:pt x="59" y="100"/>
                    <a:pt x="60" y="102"/>
                    <a:pt x="60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64" y="103"/>
                    <a:pt x="65" y="104"/>
                    <a:pt x="65" y="106"/>
                  </a:cubicBezTo>
                  <a:cubicBezTo>
                    <a:pt x="65" y="106"/>
                    <a:pt x="65" y="106"/>
                    <a:pt x="67" y="106"/>
                  </a:cubicBezTo>
                  <a:cubicBezTo>
                    <a:pt x="68" y="107"/>
                    <a:pt x="70" y="108"/>
                    <a:pt x="71" y="11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 dirty="0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1C666E8-3466-463B-9D25-1D3FCF01B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" y="1938"/>
              <a:ext cx="130" cy="183"/>
            </a:xfrm>
            <a:custGeom>
              <a:avLst/>
              <a:gdLst>
                <a:gd name="T0" fmla="*/ 62 w 76"/>
                <a:gd name="T1" fmla="*/ 8 h 106"/>
                <a:gd name="T2" fmla="*/ 73 w 76"/>
                <a:gd name="T3" fmla="*/ 32 h 106"/>
                <a:gd name="T4" fmla="*/ 70 w 76"/>
                <a:gd name="T5" fmla="*/ 32 h 106"/>
                <a:gd name="T6" fmla="*/ 60 w 76"/>
                <a:gd name="T7" fmla="*/ 11 h 106"/>
                <a:gd name="T8" fmla="*/ 37 w 76"/>
                <a:gd name="T9" fmla="*/ 3 h 106"/>
                <a:gd name="T10" fmla="*/ 14 w 76"/>
                <a:gd name="T11" fmla="*/ 9 h 106"/>
                <a:gd name="T12" fmla="*/ 5 w 76"/>
                <a:gd name="T13" fmla="*/ 25 h 106"/>
                <a:gd name="T14" fmla="*/ 17 w 76"/>
                <a:gd name="T15" fmla="*/ 41 h 106"/>
                <a:gd name="T16" fmla="*/ 38 w 76"/>
                <a:gd name="T17" fmla="*/ 48 h 106"/>
                <a:gd name="T18" fmla="*/ 64 w 76"/>
                <a:gd name="T19" fmla="*/ 57 h 106"/>
                <a:gd name="T20" fmla="*/ 76 w 76"/>
                <a:gd name="T21" fmla="*/ 78 h 106"/>
                <a:gd name="T22" fmla="*/ 65 w 76"/>
                <a:gd name="T23" fmla="*/ 99 h 106"/>
                <a:gd name="T24" fmla="*/ 38 w 76"/>
                <a:gd name="T25" fmla="*/ 106 h 106"/>
                <a:gd name="T26" fmla="*/ 12 w 76"/>
                <a:gd name="T27" fmla="*/ 97 h 106"/>
                <a:gd name="T28" fmla="*/ 0 w 76"/>
                <a:gd name="T29" fmla="*/ 70 h 106"/>
                <a:gd name="T30" fmla="*/ 3 w 76"/>
                <a:gd name="T31" fmla="*/ 70 h 106"/>
                <a:gd name="T32" fmla="*/ 14 w 76"/>
                <a:gd name="T33" fmla="*/ 94 h 106"/>
                <a:gd name="T34" fmla="*/ 38 w 76"/>
                <a:gd name="T35" fmla="*/ 102 h 106"/>
                <a:gd name="T36" fmla="*/ 63 w 76"/>
                <a:gd name="T37" fmla="*/ 96 h 106"/>
                <a:gd name="T38" fmla="*/ 72 w 76"/>
                <a:gd name="T39" fmla="*/ 78 h 106"/>
                <a:gd name="T40" fmla="*/ 61 w 76"/>
                <a:gd name="T41" fmla="*/ 60 h 106"/>
                <a:gd name="T42" fmla="*/ 37 w 76"/>
                <a:gd name="T43" fmla="*/ 51 h 106"/>
                <a:gd name="T44" fmla="*/ 14 w 76"/>
                <a:gd name="T45" fmla="*/ 44 h 106"/>
                <a:gd name="T46" fmla="*/ 2 w 76"/>
                <a:gd name="T47" fmla="*/ 25 h 106"/>
                <a:gd name="T48" fmla="*/ 13 w 76"/>
                <a:gd name="T49" fmla="*/ 6 h 106"/>
                <a:gd name="T50" fmla="*/ 37 w 76"/>
                <a:gd name="T51" fmla="*/ 0 h 106"/>
                <a:gd name="T52" fmla="*/ 62 w 76"/>
                <a:gd name="T5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106">
                  <a:moveTo>
                    <a:pt x="62" y="8"/>
                  </a:moveTo>
                  <a:cubicBezTo>
                    <a:pt x="69" y="14"/>
                    <a:pt x="72" y="22"/>
                    <a:pt x="73" y="32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69" y="23"/>
                    <a:pt x="66" y="16"/>
                    <a:pt x="60" y="11"/>
                  </a:cubicBezTo>
                  <a:cubicBezTo>
                    <a:pt x="55" y="6"/>
                    <a:pt x="47" y="3"/>
                    <a:pt x="37" y="3"/>
                  </a:cubicBezTo>
                  <a:cubicBezTo>
                    <a:pt x="27" y="3"/>
                    <a:pt x="20" y="5"/>
                    <a:pt x="14" y="9"/>
                  </a:cubicBezTo>
                  <a:cubicBezTo>
                    <a:pt x="8" y="12"/>
                    <a:pt x="5" y="18"/>
                    <a:pt x="5" y="25"/>
                  </a:cubicBezTo>
                  <a:cubicBezTo>
                    <a:pt x="5" y="32"/>
                    <a:pt x="9" y="37"/>
                    <a:pt x="17" y="41"/>
                  </a:cubicBezTo>
                  <a:cubicBezTo>
                    <a:pt x="20" y="43"/>
                    <a:pt x="27" y="45"/>
                    <a:pt x="38" y="48"/>
                  </a:cubicBezTo>
                  <a:cubicBezTo>
                    <a:pt x="50" y="51"/>
                    <a:pt x="59" y="54"/>
                    <a:pt x="64" y="57"/>
                  </a:cubicBezTo>
                  <a:cubicBezTo>
                    <a:pt x="72" y="62"/>
                    <a:pt x="76" y="69"/>
                    <a:pt x="76" y="78"/>
                  </a:cubicBezTo>
                  <a:cubicBezTo>
                    <a:pt x="76" y="87"/>
                    <a:pt x="72" y="94"/>
                    <a:pt x="65" y="99"/>
                  </a:cubicBezTo>
                  <a:cubicBezTo>
                    <a:pt x="58" y="103"/>
                    <a:pt x="49" y="106"/>
                    <a:pt x="38" y="106"/>
                  </a:cubicBezTo>
                  <a:cubicBezTo>
                    <a:pt x="27" y="106"/>
                    <a:pt x="18" y="103"/>
                    <a:pt x="12" y="97"/>
                  </a:cubicBezTo>
                  <a:cubicBezTo>
                    <a:pt x="5" y="91"/>
                    <a:pt x="1" y="82"/>
                    <a:pt x="0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81"/>
                    <a:pt x="8" y="89"/>
                    <a:pt x="14" y="94"/>
                  </a:cubicBezTo>
                  <a:cubicBezTo>
                    <a:pt x="20" y="100"/>
                    <a:pt x="28" y="102"/>
                    <a:pt x="38" y="102"/>
                  </a:cubicBezTo>
                  <a:cubicBezTo>
                    <a:pt x="48" y="102"/>
                    <a:pt x="56" y="100"/>
                    <a:pt x="63" y="96"/>
                  </a:cubicBezTo>
                  <a:cubicBezTo>
                    <a:pt x="69" y="91"/>
                    <a:pt x="72" y="86"/>
                    <a:pt x="72" y="78"/>
                  </a:cubicBezTo>
                  <a:cubicBezTo>
                    <a:pt x="72" y="70"/>
                    <a:pt x="69" y="64"/>
                    <a:pt x="61" y="60"/>
                  </a:cubicBezTo>
                  <a:cubicBezTo>
                    <a:pt x="57" y="57"/>
                    <a:pt x="49" y="54"/>
                    <a:pt x="37" y="51"/>
                  </a:cubicBezTo>
                  <a:cubicBezTo>
                    <a:pt x="25" y="48"/>
                    <a:pt x="18" y="46"/>
                    <a:pt x="14" y="44"/>
                  </a:cubicBezTo>
                  <a:cubicBezTo>
                    <a:pt x="6" y="39"/>
                    <a:pt x="2" y="33"/>
                    <a:pt x="2" y="25"/>
                  </a:cubicBezTo>
                  <a:cubicBezTo>
                    <a:pt x="2" y="17"/>
                    <a:pt x="6" y="10"/>
                    <a:pt x="13" y="6"/>
                  </a:cubicBezTo>
                  <a:cubicBezTo>
                    <a:pt x="19" y="2"/>
                    <a:pt x="27" y="0"/>
                    <a:pt x="37" y="0"/>
                  </a:cubicBezTo>
                  <a:cubicBezTo>
                    <a:pt x="48" y="0"/>
                    <a:pt x="56" y="3"/>
                    <a:pt x="62" y="8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3412CCBF-2E1F-484A-940E-661EEB08D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9" y="1942"/>
              <a:ext cx="96" cy="179"/>
            </a:xfrm>
            <a:custGeom>
              <a:avLst/>
              <a:gdLst>
                <a:gd name="T0" fmla="*/ 53 w 56"/>
                <a:gd name="T1" fmla="*/ 0 h 104"/>
                <a:gd name="T2" fmla="*/ 56 w 56"/>
                <a:gd name="T3" fmla="*/ 0 h 104"/>
                <a:gd name="T4" fmla="*/ 56 w 56"/>
                <a:gd name="T5" fmla="*/ 70 h 104"/>
                <a:gd name="T6" fmla="*/ 50 w 56"/>
                <a:gd name="T7" fmla="*/ 94 h 104"/>
                <a:gd name="T8" fmla="*/ 27 w 56"/>
                <a:gd name="T9" fmla="*/ 104 h 104"/>
                <a:gd name="T10" fmla="*/ 8 w 56"/>
                <a:gd name="T11" fmla="*/ 97 h 104"/>
                <a:gd name="T12" fmla="*/ 0 w 56"/>
                <a:gd name="T13" fmla="*/ 75 h 104"/>
                <a:gd name="T14" fmla="*/ 0 w 56"/>
                <a:gd name="T15" fmla="*/ 70 h 104"/>
                <a:gd name="T16" fmla="*/ 3 w 56"/>
                <a:gd name="T17" fmla="*/ 70 h 104"/>
                <a:gd name="T18" fmla="*/ 3 w 56"/>
                <a:gd name="T19" fmla="*/ 75 h 104"/>
                <a:gd name="T20" fmla="*/ 27 w 56"/>
                <a:gd name="T21" fmla="*/ 100 h 104"/>
                <a:gd name="T22" fmla="*/ 47 w 56"/>
                <a:gd name="T23" fmla="*/ 92 h 104"/>
                <a:gd name="T24" fmla="*/ 53 w 56"/>
                <a:gd name="T25" fmla="*/ 70 h 104"/>
                <a:gd name="T26" fmla="*/ 53 w 56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04">
                  <a:moveTo>
                    <a:pt x="53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56" y="80"/>
                    <a:pt x="54" y="88"/>
                    <a:pt x="50" y="94"/>
                  </a:cubicBezTo>
                  <a:cubicBezTo>
                    <a:pt x="45" y="100"/>
                    <a:pt x="37" y="104"/>
                    <a:pt x="27" y="104"/>
                  </a:cubicBezTo>
                  <a:cubicBezTo>
                    <a:pt x="19" y="104"/>
                    <a:pt x="12" y="101"/>
                    <a:pt x="8" y="97"/>
                  </a:cubicBezTo>
                  <a:cubicBezTo>
                    <a:pt x="2" y="92"/>
                    <a:pt x="0" y="84"/>
                    <a:pt x="0" y="75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3" y="92"/>
                    <a:pt x="11" y="100"/>
                    <a:pt x="27" y="100"/>
                  </a:cubicBezTo>
                  <a:cubicBezTo>
                    <a:pt x="36" y="100"/>
                    <a:pt x="43" y="97"/>
                    <a:pt x="47" y="92"/>
                  </a:cubicBezTo>
                  <a:cubicBezTo>
                    <a:pt x="51" y="87"/>
                    <a:pt x="53" y="80"/>
                    <a:pt x="53" y="70"/>
                  </a:cubicBezTo>
                  <a:lnTo>
                    <a:pt x="53" y="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E8933D4-46F7-4EEA-AD4A-772D621DA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9" y="1942"/>
              <a:ext cx="142" cy="175"/>
            </a:xfrm>
            <a:custGeom>
              <a:avLst/>
              <a:gdLst>
                <a:gd name="T0" fmla="*/ 0 w 142"/>
                <a:gd name="T1" fmla="*/ 0 h 175"/>
                <a:gd name="T2" fmla="*/ 142 w 142"/>
                <a:gd name="T3" fmla="*/ 0 h 175"/>
                <a:gd name="T4" fmla="*/ 142 w 142"/>
                <a:gd name="T5" fmla="*/ 5 h 175"/>
                <a:gd name="T6" fmla="*/ 73 w 142"/>
                <a:gd name="T7" fmla="*/ 5 h 175"/>
                <a:gd name="T8" fmla="*/ 73 w 142"/>
                <a:gd name="T9" fmla="*/ 175 h 175"/>
                <a:gd name="T10" fmla="*/ 68 w 142"/>
                <a:gd name="T11" fmla="*/ 175 h 175"/>
                <a:gd name="T12" fmla="*/ 68 w 142"/>
                <a:gd name="T13" fmla="*/ 5 h 175"/>
                <a:gd name="T14" fmla="*/ 0 w 142"/>
                <a:gd name="T15" fmla="*/ 5 h 175"/>
                <a:gd name="T16" fmla="*/ 0 w 142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75">
                  <a:moveTo>
                    <a:pt x="0" y="0"/>
                  </a:moveTo>
                  <a:lnTo>
                    <a:pt x="142" y="0"/>
                  </a:lnTo>
                  <a:lnTo>
                    <a:pt x="142" y="5"/>
                  </a:lnTo>
                  <a:lnTo>
                    <a:pt x="73" y="5"/>
                  </a:lnTo>
                  <a:lnTo>
                    <a:pt x="73" y="175"/>
                  </a:lnTo>
                  <a:lnTo>
                    <a:pt x="68" y="175"/>
                  </a:lnTo>
                  <a:lnTo>
                    <a:pt x="68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F0392651-136F-460B-8757-9712E2A1A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942"/>
              <a:ext cx="130" cy="179"/>
            </a:xfrm>
            <a:custGeom>
              <a:avLst/>
              <a:gdLst>
                <a:gd name="T0" fmla="*/ 0 w 76"/>
                <a:gd name="T1" fmla="*/ 0 h 104"/>
                <a:gd name="T2" fmla="*/ 4 w 76"/>
                <a:gd name="T3" fmla="*/ 0 h 104"/>
                <a:gd name="T4" fmla="*/ 4 w 76"/>
                <a:gd name="T5" fmla="*/ 62 h 104"/>
                <a:gd name="T6" fmla="*/ 12 w 76"/>
                <a:gd name="T7" fmla="*/ 90 h 104"/>
                <a:gd name="T8" fmla="*/ 38 w 76"/>
                <a:gd name="T9" fmla="*/ 100 h 104"/>
                <a:gd name="T10" fmla="*/ 65 w 76"/>
                <a:gd name="T11" fmla="*/ 90 h 104"/>
                <a:gd name="T12" fmla="*/ 73 w 76"/>
                <a:gd name="T13" fmla="*/ 62 h 104"/>
                <a:gd name="T14" fmla="*/ 73 w 76"/>
                <a:gd name="T15" fmla="*/ 0 h 104"/>
                <a:gd name="T16" fmla="*/ 76 w 76"/>
                <a:gd name="T17" fmla="*/ 0 h 104"/>
                <a:gd name="T18" fmla="*/ 76 w 76"/>
                <a:gd name="T19" fmla="*/ 62 h 104"/>
                <a:gd name="T20" fmla="*/ 68 w 76"/>
                <a:gd name="T21" fmla="*/ 92 h 104"/>
                <a:gd name="T22" fmla="*/ 38 w 76"/>
                <a:gd name="T23" fmla="*/ 104 h 104"/>
                <a:gd name="T24" fmla="*/ 9 w 76"/>
                <a:gd name="T25" fmla="*/ 92 h 104"/>
                <a:gd name="T26" fmla="*/ 0 w 76"/>
                <a:gd name="T27" fmla="*/ 62 h 104"/>
                <a:gd name="T28" fmla="*/ 0 w 76"/>
                <a:gd name="T2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10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74"/>
                    <a:pt x="6" y="83"/>
                    <a:pt x="12" y="90"/>
                  </a:cubicBezTo>
                  <a:cubicBezTo>
                    <a:pt x="17" y="97"/>
                    <a:pt x="26" y="100"/>
                    <a:pt x="38" y="100"/>
                  </a:cubicBezTo>
                  <a:cubicBezTo>
                    <a:pt x="50" y="100"/>
                    <a:pt x="59" y="97"/>
                    <a:pt x="65" y="90"/>
                  </a:cubicBezTo>
                  <a:cubicBezTo>
                    <a:pt x="70" y="83"/>
                    <a:pt x="73" y="74"/>
                    <a:pt x="73" y="6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6" y="75"/>
                    <a:pt x="73" y="85"/>
                    <a:pt x="68" y="92"/>
                  </a:cubicBezTo>
                  <a:cubicBezTo>
                    <a:pt x="61" y="100"/>
                    <a:pt x="52" y="104"/>
                    <a:pt x="38" y="104"/>
                  </a:cubicBezTo>
                  <a:cubicBezTo>
                    <a:pt x="25" y="104"/>
                    <a:pt x="15" y="100"/>
                    <a:pt x="9" y="92"/>
                  </a:cubicBezTo>
                  <a:cubicBezTo>
                    <a:pt x="3" y="85"/>
                    <a:pt x="0" y="75"/>
                    <a:pt x="0" y="6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796342C-43B6-4877-9B27-1BDD985BE305}"/>
              </a:ext>
            </a:extLst>
          </p:cNvPr>
          <p:cNvCxnSpPr>
            <a:cxnSpLocks/>
            <a:stCxn id="11" idx="36"/>
          </p:cNvCxnSpPr>
          <p:nvPr userDrawn="1"/>
        </p:nvCxnSpPr>
        <p:spPr>
          <a:xfrm flipH="1" flipV="1">
            <a:off x="3" y="751684"/>
            <a:ext cx="10144994" cy="9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955CB-EC17-48B8-A220-C747B5928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5147" y="6578600"/>
            <a:ext cx="2743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fld id="{3ACD1EC8-6F57-41A7-99F1-FEDB2874BA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90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4" userDrawn="1">
          <p15:clr>
            <a:srgbClr val="F26B43"/>
          </p15:clr>
        </p15:guide>
        <p15:guide id="2" pos="7368" userDrawn="1">
          <p15:clr>
            <a:srgbClr val="F26B43"/>
          </p15:clr>
        </p15:guide>
        <p15:guide id="3" orient="horz" pos="472" userDrawn="1">
          <p15:clr>
            <a:srgbClr val="F26B43"/>
          </p15:clr>
        </p15:guide>
        <p15:guide id="4" orient="horz" pos="41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>
            <a:extLst>
              <a:ext uri="{FF2B5EF4-FFF2-40B4-BE49-F238E27FC236}">
                <a16:creationId xmlns:a16="http://schemas.microsoft.com/office/drawing/2014/main" id="{7C203E5F-10CC-4C39-9C3B-08322486F5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20000"/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958"/>
          <a:stretch/>
        </p:blipFill>
        <p:spPr>
          <a:xfrm>
            <a:off x="0" y="3260891"/>
            <a:ext cx="12282150" cy="41148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F5F7A16-4E2B-4F11-A46F-2F0ADA0A8C50}"/>
              </a:ext>
            </a:extLst>
          </p:cNvPr>
          <p:cNvSpPr/>
          <p:nvPr/>
        </p:nvSpPr>
        <p:spPr>
          <a:xfrm>
            <a:off x="0" y="6296878"/>
            <a:ext cx="12191999" cy="5611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98B8C6-F215-45FF-AAC2-618BECF6E5E9}"/>
              </a:ext>
            </a:extLst>
          </p:cNvPr>
          <p:cNvSpPr/>
          <p:nvPr/>
        </p:nvSpPr>
        <p:spPr>
          <a:xfrm>
            <a:off x="0" y="730375"/>
            <a:ext cx="12192002" cy="24015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4314C7FB-2670-4060-B623-A52586BEB42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45597" y="223705"/>
            <a:ext cx="2846403" cy="450233"/>
            <a:chOff x="768" y="1292"/>
            <a:chExt cx="5241" cy="829"/>
          </a:xfrm>
          <a:solidFill>
            <a:schemeClr val="accent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28988226-D010-41FE-980E-62BDF13DB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" y="1292"/>
              <a:ext cx="1742" cy="829"/>
            </a:xfrm>
            <a:custGeom>
              <a:avLst/>
              <a:gdLst>
                <a:gd name="T0" fmla="*/ 1742 w 1742"/>
                <a:gd name="T1" fmla="*/ 829 h 829"/>
                <a:gd name="T2" fmla="*/ 851 w 1742"/>
                <a:gd name="T3" fmla="*/ 829 h 829"/>
                <a:gd name="T4" fmla="*/ 851 w 1742"/>
                <a:gd name="T5" fmla="*/ 9 h 829"/>
                <a:gd name="T6" fmla="*/ 751 w 1742"/>
                <a:gd name="T7" fmla="*/ 9 h 829"/>
                <a:gd name="T8" fmla="*/ 751 w 1742"/>
                <a:gd name="T9" fmla="*/ 24 h 829"/>
                <a:gd name="T10" fmla="*/ 724 w 1742"/>
                <a:gd name="T11" fmla="*/ 24 h 829"/>
                <a:gd name="T12" fmla="*/ 724 w 1742"/>
                <a:gd name="T13" fmla="*/ 9 h 829"/>
                <a:gd name="T14" fmla="*/ 258 w 1742"/>
                <a:gd name="T15" fmla="*/ 9 h 829"/>
                <a:gd name="T16" fmla="*/ 258 w 1742"/>
                <a:gd name="T17" fmla="*/ 24 h 829"/>
                <a:gd name="T18" fmla="*/ 231 w 1742"/>
                <a:gd name="T19" fmla="*/ 24 h 829"/>
                <a:gd name="T20" fmla="*/ 231 w 1742"/>
                <a:gd name="T21" fmla="*/ 9 h 829"/>
                <a:gd name="T22" fmla="*/ 132 w 1742"/>
                <a:gd name="T23" fmla="*/ 9 h 829"/>
                <a:gd name="T24" fmla="*/ 132 w 1742"/>
                <a:gd name="T25" fmla="*/ 829 h 829"/>
                <a:gd name="T26" fmla="*/ 0 w 1742"/>
                <a:gd name="T27" fmla="*/ 829 h 829"/>
                <a:gd name="T28" fmla="*/ 0 w 1742"/>
                <a:gd name="T29" fmla="*/ 820 h 829"/>
                <a:gd name="T30" fmla="*/ 123 w 1742"/>
                <a:gd name="T31" fmla="*/ 820 h 829"/>
                <a:gd name="T32" fmla="*/ 123 w 1742"/>
                <a:gd name="T33" fmla="*/ 0 h 829"/>
                <a:gd name="T34" fmla="*/ 239 w 1742"/>
                <a:gd name="T35" fmla="*/ 0 h 829"/>
                <a:gd name="T36" fmla="*/ 239 w 1742"/>
                <a:gd name="T37" fmla="*/ 14 h 829"/>
                <a:gd name="T38" fmla="*/ 250 w 1742"/>
                <a:gd name="T39" fmla="*/ 14 h 829"/>
                <a:gd name="T40" fmla="*/ 250 w 1742"/>
                <a:gd name="T41" fmla="*/ 0 h 829"/>
                <a:gd name="T42" fmla="*/ 732 w 1742"/>
                <a:gd name="T43" fmla="*/ 0 h 829"/>
                <a:gd name="T44" fmla="*/ 732 w 1742"/>
                <a:gd name="T45" fmla="*/ 14 h 829"/>
                <a:gd name="T46" fmla="*/ 743 w 1742"/>
                <a:gd name="T47" fmla="*/ 14 h 829"/>
                <a:gd name="T48" fmla="*/ 743 w 1742"/>
                <a:gd name="T49" fmla="*/ 0 h 829"/>
                <a:gd name="T50" fmla="*/ 861 w 1742"/>
                <a:gd name="T51" fmla="*/ 0 h 829"/>
                <a:gd name="T52" fmla="*/ 861 w 1742"/>
                <a:gd name="T53" fmla="*/ 820 h 829"/>
                <a:gd name="T54" fmla="*/ 1742 w 1742"/>
                <a:gd name="T55" fmla="*/ 820 h 829"/>
                <a:gd name="T56" fmla="*/ 1742 w 1742"/>
                <a:gd name="T5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42" h="829">
                  <a:moveTo>
                    <a:pt x="1742" y="829"/>
                  </a:moveTo>
                  <a:lnTo>
                    <a:pt x="851" y="829"/>
                  </a:lnTo>
                  <a:lnTo>
                    <a:pt x="851" y="9"/>
                  </a:lnTo>
                  <a:lnTo>
                    <a:pt x="751" y="9"/>
                  </a:lnTo>
                  <a:lnTo>
                    <a:pt x="751" y="24"/>
                  </a:lnTo>
                  <a:lnTo>
                    <a:pt x="724" y="24"/>
                  </a:lnTo>
                  <a:lnTo>
                    <a:pt x="724" y="9"/>
                  </a:lnTo>
                  <a:lnTo>
                    <a:pt x="258" y="9"/>
                  </a:lnTo>
                  <a:lnTo>
                    <a:pt x="258" y="24"/>
                  </a:lnTo>
                  <a:lnTo>
                    <a:pt x="231" y="24"/>
                  </a:lnTo>
                  <a:lnTo>
                    <a:pt x="231" y="9"/>
                  </a:lnTo>
                  <a:lnTo>
                    <a:pt x="132" y="9"/>
                  </a:lnTo>
                  <a:lnTo>
                    <a:pt x="132" y="829"/>
                  </a:lnTo>
                  <a:lnTo>
                    <a:pt x="0" y="829"/>
                  </a:lnTo>
                  <a:lnTo>
                    <a:pt x="0" y="820"/>
                  </a:lnTo>
                  <a:lnTo>
                    <a:pt x="123" y="820"/>
                  </a:lnTo>
                  <a:lnTo>
                    <a:pt x="123" y="0"/>
                  </a:lnTo>
                  <a:lnTo>
                    <a:pt x="239" y="0"/>
                  </a:lnTo>
                  <a:lnTo>
                    <a:pt x="239" y="14"/>
                  </a:lnTo>
                  <a:lnTo>
                    <a:pt x="250" y="14"/>
                  </a:lnTo>
                  <a:lnTo>
                    <a:pt x="250" y="0"/>
                  </a:lnTo>
                  <a:lnTo>
                    <a:pt x="732" y="0"/>
                  </a:lnTo>
                  <a:lnTo>
                    <a:pt x="732" y="14"/>
                  </a:lnTo>
                  <a:lnTo>
                    <a:pt x="743" y="14"/>
                  </a:lnTo>
                  <a:lnTo>
                    <a:pt x="743" y="0"/>
                  </a:lnTo>
                  <a:lnTo>
                    <a:pt x="861" y="0"/>
                  </a:lnTo>
                  <a:lnTo>
                    <a:pt x="861" y="820"/>
                  </a:lnTo>
                  <a:lnTo>
                    <a:pt x="1742" y="820"/>
                  </a:lnTo>
                  <a:lnTo>
                    <a:pt x="1742" y="829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09FBEAC-F7D9-4313-B1E3-E394B0EFD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7" y="1471"/>
              <a:ext cx="482" cy="646"/>
            </a:xfrm>
            <a:custGeom>
              <a:avLst/>
              <a:gdLst>
                <a:gd name="T0" fmla="*/ 482 w 482"/>
                <a:gd name="T1" fmla="*/ 646 h 646"/>
                <a:gd name="T2" fmla="*/ 474 w 482"/>
                <a:gd name="T3" fmla="*/ 646 h 646"/>
                <a:gd name="T4" fmla="*/ 474 w 482"/>
                <a:gd name="T5" fmla="*/ 112 h 646"/>
                <a:gd name="T6" fmla="*/ 433 w 482"/>
                <a:gd name="T7" fmla="*/ 112 h 646"/>
                <a:gd name="T8" fmla="*/ 433 w 482"/>
                <a:gd name="T9" fmla="*/ 79 h 646"/>
                <a:gd name="T10" fmla="*/ 364 w 482"/>
                <a:gd name="T11" fmla="*/ 38 h 646"/>
                <a:gd name="T12" fmla="*/ 320 w 482"/>
                <a:gd name="T13" fmla="*/ 38 h 646"/>
                <a:gd name="T14" fmla="*/ 320 w 482"/>
                <a:gd name="T15" fmla="*/ 9 h 646"/>
                <a:gd name="T16" fmla="*/ 164 w 482"/>
                <a:gd name="T17" fmla="*/ 9 h 646"/>
                <a:gd name="T18" fmla="*/ 164 w 482"/>
                <a:gd name="T19" fmla="*/ 38 h 646"/>
                <a:gd name="T20" fmla="*/ 120 w 482"/>
                <a:gd name="T21" fmla="*/ 38 h 646"/>
                <a:gd name="T22" fmla="*/ 49 w 482"/>
                <a:gd name="T23" fmla="*/ 79 h 646"/>
                <a:gd name="T24" fmla="*/ 49 w 482"/>
                <a:gd name="T25" fmla="*/ 112 h 646"/>
                <a:gd name="T26" fmla="*/ 8 w 482"/>
                <a:gd name="T27" fmla="*/ 112 h 646"/>
                <a:gd name="T28" fmla="*/ 8 w 482"/>
                <a:gd name="T29" fmla="*/ 646 h 646"/>
                <a:gd name="T30" fmla="*/ 0 w 482"/>
                <a:gd name="T31" fmla="*/ 646 h 646"/>
                <a:gd name="T32" fmla="*/ 0 w 482"/>
                <a:gd name="T33" fmla="*/ 102 h 646"/>
                <a:gd name="T34" fmla="*/ 41 w 482"/>
                <a:gd name="T35" fmla="*/ 102 h 646"/>
                <a:gd name="T36" fmla="*/ 41 w 482"/>
                <a:gd name="T37" fmla="*/ 74 h 646"/>
                <a:gd name="T38" fmla="*/ 116 w 482"/>
                <a:gd name="T39" fmla="*/ 29 h 646"/>
                <a:gd name="T40" fmla="*/ 154 w 482"/>
                <a:gd name="T41" fmla="*/ 29 h 646"/>
                <a:gd name="T42" fmla="*/ 154 w 482"/>
                <a:gd name="T43" fmla="*/ 0 h 646"/>
                <a:gd name="T44" fmla="*/ 328 w 482"/>
                <a:gd name="T45" fmla="*/ 0 h 646"/>
                <a:gd name="T46" fmla="*/ 328 w 482"/>
                <a:gd name="T47" fmla="*/ 29 h 646"/>
                <a:gd name="T48" fmla="*/ 366 w 482"/>
                <a:gd name="T49" fmla="*/ 29 h 646"/>
                <a:gd name="T50" fmla="*/ 441 w 482"/>
                <a:gd name="T51" fmla="*/ 74 h 646"/>
                <a:gd name="T52" fmla="*/ 441 w 482"/>
                <a:gd name="T53" fmla="*/ 102 h 646"/>
                <a:gd name="T54" fmla="*/ 482 w 482"/>
                <a:gd name="T55" fmla="*/ 102 h 646"/>
                <a:gd name="T56" fmla="*/ 482 w 482"/>
                <a:gd name="T57" fmla="*/ 64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2" h="646">
                  <a:moveTo>
                    <a:pt x="482" y="646"/>
                  </a:moveTo>
                  <a:lnTo>
                    <a:pt x="474" y="646"/>
                  </a:lnTo>
                  <a:lnTo>
                    <a:pt x="474" y="112"/>
                  </a:lnTo>
                  <a:lnTo>
                    <a:pt x="433" y="112"/>
                  </a:lnTo>
                  <a:lnTo>
                    <a:pt x="433" y="79"/>
                  </a:lnTo>
                  <a:lnTo>
                    <a:pt x="364" y="38"/>
                  </a:lnTo>
                  <a:lnTo>
                    <a:pt x="320" y="38"/>
                  </a:lnTo>
                  <a:lnTo>
                    <a:pt x="320" y="9"/>
                  </a:lnTo>
                  <a:lnTo>
                    <a:pt x="164" y="9"/>
                  </a:lnTo>
                  <a:lnTo>
                    <a:pt x="164" y="38"/>
                  </a:lnTo>
                  <a:lnTo>
                    <a:pt x="120" y="38"/>
                  </a:lnTo>
                  <a:lnTo>
                    <a:pt x="49" y="79"/>
                  </a:lnTo>
                  <a:lnTo>
                    <a:pt x="49" y="112"/>
                  </a:lnTo>
                  <a:lnTo>
                    <a:pt x="8" y="112"/>
                  </a:lnTo>
                  <a:lnTo>
                    <a:pt x="8" y="646"/>
                  </a:lnTo>
                  <a:lnTo>
                    <a:pt x="0" y="646"/>
                  </a:lnTo>
                  <a:lnTo>
                    <a:pt x="0" y="102"/>
                  </a:lnTo>
                  <a:lnTo>
                    <a:pt x="41" y="102"/>
                  </a:lnTo>
                  <a:lnTo>
                    <a:pt x="41" y="74"/>
                  </a:lnTo>
                  <a:lnTo>
                    <a:pt x="116" y="29"/>
                  </a:lnTo>
                  <a:lnTo>
                    <a:pt x="154" y="29"/>
                  </a:lnTo>
                  <a:lnTo>
                    <a:pt x="154" y="0"/>
                  </a:lnTo>
                  <a:lnTo>
                    <a:pt x="328" y="0"/>
                  </a:lnTo>
                  <a:lnTo>
                    <a:pt x="328" y="29"/>
                  </a:lnTo>
                  <a:lnTo>
                    <a:pt x="366" y="29"/>
                  </a:lnTo>
                  <a:lnTo>
                    <a:pt x="441" y="74"/>
                  </a:lnTo>
                  <a:lnTo>
                    <a:pt x="441" y="102"/>
                  </a:lnTo>
                  <a:lnTo>
                    <a:pt x="482" y="102"/>
                  </a:lnTo>
                  <a:lnTo>
                    <a:pt x="482" y="646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A8649ADC-3B6E-4715-998C-4ED7DC8E84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8" y="1614"/>
              <a:ext cx="2016" cy="507"/>
            </a:xfrm>
            <a:custGeom>
              <a:avLst/>
              <a:gdLst>
                <a:gd name="T0" fmla="*/ 1125 w 1178"/>
                <a:gd name="T1" fmla="*/ 294 h 294"/>
                <a:gd name="T2" fmla="*/ 1072 w 1178"/>
                <a:gd name="T3" fmla="*/ 231 h 294"/>
                <a:gd name="T4" fmla="*/ 959 w 1178"/>
                <a:gd name="T5" fmla="*/ 111 h 294"/>
                <a:gd name="T6" fmla="*/ 710 w 1178"/>
                <a:gd name="T7" fmla="*/ 53 h 294"/>
                <a:gd name="T8" fmla="*/ 647 w 1178"/>
                <a:gd name="T9" fmla="*/ 53 h 294"/>
                <a:gd name="T10" fmla="*/ 397 w 1178"/>
                <a:gd name="T11" fmla="*/ 111 h 294"/>
                <a:gd name="T12" fmla="*/ 284 w 1178"/>
                <a:gd name="T13" fmla="*/ 231 h 294"/>
                <a:gd name="T14" fmla="*/ 232 w 1178"/>
                <a:gd name="T15" fmla="*/ 294 h 294"/>
                <a:gd name="T16" fmla="*/ 0 w 1178"/>
                <a:gd name="T17" fmla="*/ 289 h 294"/>
                <a:gd name="T18" fmla="*/ 280 w 1178"/>
                <a:gd name="T19" fmla="*/ 227 h 294"/>
                <a:gd name="T20" fmla="*/ 394 w 1178"/>
                <a:gd name="T21" fmla="*/ 107 h 294"/>
                <a:gd name="T22" fmla="*/ 652 w 1178"/>
                <a:gd name="T23" fmla="*/ 51 h 294"/>
                <a:gd name="T24" fmla="*/ 705 w 1178"/>
                <a:gd name="T25" fmla="*/ 51 h 294"/>
                <a:gd name="T26" fmla="*/ 963 w 1178"/>
                <a:gd name="T27" fmla="*/ 107 h 294"/>
                <a:gd name="T28" fmla="*/ 1076 w 1178"/>
                <a:gd name="T29" fmla="*/ 227 h 294"/>
                <a:gd name="T30" fmla="*/ 1178 w 1178"/>
                <a:gd name="T31" fmla="*/ 289 h 294"/>
                <a:gd name="T32" fmla="*/ 1079 w 1178"/>
                <a:gd name="T33" fmla="*/ 294 h 294"/>
                <a:gd name="T34" fmla="*/ 1077 w 1178"/>
                <a:gd name="T35" fmla="*/ 293 h 294"/>
                <a:gd name="T36" fmla="*/ 1014 w 1178"/>
                <a:gd name="T37" fmla="*/ 214 h 294"/>
                <a:gd name="T38" fmla="*/ 838 w 1178"/>
                <a:gd name="T39" fmla="*/ 54 h 294"/>
                <a:gd name="T40" fmla="*/ 715 w 1178"/>
                <a:gd name="T41" fmla="*/ 94 h 294"/>
                <a:gd name="T42" fmla="*/ 690 w 1178"/>
                <a:gd name="T43" fmla="*/ 292 h 294"/>
                <a:gd name="T44" fmla="*/ 685 w 1178"/>
                <a:gd name="T45" fmla="*/ 283 h 294"/>
                <a:gd name="T46" fmla="*/ 760 w 1178"/>
                <a:gd name="T47" fmla="*/ 34 h 294"/>
                <a:gd name="T48" fmla="*/ 1000 w 1178"/>
                <a:gd name="T49" fmla="*/ 190 h 294"/>
                <a:gd name="T50" fmla="*/ 1057 w 1178"/>
                <a:gd name="T51" fmla="*/ 257 h 294"/>
                <a:gd name="T52" fmla="*/ 1081 w 1178"/>
                <a:gd name="T53" fmla="*/ 294 h 294"/>
                <a:gd name="T54" fmla="*/ 277 w 1178"/>
                <a:gd name="T55" fmla="*/ 294 h 294"/>
                <a:gd name="T56" fmla="*/ 300 w 1178"/>
                <a:gd name="T57" fmla="*/ 257 h 294"/>
                <a:gd name="T58" fmla="*/ 356 w 1178"/>
                <a:gd name="T59" fmla="*/ 190 h 294"/>
                <a:gd name="T60" fmla="*/ 597 w 1178"/>
                <a:gd name="T61" fmla="*/ 34 h 294"/>
                <a:gd name="T62" fmla="*/ 672 w 1178"/>
                <a:gd name="T63" fmla="*/ 283 h 294"/>
                <a:gd name="T64" fmla="*/ 666 w 1178"/>
                <a:gd name="T65" fmla="*/ 292 h 294"/>
                <a:gd name="T66" fmla="*/ 641 w 1178"/>
                <a:gd name="T67" fmla="*/ 94 h 294"/>
                <a:gd name="T68" fmla="*/ 519 w 1178"/>
                <a:gd name="T69" fmla="*/ 54 h 294"/>
                <a:gd name="T70" fmla="*/ 342 w 1178"/>
                <a:gd name="T71" fmla="*/ 214 h 294"/>
                <a:gd name="T72" fmla="*/ 280 w 1178"/>
                <a:gd name="T73" fmla="*/ 293 h 294"/>
                <a:gd name="T74" fmla="*/ 277 w 1178"/>
                <a:gd name="T75" fmla="*/ 29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78" h="294">
                  <a:moveTo>
                    <a:pt x="1178" y="294"/>
                  </a:moveTo>
                  <a:cubicBezTo>
                    <a:pt x="1125" y="294"/>
                    <a:pt x="1125" y="294"/>
                    <a:pt x="1125" y="294"/>
                  </a:cubicBezTo>
                  <a:cubicBezTo>
                    <a:pt x="1124" y="293"/>
                    <a:pt x="1124" y="293"/>
                    <a:pt x="1124" y="293"/>
                  </a:cubicBezTo>
                  <a:cubicBezTo>
                    <a:pt x="1124" y="293"/>
                    <a:pt x="1082" y="242"/>
                    <a:pt x="1072" y="231"/>
                  </a:cubicBezTo>
                  <a:cubicBezTo>
                    <a:pt x="1068" y="226"/>
                    <a:pt x="1068" y="226"/>
                    <a:pt x="1068" y="226"/>
                  </a:cubicBezTo>
                  <a:cubicBezTo>
                    <a:pt x="1034" y="186"/>
                    <a:pt x="1000" y="145"/>
                    <a:pt x="959" y="111"/>
                  </a:cubicBezTo>
                  <a:cubicBezTo>
                    <a:pt x="918" y="76"/>
                    <a:pt x="877" y="43"/>
                    <a:pt x="833" y="28"/>
                  </a:cubicBezTo>
                  <a:cubicBezTo>
                    <a:pt x="769" y="6"/>
                    <a:pt x="728" y="14"/>
                    <a:pt x="710" y="53"/>
                  </a:cubicBezTo>
                  <a:cubicBezTo>
                    <a:pt x="705" y="63"/>
                    <a:pt x="683" y="64"/>
                    <a:pt x="678" y="64"/>
                  </a:cubicBezTo>
                  <a:cubicBezTo>
                    <a:pt x="674" y="64"/>
                    <a:pt x="652" y="63"/>
                    <a:pt x="647" y="53"/>
                  </a:cubicBezTo>
                  <a:cubicBezTo>
                    <a:pt x="629" y="14"/>
                    <a:pt x="587" y="6"/>
                    <a:pt x="524" y="28"/>
                  </a:cubicBezTo>
                  <a:cubicBezTo>
                    <a:pt x="479" y="43"/>
                    <a:pt x="439" y="76"/>
                    <a:pt x="397" y="111"/>
                  </a:cubicBezTo>
                  <a:cubicBezTo>
                    <a:pt x="357" y="145"/>
                    <a:pt x="322" y="186"/>
                    <a:pt x="289" y="226"/>
                  </a:cubicBezTo>
                  <a:cubicBezTo>
                    <a:pt x="284" y="231"/>
                    <a:pt x="284" y="231"/>
                    <a:pt x="284" y="231"/>
                  </a:cubicBezTo>
                  <a:cubicBezTo>
                    <a:pt x="275" y="242"/>
                    <a:pt x="233" y="293"/>
                    <a:pt x="232" y="293"/>
                  </a:cubicBezTo>
                  <a:cubicBezTo>
                    <a:pt x="232" y="294"/>
                    <a:pt x="232" y="294"/>
                    <a:pt x="232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29" y="289"/>
                    <a:pt x="229" y="289"/>
                    <a:pt x="229" y="289"/>
                  </a:cubicBezTo>
                  <a:cubicBezTo>
                    <a:pt x="235" y="282"/>
                    <a:pt x="271" y="238"/>
                    <a:pt x="280" y="227"/>
                  </a:cubicBezTo>
                  <a:cubicBezTo>
                    <a:pt x="285" y="222"/>
                    <a:pt x="285" y="222"/>
                    <a:pt x="285" y="222"/>
                  </a:cubicBezTo>
                  <a:cubicBezTo>
                    <a:pt x="318" y="183"/>
                    <a:pt x="353" y="141"/>
                    <a:pt x="394" y="107"/>
                  </a:cubicBezTo>
                  <a:cubicBezTo>
                    <a:pt x="436" y="72"/>
                    <a:pt x="477" y="39"/>
                    <a:pt x="522" y="23"/>
                  </a:cubicBezTo>
                  <a:cubicBezTo>
                    <a:pt x="589" y="0"/>
                    <a:pt x="632" y="9"/>
                    <a:pt x="652" y="51"/>
                  </a:cubicBezTo>
                  <a:cubicBezTo>
                    <a:pt x="654" y="56"/>
                    <a:pt x="667" y="58"/>
                    <a:pt x="678" y="58"/>
                  </a:cubicBezTo>
                  <a:cubicBezTo>
                    <a:pt x="690" y="58"/>
                    <a:pt x="703" y="56"/>
                    <a:pt x="705" y="51"/>
                  </a:cubicBezTo>
                  <a:cubicBezTo>
                    <a:pt x="724" y="9"/>
                    <a:pt x="768" y="0"/>
                    <a:pt x="834" y="23"/>
                  </a:cubicBezTo>
                  <a:cubicBezTo>
                    <a:pt x="880" y="39"/>
                    <a:pt x="921" y="72"/>
                    <a:pt x="963" y="107"/>
                  </a:cubicBezTo>
                  <a:cubicBezTo>
                    <a:pt x="1003" y="141"/>
                    <a:pt x="1038" y="183"/>
                    <a:pt x="1072" y="222"/>
                  </a:cubicBezTo>
                  <a:cubicBezTo>
                    <a:pt x="1076" y="227"/>
                    <a:pt x="1076" y="227"/>
                    <a:pt x="1076" y="227"/>
                  </a:cubicBezTo>
                  <a:cubicBezTo>
                    <a:pt x="1085" y="238"/>
                    <a:pt x="1122" y="282"/>
                    <a:pt x="1128" y="289"/>
                  </a:cubicBezTo>
                  <a:cubicBezTo>
                    <a:pt x="1178" y="289"/>
                    <a:pt x="1178" y="289"/>
                    <a:pt x="1178" y="289"/>
                  </a:cubicBezTo>
                  <a:lnTo>
                    <a:pt x="1178" y="294"/>
                  </a:lnTo>
                  <a:close/>
                  <a:moveTo>
                    <a:pt x="1079" y="294"/>
                  </a:moveTo>
                  <a:cubicBezTo>
                    <a:pt x="1079" y="292"/>
                    <a:pt x="1079" y="292"/>
                    <a:pt x="1079" y="292"/>
                  </a:cubicBezTo>
                  <a:cubicBezTo>
                    <a:pt x="1077" y="293"/>
                    <a:pt x="1077" y="293"/>
                    <a:pt x="1077" y="293"/>
                  </a:cubicBezTo>
                  <a:cubicBezTo>
                    <a:pt x="1076" y="290"/>
                    <a:pt x="1055" y="263"/>
                    <a:pt x="1053" y="260"/>
                  </a:cubicBezTo>
                  <a:cubicBezTo>
                    <a:pt x="1039" y="243"/>
                    <a:pt x="1026" y="228"/>
                    <a:pt x="1014" y="214"/>
                  </a:cubicBezTo>
                  <a:cubicBezTo>
                    <a:pt x="1008" y="208"/>
                    <a:pt x="1002" y="201"/>
                    <a:pt x="996" y="194"/>
                  </a:cubicBezTo>
                  <a:cubicBezTo>
                    <a:pt x="950" y="140"/>
                    <a:pt x="902" y="84"/>
                    <a:pt x="838" y="54"/>
                  </a:cubicBezTo>
                  <a:cubicBezTo>
                    <a:pt x="814" y="44"/>
                    <a:pt x="786" y="33"/>
                    <a:pt x="761" y="40"/>
                  </a:cubicBezTo>
                  <a:cubicBezTo>
                    <a:pt x="736" y="46"/>
                    <a:pt x="723" y="73"/>
                    <a:pt x="715" y="94"/>
                  </a:cubicBezTo>
                  <a:cubicBezTo>
                    <a:pt x="695" y="156"/>
                    <a:pt x="693" y="218"/>
                    <a:pt x="690" y="283"/>
                  </a:cubicBezTo>
                  <a:cubicBezTo>
                    <a:pt x="690" y="292"/>
                    <a:pt x="690" y="292"/>
                    <a:pt x="690" y="292"/>
                  </a:cubicBezTo>
                  <a:cubicBezTo>
                    <a:pt x="685" y="291"/>
                    <a:pt x="685" y="291"/>
                    <a:pt x="685" y="291"/>
                  </a:cubicBezTo>
                  <a:cubicBezTo>
                    <a:pt x="685" y="283"/>
                    <a:pt x="685" y="283"/>
                    <a:pt x="685" y="283"/>
                  </a:cubicBezTo>
                  <a:cubicBezTo>
                    <a:pt x="687" y="217"/>
                    <a:pt x="689" y="155"/>
                    <a:pt x="710" y="92"/>
                  </a:cubicBezTo>
                  <a:cubicBezTo>
                    <a:pt x="718" y="70"/>
                    <a:pt x="733" y="42"/>
                    <a:pt x="760" y="34"/>
                  </a:cubicBezTo>
                  <a:cubicBezTo>
                    <a:pt x="787" y="28"/>
                    <a:pt x="815" y="38"/>
                    <a:pt x="840" y="50"/>
                  </a:cubicBezTo>
                  <a:cubicBezTo>
                    <a:pt x="905" y="80"/>
                    <a:pt x="954" y="136"/>
                    <a:pt x="1000" y="190"/>
                  </a:cubicBezTo>
                  <a:cubicBezTo>
                    <a:pt x="1006" y="197"/>
                    <a:pt x="1012" y="204"/>
                    <a:pt x="1018" y="211"/>
                  </a:cubicBezTo>
                  <a:cubicBezTo>
                    <a:pt x="1030" y="225"/>
                    <a:pt x="1043" y="240"/>
                    <a:pt x="1057" y="257"/>
                  </a:cubicBezTo>
                  <a:cubicBezTo>
                    <a:pt x="1069" y="272"/>
                    <a:pt x="1083" y="290"/>
                    <a:pt x="1082" y="293"/>
                  </a:cubicBezTo>
                  <a:cubicBezTo>
                    <a:pt x="1081" y="294"/>
                    <a:pt x="1081" y="294"/>
                    <a:pt x="1081" y="294"/>
                  </a:cubicBezTo>
                  <a:lnTo>
                    <a:pt x="1079" y="294"/>
                  </a:lnTo>
                  <a:close/>
                  <a:moveTo>
                    <a:pt x="277" y="294"/>
                  </a:moveTo>
                  <a:cubicBezTo>
                    <a:pt x="275" y="293"/>
                    <a:pt x="275" y="293"/>
                    <a:pt x="275" y="293"/>
                  </a:cubicBezTo>
                  <a:cubicBezTo>
                    <a:pt x="274" y="290"/>
                    <a:pt x="292" y="267"/>
                    <a:pt x="300" y="257"/>
                  </a:cubicBezTo>
                  <a:cubicBezTo>
                    <a:pt x="314" y="240"/>
                    <a:pt x="326" y="225"/>
                    <a:pt x="338" y="211"/>
                  </a:cubicBezTo>
                  <a:cubicBezTo>
                    <a:pt x="344" y="204"/>
                    <a:pt x="350" y="197"/>
                    <a:pt x="356" y="190"/>
                  </a:cubicBezTo>
                  <a:cubicBezTo>
                    <a:pt x="403" y="136"/>
                    <a:pt x="451" y="80"/>
                    <a:pt x="517" y="50"/>
                  </a:cubicBezTo>
                  <a:cubicBezTo>
                    <a:pt x="541" y="38"/>
                    <a:pt x="570" y="28"/>
                    <a:pt x="597" y="34"/>
                  </a:cubicBezTo>
                  <a:cubicBezTo>
                    <a:pt x="624" y="42"/>
                    <a:pt x="639" y="70"/>
                    <a:pt x="646" y="92"/>
                  </a:cubicBezTo>
                  <a:cubicBezTo>
                    <a:pt x="667" y="155"/>
                    <a:pt x="669" y="217"/>
                    <a:pt x="672" y="283"/>
                  </a:cubicBezTo>
                  <a:cubicBezTo>
                    <a:pt x="672" y="291"/>
                    <a:pt x="672" y="291"/>
                    <a:pt x="672" y="291"/>
                  </a:cubicBezTo>
                  <a:cubicBezTo>
                    <a:pt x="666" y="292"/>
                    <a:pt x="666" y="292"/>
                    <a:pt x="666" y="292"/>
                  </a:cubicBezTo>
                  <a:cubicBezTo>
                    <a:pt x="666" y="283"/>
                    <a:pt x="666" y="283"/>
                    <a:pt x="666" y="283"/>
                  </a:cubicBezTo>
                  <a:cubicBezTo>
                    <a:pt x="664" y="218"/>
                    <a:pt x="662" y="156"/>
                    <a:pt x="641" y="94"/>
                  </a:cubicBezTo>
                  <a:cubicBezTo>
                    <a:pt x="634" y="73"/>
                    <a:pt x="620" y="46"/>
                    <a:pt x="595" y="40"/>
                  </a:cubicBezTo>
                  <a:cubicBezTo>
                    <a:pt x="570" y="33"/>
                    <a:pt x="543" y="44"/>
                    <a:pt x="519" y="54"/>
                  </a:cubicBezTo>
                  <a:cubicBezTo>
                    <a:pt x="455" y="84"/>
                    <a:pt x="407" y="140"/>
                    <a:pt x="360" y="194"/>
                  </a:cubicBezTo>
                  <a:cubicBezTo>
                    <a:pt x="354" y="201"/>
                    <a:pt x="348" y="208"/>
                    <a:pt x="342" y="214"/>
                  </a:cubicBezTo>
                  <a:cubicBezTo>
                    <a:pt x="330" y="228"/>
                    <a:pt x="318" y="243"/>
                    <a:pt x="304" y="260"/>
                  </a:cubicBezTo>
                  <a:cubicBezTo>
                    <a:pt x="302" y="263"/>
                    <a:pt x="281" y="290"/>
                    <a:pt x="280" y="293"/>
                  </a:cubicBezTo>
                  <a:cubicBezTo>
                    <a:pt x="278" y="291"/>
                    <a:pt x="278" y="291"/>
                    <a:pt x="278" y="291"/>
                  </a:cubicBezTo>
                  <a:cubicBezTo>
                    <a:pt x="277" y="292"/>
                    <a:pt x="277" y="292"/>
                    <a:pt x="277" y="292"/>
                  </a:cubicBezTo>
                  <a:lnTo>
                    <a:pt x="277" y="294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32EAE99-8B0C-4B27-A756-70325DB91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1893"/>
              <a:ext cx="1027" cy="228"/>
            </a:xfrm>
            <a:custGeom>
              <a:avLst/>
              <a:gdLst>
                <a:gd name="T0" fmla="*/ 1027 w 1027"/>
                <a:gd name="T1" fmla="*/ 228 h 228"/>
                <a:gd name="T2" fmla="*/ 879 w 1027"/>
                <a:gd name="T3" fmla="*/ 228 h 228"/>
                <a:gd name="T4" fmla="*/ 879 w 1027"/>
                <a:gd name="T5" fmla="*/ 11 h 228"/>
                <a:gd name="T6" fmla="*/ 67 w 1027"/>
                <a:gd name="T7" fmla="*/ 11 h 228"/>
                <a:gd name="T8" fmla="*/ 67 w 1027"/>
                <a:gd name="T9" fmla="*/ 228 h 228"/>
                <a:gd name="T10" fmla="*/ 0 w 1027"/>
                <a:gd name="T11" fmla="*/ 228 h 228"/>
                <a:gd name="T12" fmla="*/ 0 w 1027"/>
                <a:gd name="T13" fmla="*/ 219 h 228"/>
                <a:gd name="T14" fmla="*/ 57 w 1027"/>
                <a:gd name="T15" fmla="*/ 219 h 228"/>
                <a:gd name="T16" fmla="*/ 57 w 1027"/>
                <a:gd name="T17" fmla="*/ 0 h 228"/>
                <a:gd name="T18" fmla="*/ 887 w 1027"/>
                <a:gd name="T19" fmla="*/ 0 h 228"/>
                <a:gd name="T20" fmla="*/ 887 w 1027"/>
                <a:gd name="T21" fmla="*/ 219 h 228"/>
                <a:gd name="T22" fmla="*/ 1027 w 1027"/>
                <a:gd name="T23" fmla="*/ 219 h 228"/>
                <a:gd name="T24" fmla="*/ 1027 w 1027"/>
                <a:gd name="T2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7" h="228">
                  <a:moveTo>
                    <a:pt x="1027" y="228"/>
                  </a:moveTo>
                  <a:lnTo>
                    <a:pt x="879" y="228"/>
                  </a:lnTo>
                  <a:lnTo>
                    <a:pt x="879" y="11"/>
                  </a:lnTo>
                  <a:lnTo>
                    <a:pt x="67" y="11"/>
                  </a:lnTo>
                  <a:lnTo>
                    <a:pt x="67" y="228"/>
                  </a:lnTo>
                  <a:lnTo>
                    <a:pt x="0" y="228"/>
                  </a:lnTo>
                  <a:lnTo>
                    <a:pt x="0" y="219"/>
                  </a:lnTo>
                  <a:lnTo>
                    <a:pt x="57" y="219"/>
                  </a:lnTo>
                  <a:lnTo>
                    <a:pt x="57" y="0"/>
                  </a:lnTo>
                  <a:lnTo>
                    <a:pt x="887" y="0"/>
                  </a:lnTo>
                  <a:lnTo>
                    <a:pt x="887" y="219"/>
                  </a:lnTo>
                  <a:lnTo>
                    <a:pt x="1027" y="219"/>
                  </a:lnTo>
                  <a:lnTo>
                    <a:pt x="1027" y="228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D774B828-5E1C-4B26-AA1C-8D1C7AB21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9" y="1948"/>
              <a:ext cx="183" cy="169"/>
            </a:xfrm>
            <a:custGeom>
              <a:avLst/>
              <a:gdLst>
                <a:gd name="T0" fmla="*/ 5 w 107"/>
                <a:gd name="T1" fmla="*/ 98 h 98"/>
                <a:gd name="T2" fmla="*/ 0 w 107"/>
                <a:gd name="T3" fmla="*/ 98 h 98"/>
                <a:gd name="T4" fmla="*/ 0 w 107"/>
                <a:gd name="T5" fmla="*/ 13 h 98"/>
                <a:gd name="T6" fmla="*/ 6 w 107"/>
                <a:gd name="T7" fmla="*/ 7 h 98"/>
                <a:gd name="T8" fmla="*/ 11 w 107"/>
                <a:gd name="T9" fmla="*/ 6 h 98"/>
                <a:gd name="T10" fmla="*/ 19 w 107"/>
                <a:gd name="T11" fmla="*/ 4 h 98"/>
                <a:gd name="T12" fmla="*/ 28 w 107"/>
                <a:gd name="T13" fmla="*/ 0 h 98"/>
                <a:gd name="T14" fmla="*/ 29 w 107"/>
                <a:gd name="T15" fmla="*/ 0 h 98"/>
                <a:gd name="T16" fmla="*/ 59 w 107"/>
                <a:gd name="T17" fmla="*/ 0 h 98"/>
                <a:gd name="T18" fmla="*/ 78 w 107"/>
                <a:gd name="T19" fmla="*/ 0 h 98"/>
                <a:gd name="T20" fmla="*/ 86 w 107"/>
                <a:gd name="T21" fmla="*/ 4 h 98"/>
                <a:gd name="T22" fmla="*/ 91 w 107"/>
                <a:gd name="T23" fmla="*/ 5 h 98"/>
                <a:gd name="T24" fmla="*/ 94 w 107"/>
                <a:gd name="T25" fmla="*/ 5 h 98"/>
                <a:gd name="T26" fmla="*/ 94 w 107"/>
                <a:gd name="T27" fmla="*/ 6 h 98"/>
                <a:gd name="T28" fmla="*/ 107 w 107"/>
                <a:gd name="T29" fmla="*/ 20 h 98"/>
                <a:gd name="T30" fmla="*/ 107 w 107"/>
                <a:gd name="T31" fmla="*/ 74 h 98"/>
                <a:gd name="T32" fmla="*/ 107 w 107"/>
                <a:gd name="T33" fmla="*/ 97 h 98"/>
                <a:gd name="T34" fmla="*/ 102 w 107"/>
                <a:gd name="T35" fmla="*/ 97 h 98"/>
                <a:gd name="T36" fmla="*/ 101 w 107"/>
                <a:gd name="T37" fmla="*/ 74 h 98"/>
                <a:gd name="T38" fmla="*/ 101 w 107"/>
                <a:gd name="T39" fmla="*/ 20 h 98"/>
                <a:gd name="T40" fmla="*/ 94 w 107"/>
                <a:gd name="T41" fmla="*/ 11 h 98"/>
                <a:gd name="T42" fmla="*/ 93 w 107"/>
                <a:gd name="T43" fmla="*/ 11 h 98"/>
                <a:gd name="T44" fmla="*/ 91 w 107"/>
                <a:gd name="T45" fmla="*/ 11 h 98"/>
                <a:gd name="T46" fmla="*/ 82 w 107"/>
                <a:gd name="T47" fmla="*/ 7 h 98"/>
                <a:gd name="T48" fmla="*/ 78 w 107"/>
                <a:gd name="T49" fmla="*/ 6 h 98"/>
                <a:gd name="T50" fmla="*/ 59 w 107"/>
                <a:gd name="T51" fmla="*/ 6 h 98"/>
                <a:gd name="T52" fmla="*/ 29 w 107"/>
                <a:gd name="T53" fmla="*/ 6 h 98"/>
                <a:gd name="T54" fmla="*/ 27 w 107"/>
                <a:gd name="T55" fmla="*/ 6 h 98"/>
                <a:gd name="T56" fmla="*/ 24 w 107"/>
                <a:gd name="T57" fmla="*/ 7 h 98"/>
                <a:gd name="T58" fmla="*/ 20 w 107"/>
                <a:gd name="T59" fmla="*/ 10 h 98"/>
                <a:gd name="T60" fmla="*/ 13 w 107"/>
                <a:gd name="T61" fmla="*/ 11 h 98"/>
                <a:gd name="T62" fmla="*/ 6 w 107"/>
                <a:gd name="T63" fmla="*/ 12 h 98"/>
                <a:gd name="T64" fmla="*/ 5 w 107"/>
                <a:gd name="T65" fmla="*/ 12 h 98"/>
                <a:gd name="T66" fmla="*/ 5 w 107"/>
                <a:gd name="T67" fmla="*/ 13 h 98"/>
                <a:gd name="T68" fmla="*/ 5 w 107"/>
                <a:gd name="T6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98">
                  <a:moveTo>
                    <a:pt x="5" y="98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65"/>
                    <a:pt x="0" y="46"/>
                    <a:pt x="0" y="13"/>
                  </a:cubicBezTo>
                  <a:cubicBezTo>
                    <a:pt x="0" y="11"/>
                    <a:pt x="1" y="7"/>
                    <a:pt x="6" y="7"/>
                  </a:cubicBezTo>
                  <a:cubicBezTo>
                    <a:pt x="8" y="6"/>
                    <a:pt x="10" y="6"/>
                    <a:pt x="11" y="6"/>
                  </a:cubicBezTo>
                  <a:cubicBezTo>
                    <a:pt x="14" y="5"/>
                    <a:pt x="16" y="4"/>
                    <a:pt x="19" y="4"/>
                  </a:cubicBezTo>
                  <a:cubicBezTo>
                    <a:pt x="21" y="0"/>
                    <a:pt x="25" y="0"/>
                    <a:pt x="28" y="0"/>
                  </a:cubicBezTo>
                  <a:cubicBezTo>
                    <a:pt x="28" y="0"/>
                    <a:pt x="29" y="0"/>
                    <a:pt x="29" y="0"/>
                  </a:cubicBezTo>
                  <a:cubicBezTo>
                    <a:pt x="39" y="0"/>
                    <a:pt x="49" y="0"/>
                    <a:pt x="5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4" y="1"/>
                    <a:pt x="86" y="4"/>
                  </a:cubicBezTo>
                  <a:cubicBezTo>
                    <a:pt x="87" y="5"/>
                    <a:pt x="89" y="5"/>
                    <a:pt x="91" y="5"/>
                  </a:cubicBezTo>
                  <a:cubicBezTo>
                    <a:pt x="92" y="5"/>
                    <a:pt x="93" y="5"/>
                    <a:pt x="94" y="5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106" y="7"/>
                    <a:pt x="107" y="8"/>
                    <a:pt x="107" y="20"/>
                  </a:cubicBezTo>
                  <a:cubicBezTo>
                    <a:pt x="107" y="74"/>
                    <a:pt x="107" y="74"/>
                    <a:pt x="107" y="74"/>
                  </a:cubicBezTo>
                  <a:cubicBezTo>
                    <a:pt x="107" y="81"/>
                    <a:pt x="107" y="86"/>
                    <a:pt x="107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1" y="86"/>
                    <a:pt x="101" y="81"/>
                    <a:pt x="101" y="74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2"/>
                    <a:pt x="101" y="12"/>
                    <a:pt x="94" y="11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2" y="11"/>
                    <a:pt x="92" y="11"/>
                    <a:pt x="91" y="11"/>
                  </a:cubicBezTo>
                  <a:cubicBezTo>
                    <a:pt x="88" y="10"/>
                    <a:pt x="84" y="10"/>
                    <a:pt x="82" y="7"/>
                  </a:cubicBezTo>
                  <a:cubicBezTo>
                    <a:pt x="81" y="6"/>
                    <a:pt x="80" y="6"/>
                    <a:pt x="78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49" y="6"/>
                    <a:pt x="39" y="6"/>
                    <a:pt x="29" y="6"/>
                  </a:cubicBezTo>
                  <a:cubicBezTo>
                    <a:pt x="28" y="6"/>
                    <a:pt x="28" y="6"/>
                    <a:pt x="27" y="6"/>
                  </a:cubicBezTo>
                  <a:cubicBezTo>
                    <a:pt x="24" y="5"/>
                    <a:pt x="24" y="5"/>
                    <a:pt x="24" y="7"/>
                  </a:cubicBezTo>
                  <a:cubicBezTo>
                    <a:pt x="24" y="8"/>
                    <a:pt x="23" y="10"/>
                    <a:pt x="20" y="10"/>
                  </a:cubicBezTo>
                  <a:cubicBezTo>
                    <a:pt x="17" y="10"/>
                    <a:pt x="15" y="10"/>
                    <a:pt x="13" y="11"/>
                  </a:cubicBezTo>
                  <a:cubicBezTo>
                    <a:pt x="11" y="11"/>
                    <a:pt x="9" y="12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5" y="46"/>
                    <a:pt x="5" y="65"/>
                    <a:pt x="5" y="98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6AF0BF6-8DEB-4F6A-9ADA-C0CB9C8D50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7" y="1656"/>
              <a:ext cx="1226" cy="229"/>
            </a:xfrm>
            <a:custGeom>
              <a:avLst/>
              <a:gdLst>
                <a:gd name="T0" fmla="*/ 67 w 716"/>
                <a:gd name="T1" fmla="*/ 112 h 133"/>
                <a:gd name="T2" fmla="*/ 49 w 716"/>
                <a:gd name="T3" fmla="*/ 101 h 133"/>
                <a:gd name="T4" fmla="*/ 30 w 716"/>
                <a:gd name="T5" fmla="*/ 86 h 133"/>
                <a:gd name="T6" fmla="*/ 11 w 716"/>
                <a:gd name="T7" fmla="*/ 53 h 133"/>
                <a:gd name="T8" fmla="*/ 25 w 716"/>
                <a:gd name="T9" fmla="*/ 52 h 133"/>
                <a:gd name="T10" fmla="*/ 36 w 716"/>
                <a:gd name="T11" fmla="*/ 52 h 133"/>
                <a:gd name="T12" fmla="*/ 45 w 716"/>
                <a:gd name="T13" fmla="*/ 52 h 133"/>
                <a:gd name="T14" fmla="*/ 55 w 716"/>
                <a:gd name="T15" fmla="*/ 54 h 133"/>
                <a:gd name="T16" fmla="*/ 72 w 716"/>
                <a:gd name="T17" fmla="*/ 60 h 133"/>
                <a:gd name="T18" fmla="*/ 73 w 716"/>
                <a:gd name="T19" fmla="*/ 56 h 133"/>
                <a:gd name="T20" fmla="*/ 93 w 716"/>
                <a:gd name="T21" fmla="*/ 56 h 133"/>
                <a:gd name="T22" fmla="*/ 127 w 716"/>
                <a:gd name="T23" fmla="*/ 62 h 133"/>
                <a:gd name="T24" fmla="*/ 150 w 716"/>
                <a:gd name="T25" fmla="*/ 62 h 133"/>
                <a:gd name="T26" fmla="*/ 173 w 716"/>
                <a:gd name="T27" fmla="*/ 48 h 133"/>
                <a:gd name="T28" fmla="*/ 178 w 716"/>
                <a:gd name="T29" fmla="*/ 19 h 133"/>
                <a:gd name="T30" fmla="*/ 190 w 716"/>
                <a:gd name="T31" fmla="*/ 11 h 133"/>
                <a:gd name="T32" fmla="*/ 207 w 716"/>
                <a:gd name="T33" fmla="*/ 2 h 133"/>
                <a:gd name="T34" fmla="*/ 211 w 716"/>
                <a:gd name="T35" fmla="*/ 23 h 133"/>
                <a:gd name="T36" fmla="*/ 496 w 716"/>
                <a:gd name="T37" fmla="*/ 27 h 133"/>
                <a:gd name="T38" fmla="*/ 516 w 716"/>
                <a:gd name="T39" fmla="*/ 8 h 133"/>
                <a:gd name="T40" fmla="*/ 530 w 716"/>
                <a:gd name="T41" fmla="*/ 10 h 133"/>
                <a:gd name="T42" fmla="*/ 536 w 716"/>
                <a:gd name="T43" fmla="*/ 28 h 133"/>
                <a:gd name="T44" fmla="*/ 561 w 716"/>
                <a:gd name="T45" fmla="*/ 62 h 133"/>
                <a:gd name="T46" fmla="*/ 612 w 716"/>
                <a:gd name="T47" fmla="*/ 56 h 133"/>
                <a:gd name="T48" fmla="*/ 622 w 716"/>
                <a:gd name="T49" fmla="*/ 64 h 133"/>
                <a:gd name="T50" fmla="*/ 635 w 716"/>
                <a:gd name="T51" fmla="*/ 59 h 133"/>
                <a:gd name="T52" fmla="*/ 649 w 716"/>
                <a:gd name="T53" fmla="*/ 63 h 133"/>
                <a:gd name="T54" fmla="*/ 662 w 716"/>
                <a:gd name="T55" fmla="*/ 61 h 133"/>
                <a:gd name="T56" fmla="*/ 678 w 716"/>
                <a:gd name="T57" fmla="*/ 56 h 133"/>
                <a:gd name="T58" fmla="*/ 691 w 716"/>
                <a:gd name="T59" fmla="*/ 54 h 133"/>
                <a:gd name="T60" fmla="*/ 702 w 716"/>
                <a:gd name="T61" fmla="*/ 52 h 133"/>
                <a:gd name="T62" fmla="*/ 714 w 716"/>
                <a:gd name="T63" fmla="*/ 60 h 133"/>
                <a:gd name="T64" fmla="*/ 684 w 716"/>
                <a:gd name="T65" fmla="*/ 90 h 133"/>
                <a:gd name="T66" fmla="*/ 653 w 716"/>
                <a:gd name="T67" fmla="*/ 108 h 133"/>
                <a:gd name="T68" fmla="*/ 601 w 716"/>
                <a:gd name="T69" fmla="*/ 133 h 133"/>
                <a:gd name="T70" fmla="*/ 599 w 716"/>
                <a:gd name="T71" fmla="*/ 128 h 133"/>
                <a:gd name="T72" fmla="*/ 652 w 716"/>
                <a:gd name="T73" fmla="*/ 103 h 133"/>
                <a:gd name="T74" fmla="*/ 691 w 716"/>
                <a:gd name="T75" fmla="*/ 78 h 133"/>
                <a:gd name="T76" fmla="*/ 701 w 716"/>
                <a:gd name="T77" fmla="*/ 58 h 133"/>
                <a:gd name="T78" fmla="*/ 683 w 716"/>
                <a:gd name="T79" fmla="*/ 57 h 133"/>
                <a:gd name="T80" fmla="*/ 657 w 716"/>
                <a:gd name="T81" fmla="*/ 64 h 133"/>
                <a:gd name="T82" fmla="*/ 637 w 716"/>
                <a:gd name="T83" fmla="*/ 70 h 133"/>
                <a:gd name="T84" fmla="*/ 616 w 716"/>
                <a:gd name="T85" fmla="*/ 63 h 133"/>
                <a:gd name="T86" fmla="*/ 606 w 716"/>
                <a:gd name="T87" fmla="*/ 66 h 133"/>
                <a:gd name="T88" fmla="*/ 562 w 716"/>
                <a:gd name="T89" fmla="*/ 67 h 133"/>
                <a:gd name="T90" fmla="*/ 530 w 716"/>
                <a:gd name="T91" fmla="*/ 26 h 133"/>
                <a:gd name="T92" fmla="*/ 518 w 716"/>
                <a:gd name="T93" fmla="*/ 15 h 133"/>
                <a:gd name="T94" fmla="*/ 508 w 716"/>
                <a:gd name="T95" fmla="*/ 21 h 133"/>
                <a:gd name="T96" fmla="*/ 220 w 716"/>
                <a:gd name="T97" fmla="*/ 32 h 133"/>
                <a:gd name="T98" fmla="*/ 206 w 716"/>
                <a:gd name="T99" fmla="*/ 15 h 133"/>
                <a:gd name="T100" fmla="*/ 193 w 716"/>
                <a:gd name="T101" fmla="*/ 16 h 133"/>
                <a:gd name="T102" fmla="*/ 182 w 716"/>
                <a:gd name="T103" fmla="*/ 30 h 133"/>
                <a:gd name="T104" fmla="*/ 152 w 716"/>
                <a:gd name="T105" fmla="*/ 67 h 133"/>
                <a:gd name="T106" fmla="*/ 108 w 716"/>
                <a:gd name="T107" fmla="*/ 66 h 133"/>
                <a:gd name="T108" fmla="*/ 96 w 716"/>
                <a:gd name="T109" fmla="*/ 60 h 133"/>
                <a:gd name="T110" fmla="*/ 80 w 716"/>
                <a:gd name="T111" fmla="*/ 68 h 133"/>
                <a:gd name="T112" fmla="*/ 56 w 716"/>
                <a:gd name="T113" fmla="*/ 64 h 133"/>
                <a:gd name="T114" fmla="*/ 33 w 716"/>
                <a:gd name="T115" fmla="*/ 57 h 133"/>
                <a:gd name="T116" fmla="*/ 19 w 716"/>
                <a:gd name="T117" fmla="*/ 54 h 133"/>
                <a:gd name="T118" fmla="*/ 6 w 716"/>
                <a:gd name="T119" fmla="*/ 67 h 133"/>
                <a:gd name="T120" fmla="*/ 37 w 716"/>
                <a:gd name="T121" fmla="*/ 86 h 133"/>
                <a:gd name="T122" fmla="*/ 56 w 716"/>
                <a:gd name="T123" fmla="*/ 9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16" h="133">
                  <a:moveTo>
                    <a:pt x="113" y="133"/>
                  </a:moveTo>
                  <a:cubicBezTo>
                    <a:pt x="112" y="133"/>
                    <a:pt x="112" y="133"/>
                    <a:pt x="112" y="133"/>
                  </a:cubicBezTo>
                  <a:cubicBezTo>
                    <a:pt x="103" y="130"/>
                    <a:pt x="94" y="126"/>
                    <a:pt x="85" y="122"/>
                  </a:cubicBezTo>
                  <a:cubicBezTo>
                    <a:pt x="83" y="121"/>
                    <a:pt x="81" y="120"/>
                    <a:pt x="80" y="119"/>
                  </a:cubicBezTo>
                  <a:cubicBezTo>
                    <a:pt x="76" y="117"/>
                    <a:pt x="73" y="115"/>
                    <a:pt x="69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7" y="112"/>
                    <a:pt x="67" y="112"/>
                    <a:pt x="65" y="111"/>
                  </a:cubicBezTo>
                  <a:cubicBezTo>
                    <a:pt x="64" y="111"/>
                    <a:pt x="62" y="110"/>
                    <a:pt x="60" y="10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57" y="108"/>
                    <a:pt x="55" y="107"/>
                    <a:pt x="55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2" y="102"/>
                    <a:pt x="51" y="102"/>
                    <a:pt x="49" y="101"/>
                  </a:cubicBezTo>
                  <a:cubicBezTo>
                    <a:pt x="47" y="100"/>
                    <a:pt x="44" y="99"/>
                    <a:pt x="43" y="96"/>
                  </a:cubicBezTo>
                  <a:cubicBezTo>
                    <a:pt x="43" y="96"/>
                    <a:pt x="42" y="96"/>
                    <a:pt x="42" y="96"/>
                  </a:cubicBezTo>
                  <a:cubicBezTo>
                    <a:pt x="39" y="96"/>
                    <a:pt x="38" y="93"/>
                    <a:pt x="37" y="92"/>
                  </a:cubicBezTo>
                  <a:cubicBezTo>
                    <a:pt x="37" y="92"/>
                    <a:pt x="37" y="91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5" y="91"/>
                    <a:pt x="33" y="91"/>
                    <a:pt x="31" y="89"/>
                  </a:cubicBezTo>
                  <a:cubicBezTo>
                    <a:pt x="31" y="88"/>
                    <a:pt x="30" y="87"/>
                    <a:pt x="30" y="86"/>
                  </a:cubicBezTo>
                  <a:cubicBezTo>
                    <a:pt x="25" y="84"/>
                    <a:pt x="21" y="82"/>
                    <a:pt x="16" y="80"/>
                  </a:cubicBezTo>
                  <a:cubicBezTo>
                    <a:pt x="13" y="78"/>
                    <a:pt x="10" y="76"/>
                    <a:pt x="7" y="75"/>
                  </a:cubicBezTo>
                  <a:cubicBezTo>
                    <a:pt x="4" y="74"/>
                    <a:pt x="2" y="71"/>
                    <a:pt x="1" y="68"/>
                  </a:cubicBezTo>
                  <a:cubicBezTo>
                    <a:pt x="0" y="67"/>
                    <a:pt x="0" y="65"/>
                    <a:pt x="1" y="63"/>
                  </a:cubicBezTo>
                  <a:cubicBezTo>
                    <a:pt x="2" y="62"/>
                    <a:pt x="3" y="61"/>
                    <a:pt x="6" y="62"/>
                  </a:cubicBezTo>
                  <a:cubicBezTo>
                    <a:pt x="5" y="59"/>
                    <a:pt x="7" y="57"/>
                    <a:pt x="8" y="56"/>
                  </a:cubicBezTo>
                  <a:cubicBezTo>
                    <a:pt x="9" y="55"/>
                    <a:pt x="10" y="54"/>
                    <a:pt x="11" y="53"/>
                  </a:cubicBezTo>
                  <a:cubicBezTo>
                    <a:pt x="13" y="52"/>
                    <a:pt x="14" y="52"/>
                    <a:pt x="13" y="51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7"/>
                    <a:pt x="17" y="47"/>
                  </a:cubicBezTo>
                  <a:cubicBezTo>
                    <a:pt x="18" y="47"/>
                    <a:pt x="21" y="47"/>
                    <a:pt x="22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5" y="50"/>
                    <a:pt x="25" y="52"/>
                  </a:cubicBezTo>
                  <a:cubicBezTo>
                    <a:pt x="26" y="53"/>
                    <a:pt x="25" y="53"/>
                    <a:pt x="25" y="54"/>
                  </a:cubicBezTo>
                  <a:cubicBezTo>
                    <a:pt x="26" y="54"/>
                    <a:pt x="26" y="54"/>
                    <a:pt x="27" y="54"/>
                  </a:cubicBezTo>
                  <a:cubicBezTo>
                    <a:pt x="27" y="54"/>
                    <a:pt x="28" y="54"/>
                    <a:pt x="28" y="54"/>
                  </a:cubicBezTo>
                  <a:cubicBezTo>
                    <a:pt x="28" y="54"/>
                    <a:pt x="28" y="53"/>
                    <a:pt x="28" y="52"/>
                  </a:cubicBezTo>
                  <a:cubicBezTo>
                    <a:pt x="28" y="50"/>
                    <a:pt x="29" y="49"/>
                    <a:pt x="30" y="49"/>
                  </a:cubicBezTo>
                  <a:cubicBezTo>
                    <a:pt x="32" y="48"/>
                    <a:pt x="34" y="48"/>
                    <a:pt x="35" y="50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7" y="53"/>
                    <a:pt x="38" y="55"/>
                    <a:pt x="39" y="57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40" y="58"/>
                    <a:pt x="41" y="58"/>
                    <a:pt x="41" y="58"/>
                  </a:cubicBezTo>
                  <a:cubicBezTo>
                    <a:pt x="41" y="58"/>
                    <a:pt x="41" y="57"/>
                    <a:pt x="41" y="56"/>
                  </a:cubicBezTo>
                  <a:cubicBezTo>
                    <a:pt x="41" y="55"/>
                    <a:pt x="41" y="54"/>
                    <a:pt x="42" y="53"/>
                  </a:cubicBezTo>
                  <a:cubicBezTo>
                    <a:pt x="42" y="52"/>
                    <a:pt x="43" y="52"/>
                    <a:pt x="4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7" y="52"/>
                    <a:pt x="49" y="53"/>
                    <a:pt x="49" y="55"/>
                  </a:cubicBezTo>
                  <a:cubicBezTo>
                    <a:pt x="50" y="57"/>
                    <a:pt x="50" y="58"/>
                    <a:pt x="51" y="60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60"/>
                    <a:pt x="51" y="59"/>
                    <a:pt x="52" y="59"/>
                  </a:cubicBezTo>
                  <a:cubicBezTo>
                    <a:pt x="52" y="58"/>
                    <a:pt x="52" y="57"/>
                    <a:pt x="52" y="56"/>
                  </a:cubicBezTo>
                  <a:cubicBezTo>
                    <a:pt x="53" y="55"/>
                    <a:pt x="53" y="55"/>
                    <a:pt x="55" y="54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8" y="54"/>
                    <a:pt x="59" y="56"/>
                    <a:pt x="59" y="57"/>
                  </a:cubicBezTo>
                  <a:cubicBezTo>
                    <a:pt x="61" y="58"/>
                    <a:pt x="61" y="60"/>
                    <a:pt x="62" y="61"/>
                  </a:cubicBezTo>
                  <a:cubicBezTo>
                    <a:pt x="63" y="63"/>
                    <a:pt x="63" y="63"/>
                    <a:pt x="64" y="63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3" y="59"/>
                    <a:pt x="66" y="57"/>
                    <a:pt x="67" y="57"/>
                  </a:cubicBezTo>
                  <a:cubicBezTo>
                    <a:pt x="67" y="57"/>
                    <a:pt x="68" y="57"/>
                    <a:pt x="68" y="57"/>
                  </a:cubicBezTo>
                  <a:cubicBezTo>
                    <a:pt x="69" y="57"/>
                    <a:pt x="71" y="57"/>
                    <a:pt x="72" y="60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72" y="60"/>
                    <a:pt x="72" y="61"/>
                    <a:pt x="73" y="61"/>
                  </a:cubicBezTo>
                  <a:cubicBezTo>
                    <a:pt x="74" y="63"/>
                    <a:pt x="75" y="64"/>
                    <a:pt x="76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4"/>
                    <a:pt x="76" y="63"/>
                    <a:pt x="75" y="62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82" y="59"/>
                    <a:pt x="83" y="61"/>
                    <a:pt x="85" y="63"/>
                  </a:cubicBezTo>
                  <a:cubicBezTo>
                    <a:pt x="85" y="63"/>
                    <a:pt x="86" y="64"/>
                    <a:pt x="86" y="64"/>
                  </a:cubicBezTo>
                  <a:cubicBezTo>
                    <a:pt x="87" y="65"/>
                    <a:pt x="90" y="66"/>
                    <a:pt x="92" y="66"/>
                  </a:cubicBezTo>
                  <a:cubicBezTo>
                    <a:pt x="92" y="66"/>
                    <a:pt x="92" y="65"/>
                    <a:pt x="91" y="65"/>
                  </a:cubicBezTo>
                  <a:cubicBezTo>
                    <a:pt x="91" y="64"/>
                    <a:pt x="91" y="63"/>
                    <a:pt x="91" y="61"/>
                  </a:cubicBezTo>
                  <a:cubicBezTo>
                    <a:pt x="90" y="59"/>
                    <a:pt x="91" y="57"/>
                    <a:pt x="93" y="56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5" y="54"/>
                    <a:pt x="96" y="54"/>
                    <a:pt x="97" y="54"/>
                  </a:cubicBezTo>
                  <a:cubicBezTo>
                    <a:pt x="99" y="54"/>
                    <a:pt x="100" y="55"/>
                    <a:pt x="101" y="57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104" y="55"/>
                    <a:pt x="107" y="55"/>
                    <a:pt x="108" y="57"/>
                  </a:cubicBezTo>
                  <a:cubicBezTo>
                    <a:pt x="109" y="58"/>
                    <a:pt x="109" y="59"/>
                    <a:pt x="109" y="61"/>
                  </a:cubicBezTo>
                  <a:cubicBezTo>
                    <a:pt x="115" y="61"/>
                    <a:pt x="121" y="62"/>
                    <a:pt x="127" y="62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38" y="63"/>
                    <a:pt x="138" y="62"/>
                    <a:pt x="138" y="62"/>
                  </a:cubicBezTo>
                  <a:cubicBezTo>
                    <a:pt x="139" y="60"/>
                    <a:pt x="141" y="59"/>
                    <a:pt x="141" y="59"/>
                  </a:cubicBezTo>
                  <a:cubicBezTo>
                    <a:pt x="142" y="59"/>
                    <a:pt x="143" y="60"/>
                    <a:pt x="143" y="60"/>
                  </a:cubicBezTo>
                  <a:cubicBezTo>
                    <a:pt x="144" y="59"/>
                    <a:pt x="145" y="58"/>
                    <a:pt x="146" y="58"/>
                  </a:cubicBezTo>
                  <a:cubicBezTo>
                    <a:pt x="148" y="58"/>
                    <a:pt x="150" y="61"/>
                    <a:pt x="151" y="62"/>
                  </a:cubicBezTo>
                  <a:cubicBezTo>
                    <a:pt x="151" y="62"/>
                    <a:pt x="150" y="62"/>
                    <a:pt x="150" y="62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1" y="62"/>
                    <a:pt x="151" y="62"/>
                    <a:pt x="151" y="62"/>
                  </a:cubicBezTo>
                  <a:cubicBezTo>
                    <a:pt x="152" y="65"/>
                    <a:pt x="152" y="65"/>
                    <a:pt x="152" y="65"/>
                  </a:cubicBezTo>
                  <a:cubicBezTo>
                    <a:pt x="152" y="62"/>
                    <a:pt x="152" y="62"/>
                    <a:pt x="152" y="62"/>
                  </a:cubicBezTo>
                  <a:cubicBezTo>
                    <a:pt x="152" y="62"/>
                    <a:pt x="152" y="62"/>
                    <a:pt x="152" y="62"/>
                  </a:cubicBezTo>
                  <a:cubicBezTo>
                    <a:pt x="157" y="62"/>
                    <a:pt x="160" y="61"/>
                    <a:pt x="163" y="58"/>
                  </a:cubicBezTo>
                  <a:cubicBezTo>
                    <a:pt x="167" y="54"/>
                    <a:pt x="170" y="51"/>
                    <a:pt x="173" y="48"/>
                  </a:cubicBezTo>
                  <a:cubicBezTo>
                    <a:pt x="173" y="47"/>
                    <a:pt x="173" y="47"/>
                    <a:pt x="173" y="47"/>
                  </a:cubicBezTo>
                  <a:cubicBezTo>
                    <a:pt x="174" y="46"/>
                    <a:pt x="174" y="46"/>
                    <a:pt x="174" y="46"/>
                  </a:cubicBezTo>
                  <a:cubicBezTo>
                    <a:pt x="175" y="44"/>
                    <a:pt x="175" y="42"/>
                    <a:pt x="176" y="40"/>
                  </a:cubicBezTo>
                  <a:cubicBezTo>
                    <a:pt x="177" y="37"/>
                    <a:pt x="178" y="34"/>
                    <a:pt x="177" y="31"/>
                  </a:cubicBezTo>
                  <a:cubicBezTo>
                    <a:pt x="177" y="31"/>
                    <a:pt x="177" y="30"/>
                    <a:pt x="177" y="29"/>
                  </a:cubicBezTo>
                  <a:cubicBezTo>
                    <a:pt x="176" y="27"/>
                    <a:pt x="175" y="24"/>
                    <a:pt x="178" y="20"/>
                  </a:cubicBezTo>
                  <a:cubicBezTo>
                    <a:pt x="178" y="20"/>
                    <a:pt x="178" y="19"/>
                    <a:pt x="178" y="19"/>
                  </a:cubicBezTo>
                  <a:cubicBezTo>
                    <a:pt x="178" y="17"/>
                    <a:pt x="178" y="15"/>
                    <a:pt x="181" y="13"/>
                  </a:cubicBezTo>
                  <a:cubicBezTo>
                    <a:pt x="181" y="13"/>
                    <a:pt x="181" y="13"/>
                    <a:pt x="181" y="12"/>
                  </a:cubicBezTo>
                  <a:cubicBezTo>
                    <a:pt x="181" y="12"/>
                    <a:pt x="181" y="11"/>
                    <a:pt x="181" y="11"/>
                  </a:cubicBezTo>
                  <a:cubicBezTo>
                    <a:pt x="181" y="7"/>
                    <a:pt x="183" y="6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6" y="6"/>
                    <a:pt x="188" y="6"/>
                    <a:pt x="188" y="7"/>
                  </a:cubicBezTo>
                  <a:cubicBezTo>
                    <a:pt x="190" y="8"/>
                    <a:pt x="190" y="10"/>
                    <a:pt x="190" y="11"/>
                  </a:cubicBezTo>
                  <a:cubicBezTo>
                    <a:pt x="189" y="11"/>
                    <a:pt x="189" y="11"/>
                    <a:pt x="189" y="12"/>
                  </a:cubicBezTo>
                  <a:cubicBezTo>
                    <a:pt x="190" y="12"/>
                    <a:pt x="190" y="12"/>
                    <a:pt x="190" y="12"/>
                  </a:cubicBezTo>
                  <a:cubicBezTo>
                    <a:pt x="190" y="12"/>
                    <a:pt x="190" y="12"/>
                    <a:pt x="190" y="12"/>
                  </a:cubicBezTo>
                  <a:cubicBezTo>
                    <a:pt x="190" y="12"/>
                    <a:pt x="191" y="11"/>
                    <a:pt x="192" y="11"/>
                  </a:cubicBezTo>
                  <a:cubicBezTo>
                    <a:pt x="194" y="10"/>
                    <a:pt x="195" y="8"/>
                    <a:pt x="196" y="5"/>
                  </a:cubicBezTo>
                  <a:cubicBezTo>
                    <a:pt x="197" y="2"/>
                    <a:pt x="199" y="1"/>
                    <a:pt x="202" y="1"/>
                  </a:cubicBezTo>
                  <a:cubicBezTo>
                    <a:pt x="204" y="1"/>
                    <a:pt x="206" y="1"/>
                    <a:pt x="207" y="2"/>
                  </a:cubicBezTo>
                  <a:cubicBezTo>
                    <a:pt x="211" y="4"/>
                    <a:pt x="213" y="11"/>
                    <a:pt x="211" y="16"/>
                  </a:cubicBezTo>
                  <a:cubicBezTo>
                    <a:pt x="211" y="17"/>
                    <a:pt x="211" y="17"/>
                    <a:pt x="211" y="18"/>
                  </a:cubicBezTo>
                  <a:cubicBezTo>
                    <a:pt x="210" y="19"/>
                    <a:pt x="210" y="20"/>
                    <a:pt x="210" y="20"/>
                  </a:cubicBezTo>
                  <a:cubicBezTo>
                    <a:pt x="209" y="21"/>
                    <a:pt x="209" y="22"/>
                    <a:pt x="209" y="22"/>
                  </a:cubicBezTo>
                  <a:cubicBezTo>
                    <a:pt x="209" y="22"/>
                    <a:pt x="209" y="23"/>
                    <a:pt x="209" y="23"/>
                  </a:cubicBezTo>
                  <a:cubicBezTo>
                    <a:pt x="209" y="23"/>
                    <a:pt x="209" y="23"/>
                    <a:pt x="209" y="23"/>
                  </a:cubicBezTo>
                  <a:cubicBezTo>
                    <a:pt x="211" y="23"/>
                    <a:pt x="211" y="23"/>
                    <a:pt x="211" y="23"/>
                  </a:cubicBezTo>
                  <a:cubicBezTo>
                    <a:pt x="211" y="25"/>
                    <a:pt x="211" y="25"/>
                    <a:pt x="211" y="25"/>
                  </a:cubicBezTo>
                  <a:cubicBezTo>
                    <a:pt x="212" y="28"/>
                    <a:pt x="213" y="28"/>
                    <a:pt x="214" y="28"/>
                  </a:cubicBezTo>
                  <a:cubicBezTo>
                    <a:pt x="215" y="28"/>
                    <a:pt x="216" y="28"/>
                    <a:pt x="217" y="27"/>
                  </a:cubicBezTo>
                  <a:cubicBezTo>
                    <a:pt x="218" y="27"/>
                    <a:pt x="219" y="27"/>
                    <a:pt x="220" y="27"/>
                  </a:cubicBezTo>
                  <a:cubicBezTo>
                    <a:pt x="275" y="27"/>
                    <a:pt x="329" y="27"/>
                    <a:pt x="384" y="27"/>
                  </a:cubicBezTo>
                  <a:cubicBezTo>
                    <a:pt x="420" y="27"/>
                    <a:pt x="456" y="27"/>
                    <a:pt x="492" y="27"/>
                  </a:cubicBezTo>
                  <a:cubicBezTo>
                    <a:pt x="493" y="27"/>
                    <a:pt x="495" y="27"/>
                    <a:pt x="496" y="27"/>
                  </a:cubicBezTo>
                  <a:cubicBezTo>
                    <a:pt x="497" y="27"/>
                    <a:pt x="498" y="27"/>
                    <a:pt x="499" y="27"/>
                  </a:cubicBezTo>
                  <a:cubicBezTo>
                    <a:pt x="499" y="27"/>
                    <a:pt x="499" y="27"/>
                    <a:pt x="499" y="27"/>
                  </a:cubicBezTo>
                  <a:cubicBezTo>
                    <a:pt x="499" y="24"/>
                    <a:pt x="501" y="23"/>
                    <a:pt x="503" y="22"/>
                  </a:cubicBezTo>
                  <a:cubicBezTo>
                    <a:pt x="502" y="20"/>
                    <a:pt x="501" y="18"/>
                    <a:pt x="500" y="16"/>
                  </a:cubicBezTo>
                  <a:cubicBezTo>
                    <a:pt x="498" y="11"/>
                    <a:pt x="499" y="6"/>
                    <a:pt x="503" y="3"/>
                  </a:cubicBezTo>
                  <a:cubicBezTo>
                    <a:pt x="506" y="0"/>
                    <a:pt x="508" y="0"/>
                    <a:pt x="511" y="1"/>
                  </a:cubicBezTo>
                  <a:cubicBezTo>
                    <a:pt x="515" y="2"/>
                    <a:pt x="517" y="5"/>
                    <a:pt x="516" y="8"/>
                  </a:cubicBezTo>
                  <a:cubicBezTo>
                    <a:pt x="516" y="8"/>
                    <a:pt x="516" y="9"/>
                    <a:pt x="516" y="9"/>
                  </a:cubicBezTo>
                  <a:cubicBezTo>
                    <a:pt x="517" y="9"/>
                    <a:pt x="517" y="9"/>
                    <a:pt x="517" y="9"/>
                  </a:cubicBezTo>
                  <a:cubicBezTo>
                    <a:pt x="519" y="9"/>
                    <a:pt x="520" y="10"/>
                    <a:pt x="521" y="11"/>
                  </a:cubicBezTo>
                  <a:cubicBezTo>
                    <a:pt x="521" y="10"/>
                    <a:pt x="521" y="10"/>
                    <a:pt x="521" y="9"/>
                  </a:cubicBezTo>
                  <a:cubicBezTo>
                    <a:pt x="521" y="7"/>
                    <a:pt x="523" y="5"/>
                    <a:pt x="526" y="5"/>
                  </a:cubicBezTo>
                  <a:cubicBezTo>
                    <a:pt x="528" y="5"/>
                    <a:pt x="529" y="6"/>
                    <a:pt x="529" y="6"/>
                  </a:cubicBezTo>
                  <a:cubicBezTo>
                    <a:pt x="531" y="8"/>
                    <a:pt x="530" y="9"/>
                    <a:pt x="530" y="10"/>
                  </a:cubicBezTo>
                  <a:cubicBezTo>
                    <a:pt x="530" y="11"/>
                    <a:pt x="530" y="11"/>
                    <a:pt x="530" y="12"/>
                  </a:cubicBezTo>
                  <a:cubicBezTo>
                    <a:pt x="530" y="12"/>
                    <a:pt x="530" y="13"/>
                    <a:pt x="530" y="13"/>
                  </a:cubicBezTo>
                  <a:cubicBezTo>
                    <a:pt x="531" y="13"/>
                    <a:pt x="534" y="13"/>
                    <a:pt x="534" y="17"/>
                  </a:cubicBezTo>
                  <a:cubicBezTo>
                    <a:pt x="534" y="18"/>
                    <a:pt x="534" y="19"/>
                    <a:pt x="534" y="20"/>
                  </a:cubicBezTo>
                  <a:cubicBezTo>
                    <a:pt x="534" y="22"/>
                    <a:pt x="534" y="22"/>
                    <a:pt x="535" y="23"/>
                  </a:cubicBezTo>
                  <a:cubicBezTo>
                    <a:pt x="536" y="23"/>
                    <a:pt x="536" y="24"/>
                    <a:pt x="536" y="25"/>
                  </a:cubicBezTo>
                  <a:cubicBezTo>
                    <a:pt x="536" y="26"/>
                    <a:pt x="536" y="27"/>
                    <a:pt x="536" y="28"/>
                  </a:cubicBezTo>
                  <a:cubicBezTo>
                    <a:pt x="534" y="30"/>
                    <a:pt x="534" y="32"/>
                    <a:pt x="535" y="36"/>
                  </a:cubicBezTo>
                  <a:cubicBezTo>
                    <a:pt x="535" y="37"/>
                    <a:pt x="535" y="38"/>
                    <a:pt x="536" y="39"/>
                  </a:cubicBezTo>
                  <a:cubicBezTo>
                    <a:pt x="537" y="49"/>
                    <a:pt x="544" y="54"/>
                    <a:pt x="551" y="60"/>
                  </a:cubicBezTo>
                  <a:cubicBezTo>
                    <a:pt x="552" y="61"/>
                    <a:pt x="552" y="61"/>
                    <a:pt x="552" y="61"/>
                  </a:cubicBezTo>
                  <a:cubicBezTo>
                    <a:pt x="553" y="62"/>
                    <a:pt x="554" y="62"/>
                    <a:pt x="556" y="62"/>
                  </a:cubicBezTo>
                  <a:cubicBezTo>
                    <a:pt x="557" y="62"/>
                    <a:pt x="558" y="62"/>
                    <a:pt x="559" y="62"/>
                  </a:cubicBezTo>
                  <a:cubicBezTo>
                    <a:pt x="559" y="62"/>
                    <a:pt x="560" y="62"/>
                    <a:pt x="561" y="62"/>
                  </a:cubicBezTo>
                  <a:cubicBezTo>
                    <a:pt x="561" y="62"/>
                    <a:pt x="561" y="61"/>
                    <a:pt x="561" y="61"/>
                  </a:cubicBezTo>
                  <a:cubicBezTo>
                    <a:pt x="562" y="60"/>
                    <a:pt x="563" y="57"/>
                    <a:pt x="569" y="59"/>
                  </a:cubicBezTo>
                  <a:cubicBezTo>
                    <a:pt x="569" y="60"/>
                    <a:pt x="570" y="60"/>
                    <a:pt x="571" y="60"/>
                  </a:cubicBezTo>
                  <a:cubicBezTo>
                    <a:pt x="572" y="61"/>
                    <a:pt x="574" y="62"/>
                    <a:pt x="575" y="62"/>
                  </a:cubicBezTo>
                  <a:cubicBezTo>
                    <a:pt x="584" y="62"/>
                    <a:pt x="595" y="61"/>
                    <a:pt x="605" y="60"/>
                  </a:cubicBezTo>
                  <a:cubicBezTo>
                    <a:pt x="605" y="58"/>
                    <a:pt x="605" y="57"/>
                    <a:pt x="606" y="56"/>
                  </a:cubicBezTo>
                  <a:cubicBezTo>
                    <a:pt x="607" y="55"/>
                    <a:pt x="609" y="54"/>
                    <a:pt x="612" y="56"/>
                  </a:cubicBezTo>
                  <a:cubicBezTo>
                    <a:pt x="613" y="56"/>
                    <a:pt x="613" y="56"/>
                    <a:pt x="613" y="56"/>
                  </a:cubicBezTo>
                  <a:cubicBezTo>
                    <a:pt x="614" y="56"/>
                    <a:pt x="614" y="56"/>
                    <a:pt x="614" y="56"/>
                  </a:cubicBezTo>
                  <a:cubicBezTo>
                    <a:pt x="615" y="54"/>
                    <a:pt x="617" y="54"/>
                    <a:pt x="618" y="54"/>
                  </a:cubicBezTo>
                  <a:cubicBezTo>
                    <a:pt x="619" y="54"/>
                    <a:pt x="620" y="55"/>
                    <a:pt x="620" y="55"/>
                  </a:cubicBezTo>
                  <a:cubicBezTo>
                    <a:pt x="622" y="56"/>
                    <a:pt x="623" y="57"/>
                    <a:pt x="623" y="58"/>
                  </a:cubicBezTo>
                  <a:cubicBezTo>
                    <a:pt x="624" y="59"/>
                    <a:pt x="623" y="61"/>
                    <a:pt x="623" y="61"/>
                  </a:cubicBezTo>
                  <a:cubicBezTo>
                    <a:pt x="622" y="62"/>
                    <a:pt x="622" y="63"/>
                    <a:pt x="622" y="64"/>
                  </a:cubicBezTo>
                  <a:cubicBezTo>
                    <a:pt x="621" y="64"/>
                    <a:pt x="621" y="64"/>
                    <a:pt x="621" y="64"/>
                  </a:cubicBezTo>
                  <a:cubicBezTo>
                    <a:pt x="621" y="65"/>
                    <a:pt x="621" y="65"/>
                    <a:pt x="621" y="65"/>
                  </a:cubicBezTo>
                  <a:cubicBezTo>
                    <a:pt x="621" y="65"/>
                    <a:pt x="622" y="66"/>
                    <a:pt x="623" y="66"/>
                  </a:cubicBezTo>
                  <a:cubicBezTo>
                    <a:pt x="626" y="66"/>
                    <a:pt x="628" y="64"/>
                    <a:pt x="630" y="61"/>
                  </a:cubicBezTo>
                  <a:cubicBezTo>
                    <a:pt x="631" y="61"/>
                    <a:pt x="631" y="60"/>
                    <a:pt x="632" y="59"/>
                  </a:cubicBezTo>
                  <a:cubicBezTo>
                    <a:pt x="633" y="58"/>
                    <a:pt x="633" y="58"/>
                    <a:pt x="633" y="58"/>
                  </a:cubicBezTo>
                  <a:cubicBezTo>
                    <a:pt x="635" y="59"/>
                    <a:pt x="635" y="59"/>
                    <a:pt x="635" y="59"/>
                  </a:cubicBezTo>
                  <a:cubicBezTo>
                    <a:pt x="636" y="59"/>
                    <a:pt x="638" y="61"/>
                    <a:pt x="637" y="64"/>
                  </a:cubicBezTo>
                  <a:cubicBezTo>
                    <a:pt x="638" y="64"/>
                    <a:pt x="639" y="64"/>
                    <a:pt x="639" y="64"/>
                  </a:cubicBezTo>
                  <a:cubicBezTo>
                    <a:pt x="640" y="62"/>
                    <a:pt x="641" y="61"/>
                    <a:pt x="642" y="61"/>
                  </a:cubicBezTo>
                  <a:cubicBezTo>
                    <a:pt x="642" y="60"/>
                    <a:pt x="643" y="60"/>
                    <a:pt x="643" y="59"/>
                  </a:cubicBezTo>
                  <a:cubicBezTo>
                    <a:pt x="643" y="57"/>
                    <a:pt x="646" y="56"/>
                    <a:pt x="648" y="57"/>
                  </a:cubicBezTo>
                  <a:cubicBezTo>
                    <a:pt x="649" y="57"/>
                    <a:pt x="650" y="59"/>
                    <a:pt x="650" y="61"/>
                  </a:cubicBezTo>
                  <a:cubicBezTo>
                    <a:pt x="650" y="62"/>
                    <a:pt x="650" y="62"/>
                    <a:pt x="649" y="63"/>
                  </a:cubicBezTo>
                  <a:cubicBezTo>
                    <a:pt x="651" y="63"/>
                    <a:pt x="651" y="63"/>
                    <a:pt x="652" y="62"/>
                  </a:cubicBezTo>
                  <a:cubicBezTo>
                    <a:pt x="652" y="60"/>
                    <a:pt x="653" y="59"/>
                    <a:pt x="654" y="58"/>
                  </a:cubicBezTo>
                  <a:cubicBezTo>
                    <a:pt x="654" y="58"/>
                    <a:pt x="655" y="58"/>
                    <a:pt x="655" y="57"/>
                  </a:cubicBezTo>
                  <a:cubicBezTo>
                    <a:pt x="656" y="56"/>
                    <a:pt x="656" y="54"/>
                    <a:pt x="659" y="54"/>
                  </a:cubicBezTo>
                  <a:cubicBezTo>
                    <a:pt x="659" y="54"/>
                    <a:pt x="660" y="55"/>
                    <a:pt x="660" y="55"/>
                  </a:cubicBezTo>
                  <a:cubicBezTo>
                    <a:pt x="661" y="55"/>
                    <a:pt x="663" y="56"/>
                    <a:pt x="662" y="59"/>
                  </a:cubicBezTo>
                  <a:cubicBezTo>
                    <a:pt x="663" y="59"/>
                    <a:pt x="663" y="60"/>
                    <a:pt x="662" y="61"/>
                  </a:cubicBezTo>
                  <a:cubicBezTo>
                    <a:pt x="663" y="61"/>
                    <a:pt x="664" y="60"/>
                    <a:pt x="665" y="60"/>
                  </a:cubicBezTo>
                  <a:cubicBezTo>
                    <a:pt x="666" y="59"/>
                    <a:pt x="667" y="57"/>
                    <a:pt x="668" y="56"/>
                  </a:cubicBezTo>
                  <a:cubicBezTo>
                    <a:pt x="668" y="52"/>
                    <a:pt x="670" y="52"/>
                    <a:pt x="671" y="52"/>
                  </a:cubicBezTo>
                  <a:cubicBezTo>
                    <a:pt x="672" y="52"/>
                    <a:pt x="672" y="52"/>
                    <a:pt x="672" y="52"/>
                  </a:cubicBezTo>
                  <a:cubicBezTo>
                    <a:pt x="673" y="52"/>
                    <a:pt x="675" y="53"/>
                    <a:pt x="675" y="56"/>
                  </a:cubicBezTo>
                  <a:cubicBezTo>
                    <a:pt x="675" y="57"/>
                    <a:pt x="675" y="57"/>
                    <a:pt x="675" y="58"/>
                  </a:cubicBezTo>
                  <a:cubicBezTo>
                    <a:pt x="677" y="58"/>
                    <a:pt x="678" y="58"/>
                    <a:pt x="678" y="56"/>
                  </a:cubicBezTo>
                  <a:cubicBezTo>
                    <a:pt x="678" y="54"/>
                    <a:pt x="679" y="53"/>
                    <a:pt x="681" y="51"/>
                  </a:cubicBezTo>
                  <a:cubicBezTo>
                    <a:pt x="681" y="50"/>
                    <a:pt x="682" y="50"/>
                    <a:pt x="682" y="49"/>
                  </a:cubicBezTo>
                  <a:cubicBezTo>
                    <a:pt x="685" y="45"/>
                    <a:pt x="685" y="45"/>
                    <a:pt x="685" y="45"/>
                  </a:cubicBezTo>
                  <a:cubicBezTo>
                    <a:pt x="687" y="50"/>
                    <a:pt x="687" y="50"/>
                    <a:pt x="687" y="50"/>
                  </a:cubicBezTo>
                  <a:cubicBezTo>
                    <a:pt x="687" y="50"/>
                    <a:pt x="688" y="51"/>
                    <a:pt x="688" y="51"/>
                  </a:cubicBezTo>
                  <a:cubicBezTo>
                    <a:pt x="688" y="53"/>
                    <a:pt x="689" y="54"/>
                    <a:pt x="689" y="54"/>
                  </a:cubicBezTo>
                  <a:cubicBezTo>
                    <a:pt x="689" y="54"/>
                    <a:pt x="690" y="54"/>
                    <a:pt x="691" y="54"/>
                  </a:cubicBezTo>
                  <a:cubicBezTo>
                    <a:pt x="690" y="53"/>
                    <a:pt x="690" y="52"/>
                    <a:pt x="691" y="51"/>
                  </a:cubicBezTo>
                  <a:cubicBezTo>
                    <a:pt x="692" y="49"/>
                    <a:pt x="694" y="49"/>
                    <a:pt x="695" y="48"/>
                  </a:cubicBezTo>
                  <a:cubicBezTo>
                    <a:pt x="695" y="48"/>
                    <a:pt x="695" y="48"/>
                    <a:pt x="695" y="48"/>
                  </a:cubicBezTo>
                  <a:cubicBezTo>
                    <a:pt x="696" y="48"/>
                    <a:pt x="697" y="47"/>
                    <a:pt x="698" y="47"/>
                  </a:cubicBezTo>
                  <a:cubicBezTo>
                    <a:pt x="699" y="47"/>
                    <a:pt x="699" y="47"/>
                    <a:pt x="699" y="47"/>
                  </a:cubicBezTo>
                  <a:cubicBezTo>
                    <a:pt x="701" y="48"/>
                    <a:pt x="701" y="48"/>
                    <a:pt x="701" y="48"/>
                  </a:cubicBezTo>
                  <a:cubicBezTo>
                    <a:pt x="702" y="49"/>
                    <a:pt x="702" y="50"/>
                    <a:pt x="702" y="52"/>
                  </a:cubicBezTo>
                  <a:cubicBezTo>
                    <a:pt x="702" y="52"/>
                    <a:pt x="702" y="52"/>
                    <a:pt x="703" y="53"/>
                  </a:cubicBezTo>
                  <a:cubicBezTo>
                    <a:pt x="704" y="54"/>
                    <a:pt x="705" y="55"/>
                    <a:pt x="706" y="57"/>
                  </a:cubicBezTo>
                  <a:cubicBezTo>
                    <a:pt x="706" y="57"/>
                    <a:pt x="707" y="57"/>
                    <a:pt x="707" y="58"/>
                  </a:cubicBezTo>
                  <a:cubicBezTo>
                    <a:pt x="707" y="59"/>
                    <a:pt x="708" y="59"/>
                    <a:pt x="708" y="60"/>
                  </a:cubicBezTo>
                  <a:cubicBezTo>
                    <a:pt x="708" y="62"/>
                    <a:pt x="709" y="62"/>
                    <a:pt x="709" y="62"/>
                  </a:cubicBezTo>
                  <a:cubicBezTo>
                    <a:pt x="709" y="62"/>
                    <a:pt x="710" y="62"/>
                    <a:pt x="711" y="62"/>
                  </a:cubicBezTo>
                  <a:cubicBezTo>
                    <a:pt x="714" y="60"/>
                    <a:pt x="714" y="60"/>
                    <a:pt x="714" y="60"/>
                  </a:cubicBezTo>
                  <a:cubicBezTo>
                    <a:pt x="715" y="63"/>
                    <a:pt x="715" y="63"/>
                    <a:pt x="715" y="63"/>
                  </a:cubicBezTo>
                  <a:cubicBezTo>
                    <a:pt x="716" y="69"/>
                    <a:pt x="714" y="72"/>
                    <a:pt x="709" y="75"/>
                  </a:cubicBezTo>
                  <a:cubicBezTo>
                    <a:pt x="707" y="76"/>
                    <a:pt x="705" y="77"/>
                    <a:pt x="704" y="77"/>
                  </a:cubicBezTo>
                  <a:cubicBezTo>
                    <a:pt x="701" y="78"/>
                    <a:pt x="699" y="79"/>
                    <a:pt x="697" y="81"/>
                  </a:cubicBezTo>
                  <a:cubicBezTo>
                    <a:pt x="695" y="82"/>
                    <a:pt x="694" y="82"/>
                    <a:pt x="693" y="83"/>
                  </a:cubicBezTo>
                  <a:cubicBezTo>
                    <a:pt x="689" y="84"/>
                    <a:pt x="686" y="86"/>
                    <a:pt x="684" y="89"/>
                  </a:cubicBezTo>
                  <a:cubicBezTo>
                    <a:pt x="684" y="90"/>
                    <a:pt x="684" y="90"/>
                    <a:pt x="684" y="90"/>
                  </a:cubicBezTo>
                  <a:cubicBezTo>
                    <a:pt x="682" y="90"/>
                    <a:pt x="682" y="90"/>
                    <a:pt x="682" y="90"/>
                  </a:cubicBezTo>
                  <a:cubicBezTo>
                    <a:pt x="680" y="90"/>
                    <a:pt x="679" y="91"/>
                    <a:pt x="678" y="93"/>
                  </a:cubicBezTo>
                  <a:cubicBezTo>
                    <a:pt x="676" y="94"/>
                    <a:pt x="675" y="95"/>
                    <a:pt x="673" y="96"/>
                  </a:cubicBezTo>
                  <a:cubicBezTo>
                    <a:pt x="671" y="97"/>
                    <a:pt x="670" y="98"/>
                    <a:pt x="668" y="99"/>
                  </a:cubicBezTo>
                  <a:cubicBezTo>
                    <a:pt x="666" y="101"/>
                    <a:pt x="665" y="101"/>
                    <a:pt x="663" y="102"/>
                  </a:cubicBezTo>
                  <a:cubicBezTo>
                    <a:pt x="662" y="103"/>
                    <a:pt x="661" y="104"/>
                    <a:pt x="660" y="104"/>
                  </a:cubicBezTo>
                  <a:cubicBezTo>
                    <a:pt x="659" y="106"/>
                    <a:pt x="656" y="108"/>
                    <a:pt x="653" y="108"/>
                  </a:cubicBezTo>
                  <a:cubicBezTo>
                    <a:pt x="651" y="109"/>
                    <a:pt x="648" y="110"/>
                    <a:pt x="647" y="112"/>
                  </a:cubicBezTo>
                  <a:cubicBezTo>
                    <a:pt x="645" y="114"/>
                    <a:pt x="641" y="116"/>
                    <a:pt x="639" y="117"/>
                  </a:cubicBezTo>
                  <a:cubicBezTo>
                    <a:pt x="637" y="117"/>
                    <a:pt x="636" y="118"/>
                    <a:pt x="635" y="119"/>
                  </a:cubicBezTo>
                  <a:cubicBezTo>
                    <a:pt x="634" y="119"/>
                    <a:pt x="632" y="120"/>
                    <a:pt x="631" y="120"/>
                  </a:cubicBezTo>
                  <a:cubicBezTo>
                    <a:pt x="628" y="122"/>
                    <a:pt x="625" y="123"/>
                    <a:pt x="622" y="125"/>
                  </a:cubicBezTo>
                  <a:cubicBezTo>
                    <a:pt x="616" y="127"/>
                    <a:pt x="610" y="130"/>
                    <a:pt x="604" y="132"/>
                  </a:cubicBezTo>
                  <a:cubicBezTo>
                    <a:pt x="603" y="132"/>
                    <a:pt x="602" y="133"/>
                    <a:pt x="601" y="133"/>
                  </a:cubicBezTo>
                  <a:cubicBezTo>
                    <a:pt x="601" y="133"/>
                    <a:pt x="601" y="133"/>
                    <a:pt x="601" y="133"/>
                  </a:cubicBezTo>
                  <a:lnTo>
                    <a:pt x="113" y="133"/>
                  </a:lnTo>
                  <a:close/>
                  <a:moveTo>
                    <a:pt x="71" y="110"/>
                  </a:moveTo>
                  <a:cubicBezTo>
                    <a:pt x="75" y="111"/>
                    <a:pt x="79" y="112"/>
                    <a:pt x="82" y="114"/>
                  </a:cubicBezTo>
                  <a:cubicBezTo>
                    <a:pt x="84" y="115"/>
                    <a:pt x="85" y="116"/>
                    <a:pt x="87" y="117"/>
                  </a:cubicBezTo>
                  <a:cubicBezTo>
                    <a:pt x="96" y="121"/>
                    <a:pt x="105" y="125"/>
                    <a:pt x="113" y="128"/>
                  </a:cubicBezTo>
                  <a:cubicBezTo>
                    <a:pt x="599" y="128"/>
                    <a:pt x="599" y="128"/>
                    <a:pt x="599" y="128"/>
                  </a:cubicBezTo>
                  <a:cubicBezTo>
                    <a:pt x="600" y="128"/>
                    <a:pt x="601" y="127"/>
                    <a:pt x="602" y="127"/>
                  </a:cubicBezTo>
                  <a:cubicBezTo>
                    <a:pt x="608" y="125"/>
                    <a:pt x="614" y="123"/>
                    <a:pt x="620" y="120"/>
                  </a:cubicBezTo>
                  <a:cubicBezTo>
                    <a:pt x="623" y="118"/>
                    <a:pt x="626" y="117"/>
                    <a:pt x="629" y="116"/>
                  </a:cubicBezTo>
                  <a:cubicBezTo>
                    <a:pt x="630" y="115"/>
                    <a:pt x="631" y="114"/>
                    <a:pt x="632" y="114"/>
                  </a:cubicBezTo>
                  <a:cubicBezTo>
                    <a:pt x="634" y="113"/>
                    <a:pt x="635" y="112"/>
                    <a:pt x="637" y="112"/>
                  </a:cubicBezTo>
                  <a:cubicBezTo>
                    <a:pt x="638" y="111"/>
                    <a:pt x="641" y="110"/>
                    <a:pt x="643" y="108"/>
                  </a:cubicBezTo>
                  <a:cubicBezTo>
                    <a:pt x="645" y="106"/>
                    <a:pt x="649" y="104"/>
                    <a:pt x="652" y="103"/>
                  </a:cubicBezTo>
                  <a:cubicBezTo>
                    <a:pt x="654" y="103"/>
                    <a:pt x="655" y="102"/>
                    <a:pt x="657" y="100"/>
                  </a:cubicBezTo>
                  <a:cubicBezTo>
                    <a:pt x="658" y="99"/>
                    <a:pt x="659" y="98"/>
                    <a:pt x="661" y="98"/>
                  </a:cubicBezTo>
                  <a:cubicBezTo>
                    <a:pt x="662" y="97"/>
                    <a:pt x="663" y="96"/>
                    <a:pt x="665" y="95"/>
                  </a:cubicBezTo>
                  <a:cubicBezTo>
                    <a:pt x="667" y="94"/>
                    <a:pt x="669" y="92"/>
                    <a:pt x="671" y="91"/>
                  </a:cubicBezTo>
                  <a:cubicBezTo>
                    <a:pt x="672" y="91"/>
                    <a:pt x="673" y="90"/>
                    <a:pt x="674" y="89"/>
                  </a:cubicBezTo>
                  <a:cubicBezTo>
                    <a:pt x="676" y="87"/>
                    <a:pt x="677" y="86"/>
                    <a:pt x="680" y="85"/>
                  </a:cubicBezTo>
                  <a:cubicBezTo>
                    <a:pt x="683" y="81"/>
                    <a:pt x="687" y="79"/>
                    <a:pt x="691" y="78"/>
                  </a:cubicBezTo>
                  <a:cubicBezTo>
                    <a:pt x="692" y="77"/>
                    <a:pt x="693" y="77"/>
                    <a:pt x="694" y="76"/>
                  </a:cubicBezTo>
                  <a:cubicBezTo>
                    <a:pt x="697" y="75"/>
                    <a:pt x="699" y="74"/>
                    <a:pt x="701" y="73"/>
                  </a:cubicBezTo>
                  <a:cubicBezTo>
                    <a:pt x="703" y="72"/>
                    <a:pt x="705" y="71"/>
                    <a:pt x="706" y="70"/>
                  </a:cubicBezTo>
                  <a:cubicBezTo>
                    <a:pt x="708" y="70"/>
                    <a:pt x="709" y="69"/>
                    <a:pt x="709" y="68"/>
                  </a:cubicBezTo>
                  <a:cubicBezTo>
                    <a:pt x="707" y="68"/>
                    <a:pt x="704" y="67"/>
                    <a:pt x="703" y="62"/>
                  </a:cubicBezTo>
                  <a:cubicBezTo>
                    <a:pt x="703" y="62"/>
                    <a:pt x="702" y="61"/>
                    <a:pt x="702" y="60"/>
                  </a:cubicBezTo>
                  <a:cubicBezTo>
                    <a:pt x="702" y="60"/>
                    <a:pt x="701" y="59"/>
                    <a:pt x="701" y="58"/>
                  </a:cubicBezTo>
                  <a:cubicBezTo>
                    <a:pt x="701" y="58"/>
                    <a:pt x="700" y="57"/>
                    <a:pt x="700" y="57"/>
                  </a:cubicBezTo>
                  <a:cubicBezTo>
                    <a:pt x="699" y="56"/>
                    <a:pt x="698" y="55"/>
                    <a:pt x="697" y="54"/>
                  </a:cubicBezTo>
                  <a:cubicBezTo>
                    <a:pt x="697" y="55"/>
                    <a:pt x="697" y="55"/>
                    <a:pt x="697" y="55"/>
                  </a:cubicBezTo>
                  <a:cubicBezTo>
                    <a:pt x="697" y="57"/>
                    <a:pt x="695" y="57"/>
                    <a:pt x="695" y="58"/>
                  </a:cubicBezTo>
                  <a:cubicBezTo>
                    <a:pt x="693" y="59"/>
                    <a:pt x="691" y="60"/>
                    <a:pt x="689" y="60"/>
                  </a:cubicBezTo>
                  <a:cubicBezTo>
                    <a:pt x="687" y="60"/>
                    <a:pt x="685" y="59"/>
                    <a:pt x="684" y="56"/>
                  </a:cubicBezTo>
                  <a:cubicBezTo>
                    <a:pt x="683" y="56"/>
                    <a:pt x="683" y="57"/>
                    <a:pt x="683" y="57"/>
                  </a:cubicBezTo>
                  <a:cubicBezTo>
                    <a:pt x="682" y="63"/>
                    <a:pt x="677" y="63"/>
                    <a:pt x="675" y="63"/>
                  </a:cubicBezTo>
                  <a:cubicBezTo>
                    <a:pt x="674" y="63"/>
                    <a:pt x="674" y="63"/>
                    <a:pt x="674" y="63"/>
                  </a:cubicBezTo>
                  <a:cubicBezTo>
                    <a:pt x="672" y="63"/>
                    <a:pt x="671" y="63"/>
                    <a:pt x="671" y="62"/>
                  </a:cubicBezTo>
                  <a:cubicBezTo>
                    <a:pt x="671" y="62"/>
                    <a:pt x="670" y="62"/>
                    <a:pt x="670" y="62"/>
                  </a:cubicBezTo>
                  <a:cubicBezTo>
                    <a:pt x="670" y="62"/>
                    <a:pt x="670" y="63"/>
                    <a:pt x="669" y="63"/>
                  </a:cubicBezTo>
                  <a:cubicBezTo>
                    <a:pt x="667" y="66"/>
                    <a:pt x="663" y="67"/>
                    <a:pt x="660" y="66"/>
                  </a:cubicBezTo>
                  <a:cubicBezTo>
                    <a:pt x="658" y="66"/>
                    <a:pt x="657" y="65"/>
                    <a:pt x="657" y="64"/>
                  </a:cubicBezTo>
                  <a:cubicBezTo>
                    <a:pt x="657" y="64"/>
                    <a:pt x="657" y="64"/>
                    <a:pt x="657" y="64"/>
                  </a:cubicBezTo>
                  <a:cubicBezTo>
                    <a:pt x="656" y="67"/>
                    <a:pt x="653" y="68"/>
                    <a:pt x="650" y="68"/>
                  </a:cubicBezTo>
                  <a:cubicBezTo>
                    <a:pt x="649" y="68"/>
                    <a:pt x="648" y="68"/>
                    <a:pt x="647" y="68"/>
                  </a:cubicBezTo>
                  <a:cubicBezTo>
                    <a:pt x="645" y="68"/>
                    <a:pt x="645" y="67"/>
                    <a:pt x="644" y="66"/>
                  </a:cubicBezTo>
                  <a:cubicBezTo>
                    <a:pt x="644" y="66"/>
                    <a:pt x="644" y="66"/>
                    <a:pt x="644" y="66"/>
                  </a:cubicBezTo>
                  <a:cubicBezTo>
                    <a:pt x="644" y="66"/>
                    <a:pt x="644" y="66"/>
                    <a:pt x="644" y="66"/>
                  </a:cubicBezTo>
                  <a:cubicBezTo>
                    <a:pt x="643" y="69"/>
                    <a:pt x="639" y="70"/>
                    <a:pt x="637" y="70"/>
                  </a:cubicBezTo>
                  <a:cubicBezTo>
                    <a:pt x="637" y="70"/>
                    <a:pt x="636" y="70"/>
                    <a:pt x="636" y="70"/>
                  </a:cubicBezTo>
                  <a:cubicBezTo>
                    <a:pt x="636" y="70"/>
                    <a:pt x="636" y="70"/>
                    <a:pt x="636" y="70"/>
                  </a:cubicBezTo>
                  <a:cubicBezTo>
                    <a:pt x="634" y="70"/>
                    <a:pt x="633" y="69"/>
                    <a:pt x="633" y="69"/>
                  </a:cubicBezTo>
                  <a:cubicBezTo>
                    <a:pt x="632" y="68"/>
                    <a:pt x="632" y="68"/>
                    <a:pt x="632" y="67"/>
                  </a:cubicBezTo>
                  <a:cubicBezTo>
                    <a:pt x="630" y="69"/>
                    <a:pt x="627" y="71"/>
                    <a:pt x="622" y="71"/>
                  </a:cubicBezTo>
                  <a:cubicBezTo>
                    <a:pt x="620" y="71"/>
                    <a:pt x="618" y="70"/>
                    <a:pt x="616" y="69"/>
                  </a:cubicBezTo>
                  <a:cubicBezTo>
                    <a:pt x="615" y="67"/>
                    <a:pt x="615" y="65"/>
                    <a:pt x="616" y="63"/>
                  </a:cubicBezTo>
                  <a:cubicBezTo>
                    <a:pt x="616" y="62"/>
                    <a:pt x="617" y="61"/>
                    <a:pt x="617" y="61"/>
                  </a:cubicBezTo>
                  <a:cubicBezTo>
                    <a:pt x="617" y="60"/>
                    <a:pt x="617" y="60"/>
                    <a:pt x="618" y="60"/>
                  </a:cubicBezTo>
                  <a:cubicBezTo>
                    <a:pt x="618" y="60"/>
                    <a:pt x="618" y="60"/>
                    <a:pt x="618" y="60"/>
                  </a:cubicBezTo>
                  <a:cubicBezTo>
                    <a:pt x="616" y="61"/>
                    <a:pt x="615" y="61"/>
                    <a:pt x="613" y="61"/>
                  </a:cubicBezTo>
                  <a:cubicBezTo>
                    <a:pt x="612" y="61"/>
                    <a:pt x="611" y="61"/>
                    <a:pt x="610" y="61"/>
                  </a:cubicBezTo>
                  <a:cubicBezTo>
                    <a:pt x="610" y="62"/>
                    <a:pt x="610" y="63"/>
                    <a:pt x="609" y="64"/>
                  </a:cubicBezTo>
                  <a:cubicBezTo>
                    <a:pt x="608" y="65"/>
                    <a:pt x="607" y="65"/>
                    <a:pt x="606" y="66"/>
                  </a:cubicBezTo>
                  <a:cubicBezTo>
                    <a:pt x="595" y="67"/>
                    <a:pt x="585" y="67"/>
                    <a:pt x="576" y="67"/>
                  </a:cubicBezTo>
                  <a:cubicBezTo>
                    <a:pt x="576" y="67"/>
                    <a:pt x="576" y="67"/>
                    <a:pt x="576" y="67"/>
                  </a:cubicBezTo>
                  <a:cubicBezTo>
                    <a:pt x="572" y="67"/>
                    <a:pt x="570" y="66"/>
                    <a:pt x="568" y="65"/>
                  </a:cubicBezTo>
                  <a:cubicBezTo>
                    <a:pt x="568" y="65"/>
                    <a:pt x="567" y="64"/>
                    <a:pt x="567" y="64"/>
                  </a:cubicBezTo>
                  <a:cubicBezTo>
                    <a:pt x="566" y="64"/>
                    <a:pt x="566" y="64"/>
                    <a:pt x="566" y="64"/>
                  </a:cubicBezTo>
                  <a:cubicBezTo>
                    <a:pt x="566" y="64"/>
                    <a:pt x="566" y="64"/>
                    <a:pt x="565" y="64"/>
                  </a:cubicBezTo>
                  <a:cubicBezTo>
                    <a:pt x="565" y="65"/>
                    <a:pt x="564" y="67"/>
                    <a:pt x="562" y="67"/>
                  </a:cubicBezTo>
                  <a:cubicBezTo>
                    <a:pt x="561" y="67"/>
                    <a:pt x="560" y="67"/>
                    <a:pt x="559" y="67"/>
                  </a:cubicBezTo>
                  <a:cubicBezTo>
                    <a:pt x="558" y="67"/>
                    <a:pt x="557" y="67"/>
                    <a:pt x="556" y="67"/>
                  </a:cubicBezTo>
                  <a:cubicBezTo>
                    <a:pt x="554" y="67"/>
                    <a:pt x="551" y="67"/>
                    <a:pt x="549" y="65"/>
                  </a:cubicBezTo>
                  <a:cubicBezTo>
                    <a:pt x="547" y="64"/>
                    <a:pt x="547" y="64"/>
                    <a:pt x="547" y="64"/>
                  </a:cubicBezTo>
                  <a:cubicBezTo>
                    <a:pt x="540" y="58"/>
                    <a:pt x="532" y="52"/>
                    <a:pt x="530" y="40"/>
                  </a:cubicBezTo>
                  <a:cubicBezTo>
                    <a:pt x="530" y="39"/>
                    <a:pt x="530" y="38"/>
                    <a:pt x="530" y="37"/>
                  </a:cubicBezTo>
                  <a:cubicBezTo>
                    <a:pt x="529" y="34"/>
                    <a:pt x="528" y="30"/>
                    <a:pt x="530" y="26"/>
                  </a:cubicBezTo>
                  <a:cubicBezTo>
                    <a:pt x="529" y="24"/>
                    <a:pt x="529" y="22"/>
                    <a:pt x="529" y="20"/>
                  </a:cubicBezTo>
                  <a:cubicBezTo>
                    <a:pt x="529" y="19"/>
                    <a:pt x="529" y="19"/>
                    <a:pt x="529" y="18"/>
                  </a:cubicBezTo>
                  <a:cubicBezTo>
                    <a:pt x="529" y="18"/>
                    <a:pt x="529" y="18"/>
                    <a:pt x="529" y="18"/>
                  </a:cubicBezTo>
                  <a:cubicBezTo>
                    <a:pt x="528" y="18"/>
                    <a:pt x="527" y="17"/>
                    <a:pt x="526" y="16"/>
                  </a:cubicBezTo>
                  <a:cubicBezTo>
                    <a:pt x="526" y="17"/>
                    <a:pt x="525" y="17"/>
                    <a:pt x="525" y="17"/>
                  </a:cubicBezTo>
                  <a:cubicBezTo>
                    <a:pt x="522" y="19"/>
                    <a:pt x="520" y="17"/>
                    <a:pt x="519" y="17"/>
                  </a:cubicBezTo>
                  <a:cubicBezTo>
                    <a:pt x="518" y="16"/>
                    <a:pt x="518" y="15"/>
                    <a:pt x="518" y="15"/>
                  </a:cubicBezTo>
                  <a:cubicBezTo>
                    <a:pt x="517" y="14"/>
                    <a:pt x="517" y="14"/>
                    <a:pt x="517" y="14"/>
                  </a:cubicBezTo>
                  <a:cubicBezTo>
                    <a:pt x="516" y="14"/>
                    <a:pt x="514" y="14"/>
                    <a:pt x="512" y="12"/>
                  </a:cubicBezTo>
                  <a:cubicBezTo>
                    <a:pt x="511" y="11"/>
                    <a:pt x="511" y="9"/>
                    <a:pt x="511" y="8"/>
                  </a:cubicBezTo>
                  <a:cubicBezTo>
                    <a:pt x="511" y="7"/>
                    <a:pt x="511" y="7"/>
                    <a:pt x="509" y="6"/>
                  </a:cubicBezTo>
                  <a:cubicBezTo>
                    <a:pt x="509" y="6"/>
                    <a:pt x="508" y="5"/>
                    <a:pt x="507" y="7"/>
                  </a:cubicBezTo>
                  <a:cubicBezTo>
                    <a:pt x="505" y="9"/>
                    <a:pt x="504" y="11"/>
                    <a:pt x="505" y="14"/>
                  </a:cubicBezTo>
                  <a:cubicBezTo>
                    <a:pt x="506" y="16"/>
                    <a:pt x="507" y="19"/>
                    <a:pt x="508" y="21"/>
                  </a:cubicBezTo>
                  <a:cubicBezTo>
                    <a:pt x="508" y="22"/>
                    <a:pt x="509" y="24"/>
                    <a:pt x="507" y="26"/>
                  </a:cubicBezTo>
                  <a:cubicBezTo>
                    <a:pt x="507" y="26"/>
                    <a:pt x="506" y="27"/>
                    <a:pt x="504" y="27"/>
                  </a:cubicBezTo>
                  <a:cubicBezTo>
                    <a:pt x="504" y="30"/>
                    <a:pt x="503" y="32"/>
                    <a:pt x="499" y="32"/>
                  </a:cubicBezTo>
                  <a:cubicBezTo>
                    <a:pt x="498" y="32"/>
                    <a:pt x="497" y="32"/>
                    <a:pt x="496" y="32"/>
                  </a:cubicBezTo>
                  <a:cubicBezTo>
                    <a:pt x="495" y="32"/>
                    <a:pt x="494" y="33"/>
                    <a:pt x="492" y="33"/>
                  </a:cubicBezTo>
                  <a:cubicBezTo>
                    <a:pt x="456" y="32"/>
                    <a:pt x="420" y="32"/>
                    <a:pt x="384" y="32"/>
                  </a:cubicBezTo>
                  <a:cubicBezTo>
                    <a:pt x="329" y="33"/>
                    <a:pt x="275" y="33"/>
                    <a:pt x="220" y="32"/>
                  </a:cubicBezTo>
                  <a:cubicBezTo>
                    <a:pt x="220" y="32"/>
                    <a:pt x="219" y="33"/>
                    <a:pt x="218" y="33"/>
                  </a:cubicBezTo>
                  <a:cubicBezTo>
                    <a:pt x="217" y="33"/>
                    <a:pt x="215" y="33"/>
                    <a:pt x="214" y="33"/>
                  </a:cubicBezTo>
                  <a:cubicBezTo>
                    <a:pt x="210" y="33"/>
                    <a:pt x="208" y="31"/>
                    <a:pt x="207" y="28"/>
                  </a:cubicBezTo>
                  <a:cubicBezTo>
                    <a:pt x="205" y="27"/>
                    <a:pt x="205" y="27"/>
                    <a:pt x="204" y="26"/>
                  </a:cubicBezTo>
                  <a:cubicBezTo>
                    <a:pt x="203" y="24"/>
                    <a:pt x="204" y="22"/>
                    <a:pt x="204" y="21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5" y="18"/>
                    <a:pt x="205" y="17"/>
                    <a:pt x="206" y="15"/>
                  </a:cubicBezTo>
                  <a:cubicBezTo>
                    <a:pt x="206" y="15"/>
                    <a:pt x="206" y="14"/>
                    <a:pt x="206" y="14"/>
                  </a:cubicBezTo>
                  <a:cubicBezTo>
                    <a:pt x="207" y="12"/>
                    <a:pt x="206" y="8"/>
                    <a:pt x="204" y="7"/>
                  </a:cubicBezTo>
                  <a:cubicBezTo>
                    <a:pt x="203" y="6"/>
                    <a:pt x="202" y="6"/>
                    <a:pt x="202" y="6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0" y="11"/>
                    <a:pt x="198" y="14"/>
                    <a:pt x="194" y="15"/>
                  </a:cubicBezTo>
                  <a:cubicBezTo>
                    <a:pt x="194" y="15"/>
                    <a:pt x="194" y="16"/>
                    <a:pt x="194" y="16"/>
                  </a:cubicBezTo>
                  <a:cubicBezTo>
                    <a:pt x="193" y="16"/>
                    <a:pt x="193" y="16"/>
                    <a:pt x="193" y="16"/>
                  </a:cubicBezTo>
                  <a:cubicBezTo>
                    <a:pt x="192" y="17"/>
                    <a:pt x="190" y="19"/>
                    <a:pt x="187" y="18"/>
                  </a:cubicBezTo>
                  <a:cubicBezTo>
                    <a:pt x="186" y="18"/>
                    <a:pt x="186" y="17"/>
                    <a:pt x="185" y="17"/>
                  </a:cubicBezTo>
                  <a:cubicBezTo>
                    <a:pt x="185" y="17"/>
                    <a:pt x="184" y="17"/>
                    <a:pt x="184" y="17"/>
                  </a:cubicBezTo>
                  <a:cubicBezTo>
                    <a:pt x="183" y="18"/>
                    <a:pt x="183" y="18"/>
                    <a:pt x="183" y="20"/>
                  </a:cubicBezTo>
                  <a:cubicBezTo>
                    <a:pt x="183" y="21"/>
                    <a:pt x="183" y="22"/>
                    <a:pt x="182" y="23"/>
                  </a:cubicBezTo>
                  <a:cubicBezTo>
                    <a:pt x="181" y="25"/>
                    <a:pt x="181" y="26"/>
                    <a:pt x="182" y="28"/>
                  </a:cubicBezTo>
                  <a:cubicBezTo>
                    <a:pt x="182" y="29"/>
                    <a:pt x="182" y="30"/>
                    <a:pt x="182" y="30"/>
                  </a:cubicBezTo>
                  <a:cubicBezTo>
                    <a:pt x="183" y="35"/>
                    <a:pt x="182" y="38"/>
                    <a:pt x="181" y="42"/>
                  </a:cubicBezTo>
                  <a:cubicBezTo>
                    <a:pt x="180" y="43"/>
                    <a:pt x="180" y="45"/>
                    <a:pt x="180" y="47"/>
                  </a:cubicBezTo>
                  <a:cubicBezTo>
                    <a:pt x="179" y="48"/>
                    <a:pt x="178" y="49"/>
                    <a:pt x="178" y="50"/>
                  </a:cubicBezTo>
                  <a:cubicBezTo>
                    <a:pt x="177" y="51"/>
                    <a:pt x="177" y="51"/>
                    <a:pt x="177" y="51"/>
                  </a:cubicBezTo>
                  <a:cubicBezTo>
                    <a:pt x="174" y="54"/>
                    <a:pt x="171" y="58"/>
                    <a:pt x="167" y="62"/>
                  </a:cubicBezTo>
                  <a:cubicBezTo>
                    <a:pt x="163" y="65"/>
                    <a:pt x="158" y="67"/>
                    <a:pt x="152" y="67"/>
                  </a:cubicBezTo>
                  <a:cubicBezTo>
                    <a:pt x="152" y="67"/>
                    <a:pt x="152" y="67"/>
                    <a:pt x="152" y="67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0" y="67"/>
                    <a:pt x="147" y="67"/>
                    <a:pt x="146" y="65"/>
                  </a:cubicBezTo>
                  <a:cubicBezTo>
                    <a:pt x="144" y="66"/>
                    <a:pt x="143" y="66"/>
                    <a:pt x="142" y="65"/>
                  </a:cubicBezTo>
                  <a:cubicBezTo>
                    <a:pt x="141" y="67"/>
                    <a:pt x="140" y="68"/>
                    <a:pt x="137" y="68"/>
                  </a:cubicBezTo>
                  <a:cubicBezTo>
                    <a:pt x="127" y="67"/>
                    <a:pt x="127" y="67"/>
                    <a:pt x="127" y="67"/>
                  </a:cubicBezTo>
                  <a:cubicBezTo>
                    <a:pt x="121" y="67"/>
                    <a:pt x="115" y="67"/>
                    <a:pt x="108" y="66"/>
                  </a:cubicBezTo>
                  <a:cubicBezTo>
                    <a:pt x="108" y="66"/>
                    <a:pt x="106" y="66"/>
                    <a:pt x="105" y="65"/>
                  </a:cubicBezTo>
                  <a:cubicBezTo>
                    <a:pt x="104" y="64"/>
                    <a:pt x="104" y="62"/>
                    <a:pt x="104" y="61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3" y="62"/>
                    <a:pt x="101" y="62"/>
                    <a:pt x="100" y="62"/>
                  </a:cubicBezTo>
                  <a:cubicBezTo>
                    <a:pt x="98" y="62"/>
                    <a:pt x="97" y="61"/>
                    <a:pt x="96" y="60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96" y="61"/>
                    <a:pt x="96" y="62"/>
                    <a:pt x="97" y="63"/>
                  </a:cubicBezTo>
                  <a:cubicBezTo>
                    <a:pt x="97" y="64"/>
                    <a:pt x="97" y="65"/>
                    <a:pt x="97" y="66"/>
                  </a:cubicBezTo>
                  <a:cubicBezTo>
                    <a:pt x="98" y="68"/>
                    <a:pt x="97" y="70"/>
                    <a:pt x="96" y="71"/>
                  </a:cubicBezTo>
                  <a:cubicBezTo>
                    <a:pt x="95" y="71"/>
                    <a:pt x="94" y="71"/>
                    <a:pt x="93" y="71"/>
                  </a:cubicBezTo>
                  <a:cubicBezTo>
                    <a:pt x="90" y="71"/>
                    <a:pt x="84" y="70"/>
                    <a:pt x="82" y="68"/>
                  </a:cubicBezTo>
                  <a:cubicBezTo>
                    <a:pt x="82" y="68"/>
                    <a:pt x="81" y="67"/>
                    <a:pt x="81" y="67"/>
                  </a:cubicBezTo>
                  <a:cubicBezTo>
                    <a:pt x="81" y="67"/>
                    <a:pt x="81" y="68"/>
                    <a:pt x="80" y="68"/>
                  </a:cubicBezTo>
                  <a:cubicBezTo>
                    <a:pt x="79" y="70"/>
                    <a:pt x="77" y="70"/>
                    <a:pt x="74" y="69"/>
                  </a:cubicBezTo>
                  <a:cubicBezTo>
                    <a:pt x="72" y="69"/>
                    <a:pt x="71" y="67"/>
                    <a:pt x="70" y="66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8" y="68"/>
                    <a:pt x="66" y="68"/>
                    <a:pt x="64" y="68"/>
                  </a:cubicBezTo>
                  <a:cubicBezTo>
                    <a:pt x="60" y="68"/>
                    <a:pt x="58" y="65"/>
                    <a:pt x="57" y="63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7" y="63"/>
                    <a:pt x="57" y="64"/>
                    <a:pt x="56" y="64"/>
                  </a:cubicBezTo>
                  <a:cubicBezTo>
                    <a:pt x="56" y="65"/>
                    <a:pt x="55" y="66"/>
                    <a:pt x="53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49" y="66"/>
                    <a:pt x="47" y="65"/>
                    <a:pt x="46" y="62"/>
                  </a:cubicBezTo>
                  <a:cubicBezTo>
                    <a:pt x="46" y="61"/>
                    <a:pt x="46" y="61"/>
                    <a:pt x="45" y="61"/>
                  </a:cubicBezTo>
                  <a:cubicBezTo>
                    <a:pt x="44" y="63"/>
                    <a:pt x="42" y="64"/>
                    <a:pt x="37" y="62"/>
                  </a:cubicBezTo>
                  <a:cubicBezTo>
                    <a:pt x="35" y="61"/>
                    <a:pt x="35" y="60"/>
                    <a:pt x="34" y="59"/>
                  </a:cubicBezTo>
                  <a:cubicBezTo>
                    <a:pt x="34" y="58"/>
                    <a:pt x="34" y="58"/>
                    <a:pt x="33" y="57"/>
                  </a:cubicBezTo>
                  <a:cubicBezTo>
                    <a:pt x="33" y="58"/>
                    <a:pt x="33" y="58"/>
                    <a:pt x="32" y="59"/>
                  </a:cubicBezTo>
                  <a:cubicBezTo>
                    <a:pt x="32" y="59"/>
                    <a:pt x="31" y="60"/>
                    <a:pt x="30" y="60"/>
                  </a:cubicBezTo>
                  <a:cubicBezTo>
                    <a:pt x="28" y="60"/>
                    <a:pt x="27" y="60"/>
                    <a:pt x="25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3" y="58"/>
                    <a:pt x="22" y="58"/>
                    <a:pt x="22" y="58"/>
                  </a:cubicBezTo>
                  <a:cubicBezTo>
                    <a:pt x="21" y="58"/>
                    <a:pt x="19" y="57"/>
                    <a:pt x="19" y="55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8" y="53"/>
                  </a:cubicBezTo>
                  <a:cubicBezTo>
                    <a:pt x="18" y="56"/>
                    <a:pt x="15" y="57"/>
                    <a:pt x="14" y="58"/>
                  </a:cubicBezTo>
                  <a:cubicBezTo>
                    <a:pt x="13" y="58"/>
                    <a:pt x="12" y="59"/>
                    <a:pt x="12" y="59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2" y="62"/>
                    <a:pt x="12" y="64"/>
                    <a:pt x="11" y="65"/>
                  </a:cubicBezTo>
                  <a:cubicBezTo>
                    <a:pt x="11" y="66"/>
                    <a:pt x="9" y="67"/>
                    <a:pt x="6" y="67"/>
                  </a:cubicBezTo>
                  <a:cubicBezTo>
                    <a:pt x="7" y="69"/>
                    <a:pt x="8" y="69"/>
                    <a:pt x="9" y="70"/>
                  </a:cubicBezTo>
                  <a:cubicBezTo>
                    <a:pt x="12" y="71"/>
                    <a:pt x="16" y="73"/>
                    <a:pt x="19" y="75"/>
                  </a:cubicBezTo>
                  <a:cubicBezTo>
                    <a:pt x="23" y="77"/>
                    <a:pt x="27" y="79"/>
                    <a:pt x="32" y="81"/>
                  </a:cubicBezTo>
                  <a:cubicBezTo>
                    <a:pt x="35" y="82"/>
                    <a:pt x="35" y="84"/>
                    <a:pt x="35" y="85"/>
                  </a:cubicBezTo>
                  <a:cubicBezTo>
                    <a:pt x="35" y="85"/>
                    <a:pt x="35" y="86"/>
                    <a:pt x="35" y="86"/>
                  </a:cubicBezTo>
                  <a:cubicBezTo>
                    <a:pt x="35" y="86"/>
                    <a:pt x="36" y="86"/>
                    <a:pt x="37" y="86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41" y="86"/>
                    <a:pt x="42" y="89"/>
                    <a:pt x="42" y="90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3" y="90"/>
                    <a:pt x="44" y="90"/>
                    <a:pt x="44" y="90"/>
                  </a:cubicBezTo>
                  <a:cubicBezTo>
                    <a:pt x="45" y="91"/>
                    <a:pt x="47" y="91"/>
                    <a:pt x="47" y="93"/>
                  </a:cubicBezTo>
                  <a:cubicBezTo>
                    <a:pt x="48" y="95"/>
                    <a:pt x="49" y="95"/>
                    <a:pt x="51" y="96"/>
                  </a:cubicBezTo>
                  <a:cubicBezTo>
                    <a:pt x="53" y="97"/>
                    <a:pt x="55" y="97"/>
                    <a:pt x="56" y="99"/>
                  </a:cubicBezTo>
                  <a:cubicBezTo>
                    <a:pt x="59" y="100"/>
                    <a:pt x="60" y="102"/>
                    <a:pt x="60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64" y="103"/>
                    <a:pt x="65" y="104"/>
                    <a:pt x="65" y="106"/>
                  </a:cubicBezTo>
                  <a:cubicBezTo>
                    <a:pt x="65" y="106"/>
                    <a:pt x="65" y="106"/>
                    <a:pt x="67" y="106"/>
                  </a:cubicBezTo>
                  <a:cubicBezTo>
                    <a:pt x="68" y="107"/>
                    <a:pt x="70" y="108"/>
                    <a:pt x="71" y="11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2B21E5AE-396B-40AF-9CF4-4FAA02765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" y="1938"/>
              <a:ext cx="130" cy="183"/>
            </a:xfrm>
            <a:custGeom>
              <a:avLst/>
              <a:gdLst>
                <a:gd name="T0" fmla="*/ 62 w 76"/>
                <a:gd name="T1" fmla="*/ 8 h 106"/>
                <a:gd name="T2" fmla="*/ 73 w 76"/>
                <a:gd name="T3" fmla="*/ 32 h 106"/>
                <a:gd name="T4" fmla="*/ 70 w 76"/>
                <a:gd name="T5" fmla="*/ 32 h 106"/>
                <a:gd name="T6" fmla="*/ 60 w 76"/>
                <a:gd name="T7" fmla="*/ 11 h 106"/>
                <a:gd name="T8" fmla="*/ 37 w 76"/>
                <a:gd name="T9" fmla="*/ 3 h 106"/>
                <a:gd name="T10" fmla="*/ 14 w 76"/>
                <a:gd name="T11" fmla="*/ 9 h 106"/>
                <a:gd name="T12" fmla="*/ 5 w 76"/>
                <a:gd name="T13" fmla="*/ 25 h 106"/>
                <a:gd name="T14" fmla="*/ 17 w 76"/>
                <a:gd name="T15" fmla="*/ 41 h 106"/>
                <a:gd name="T16" fmla="*/ 38 w 76"/>
                <a:gd name="T17" fmla="*/ 48 h 106"/>
                <a:gd name="T18" fmla="*/ 64 w 76"/>
                <a:gd name="T19" fmla="*/ 57 h 106"/>
                <a:gd name="T20" fmla="*/ 76 w 76"/>
                <a:gd name="T21" fmla="*/ 78 h 106"/>
                <a:gd name="T22" fmla="*/ 65 w 76"/>
                <a:gd name="T23" fmla="*/ 99 h 106"/>
                <a:gd name="T24" fmla="*/ 38 w 76"/>
                <a:gd name="T25" fmla="*/ 106 h 106"/>
                <a:gd name="T26" fmla="*/ 12 w 76"/>
                <a:gd name="T27" fmla="*/ 97 h 106"/>
                <a:gd name="T28" fmla="*/ 0 w 76"/>
                <a:gd name="T29" fmla="*/ 70 h 106"/>
                <a:gd name="T30" fmla="*/ 3 w 76"/>
                <a:gd name="T31" fmla="*/ 70 h 106"/>
                <a:gd name="T32" fmla="*/ 14 w 76"/>
                <a:gd name="T33" fmla="*/ 94 h 106"/>
                <a:gd name="T34" fmla="*/ 38 w 76"/>
                <a:gd name="T35" fmla="*/ 102 h 106"/>
                <a:gd name="T36" fmla="*/ 63 w 76"/>
                <a:gd name="T37" fmla="*/ 96 h 106"/>
                <a:gd name="T38" fmla="*/ 72 w 76"/>
                <a:gd name="T39" fmla="*/ 78 h 106"/>
                <a:gd name="T40" fmla="*/ 61 w 76"/>
                <a:gd name="T41" fmla="*/ 60 h 106"/>
                <a:gd name="T42" fmla="*/ 37 w 76"/>
                <a:gd name="T43" fmla="*/ 51 h 106"/>
                <a:gd name="T44" fmla="*/ 14 w 76"/>
                <a:gd name="T45" fmla="*/ 44 h 106"/>
                <a:gd name="T46" fmla="*/ 2 w 76"/>
                <a:gd name="T47" fmla="*/ 25 h 106"/>
                <a:gd name="T48" fmla="*/ 13 w 76"/>
                <a:gd name="T49" fmla="*/ 6 h 106"/>
                <a:gd name="T50" fmla="*/ 37 w 76"/>
                <a:gd name="T51" fmla="*/ 0 h 106"/>
                <a:gd name="T52" fmla="*/ 62 w 76"/>
                <a:gd name="T5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106">
                  <a:moveTo>
                    <a:pt x="62" y="8"/>
                  </a:moveTo>
                  <a:cubicBezTo>
                    <a:pt x="69" y="14"/>
                    <a:pt x="72" y="22"/>
                    <a:pt x="73" y="32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69" y="23"/>
                    <a:pt x="66" y="16"/>
                    <a:pt x="60" y="11"/>
                  </a:cubicBezTo>
                  <a:cubicBezTo>
                    <a:pt x="55" y="6"/>
                    <a:pt x="47" y="3"/>
                    <a:pt x="37" y="3"/>
                  </a:cubicBezTo>
                  <a:cubicBezTo>
                    <a:pt x="27" y="3"/>
                    <a:pt x="20" y="5"/>
                    <a:pt x="14" y="9"/>
                  </a:cubicBezTo>
                  <a:cubicBezTo>
                    <a:pt x="8" y="12"/>
                    <a:pt x="5" y="18"/>
                    <a:pt x="5" y="25"/>
                  </a:cubicBezTo>
                  <a:cubicBezTo>
                    <a:pt x="5" y="32"/>
                    <a:pt x="9" y="37"/>
                    <a:pt x="17" y="41"/>
                  </a:cubicBezTo>
                  <a:cubicBezTo>
                    <a:pt x="20" y="43"/>
                    <a:pt x="27" y="45"/>
                    <a:pt x="38" y="48"/>
                  </a:cubicBezTo>
                  <a:cubicBezTo>
                    <a:pt x="50" y="51"/>
                    <a:pt x="59" y="54"/>
                    <a:pt x="64" y="57"/>
                  </a:cubicBezTo>
                  <a:cubicBezTo>
                    <a:pt x="72" y="62"/>
                    <a:pt x="76" y="69"/>
                    <a:pt x="76" y="78"/>
                  </a:cubicBezTo>
                  <a:cubicBezTo>
                    <a:pt x="76" y="87"/>
                    <a:pt x="72" y="94"/>
                    <a:pt x="65" y="99"/>
                  </a:cubicBezTo>
                  <a:cubicBezTo>
                    <a:pt x="58" y="103"/>
                    <a:pt x="49" y="106"/>
                    <a:pt x="38" y="106"/>
                  </a:cubicBezTo>
                  <a:cubicBezTo>
                    <a:pt x="27" y="106"/>
                    <a:pt x="18" y="103"/>
                    <a:pt x="12" y="97"/>
                  </a:cubicBezTo>
                  <a:cubicBezTo>
                    <a:pt x="5" y="91"/>
                    <a:pt x="1" y="82"/>
                    <a:pt x="0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81"/>
                    <a:pt x="8" y="89"/>
                    <a:pt x="14" y="94"/>
                  </a:cubicBezTo>
                  <a:cubicBezTo>
                    <a:pt x="20" y="100"/>
                    <a:pt x="28" y="102"/>
                    <a:pt x="38" y="102"/>
                  </a:cubicBezTo>
                  <a:cubicBezTo>
                    <a:pt x="48" y="102"/>
                    <a:pt x="56" y="100"/>
                    <a:pt x="63" y="96"/>
                  </a:cubicBezTo>
                  <a:cubicBezTo>
                    <a:pt x="69" y="91"/>
                    <a:pt x="72" y="86"/>
                    <a:pt x="72" y="78"/>
                  </a:cubicBezTo>
                  <a:cubicBezTo>
                    <a:pt x="72" y="70"/>
                    <a:pt x="69" y="64"/>
                    <a:pt x="61" y="60"/>
                  </a:cubicBezTo>
                  <a:cubicBezTo>
                    <a:pt x="57" y="57"/>
                    <a:pt x="49" y="54"/>
                    <a:pt x="37" y="51"/>
                  </a:cubicBezTo>
                  <a:cubicBezTo>
                    <a:pt x="25" y="48"/>
                    <a:pt x="18" y="46"/>
                    <a:pt x="14" y="44"/>
                  </a:cubicBezTo>
                  <a:cubicBezTo>
                    <a:pt x="6" y="39"/>
                    <a:pt x="2" y="33"/>
                    <a:pt x="2" y="25"/>
                  </a:cubicBezTo>
                  <a:cubicBezTo>
                    <a:pt x="2" y="17"/>
                    <a:pt x="6" y="10"/>
                    <a:pt x="13" y="6"/>
                  </a:cubicBezTo>
                  <a:cubicBezTo>
                    <a:pt x="19" y="2"/>
                    <a:pt x="27" y="0"/>
                    <a:pt x="37" y="0"/>
                  </a:cubicBezTo>
                  <a:cubicBezTo>
                    <a:pt x="48" y="0"/>
                    <a:pt x="56" y="3"/>
                    <a:pt x="62" y="8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FC456ECE-DD6A-4619-93C4-2C06F1931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9" y="1942"/>
              <a:ext cx="96" cy="179"/>
            </a:xfrm>
            <a:custGeom>
              <a:avLst/>
              <a:gdLst>
                <a:gd name="T0" fmla="*/ 53 w 56"/>
                <a:gd name="T1" fmla="*/ 0 h 104"/>
                <a:gd name="T2" fmla="*/ 56 w 56"/>
                <a:gd name="T3" fmla="*/ 0 h 104"/>
                <a:gd name="T4" fmla="*/ 56 w 56"/>
                <a:gd name="T5" fmla="*/ 70 h 104"/>
                <a:gd name="T6" fmla="*/ 50 w 56"/>
                <a:gd name="T7" fmla="*/ 94 h 104"/>
                <a:gd name="T8" fmla="*/ 27 w 56"/>
                <a:gd name="T9" fmla="*/ 104 h 104"/>
                <a:gd name="T10" fmla="*/ 8 w 56"/>
                <a:gd name="T11" fmla="*/ 97 h 104"/>
                <a:gd name="T12" fmla="*/ 0 w 56"/>
                <a:gd name="T13" fmla="*/ 75 h 104"/>
                <a:gd name="T14" fmla="*/ 0 w 56"/>
                <a:gd name="T15" fmla="*/ 70 h 104"/>
                <a:gd name="T16" fmla="*/ 3 w 56"/>
                <a:gd name="T17" fmla="*/ 70 h 104"/>
                <a:gd name="T18" fmla="*/ 3 w 56"/>
                <a:gd name="T19" fmla="*/ 75 h 104"/>
                <a:gd name="T20" fmla="*/ 27 w 56"/>
                <a:gd name="T21" fmla="*/ 100 h 104"/>
                <a:gd name="T22" fmla="*/ 47 w 56"/>
                <a:gd name="T23" fmla="*/ 92 h 104"/>
                <a:gd name="T24" fmla="*/ 53 w 56"/>
                <a:gd name="T25" fmla="*/ 70 h 104"/>
                <a:gd name="T26" fmla="*/ 53 w 56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04">
                  <a:moveTo>
                    <a:pt x="53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56" y="80"/>
                    <a:pt x="54" y="88"/>
                    <a:pt x="50" y="94"/>
                  </a:cubicBezTo>
                  <a:cubicBezTo>
                    <a:pt x="45" y="100"/>
                    <a:pt x="37" y="104"/>
                    <a:pt x="27" y="104"/>
                  </a:cubicBezTo>
                  <a:cubicBezTo>
                    <a:pt x="19" y="104"/>
                    <a:pt x="12" y="101"/>
                    <a:pt x="8" y="97"/>
                  </a:cubicBezTo>
                  <a:cubicBezTo>
                    <a:pt x="2" y="92"/>
                    <a:pt x="0" y="84"/>
                    <a:pt x="0" y="75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3" y="92"/>
                    <a:pt x="11" y="100"/>
                    <a:pt x="27" y="100"/>
                  </a:cubicBezTo>
                  <a:cubicBezTo>
                    <a:pt x="36" y="100"/>
                    <a:pt x="43" y="97"/>
                    <a:pt x="47" y="92"/>
                  </a:cubicBezTo>
                  <a:cubicBezTo>
                    <a:pt x="51" y="87"/>
                    <a:pt x="53" y="80"/>
                    <a:pt x="53" y="70"/>
                  </a:cubicBezTo>
                  <a:lnTo>
                    <a:pt x="53" y="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517ABCCD-5B62-4773-BF0B-4B08A72ED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9" y="1942"/>
              <a:ext cx="142" cy="175"/>
            </a:xfrm>
            <a:custGeom>
              <a:avLst/>
              <a:gdLst>
                <a:gd name="T0" fmla="*/ 0 w 142"/>
                <a:gd name="T1" fmla="*/ 0 h 175"/>
                <a:gd name="T2" fmla="*/ 142 w 142"/>
                <a:gd name="T3" fmla="*/ 0 h 175"/>
                <a:gd name="T4" fmla="*/ 142 w 142"/>
                <a:gd name="T5" fmla="*/ 5 h 175"/>
                <a:gd name="T6" fmla="*/ 73 w 142"/>
                <a:gd name="T7" fmla="*/ 5 h 175"/>
                <a:gd name="T8" fmla="*/ 73 w 142"/>
                <a:gd name="T9" fmla="*/ 175 h 175"/>
                <a:gd name="T10" fmla="*/ 68 w 142"/>
                <a:gd name="T11" fmla="*/ 175 h 175"/>
                <a:gd name="T12" fmla="*/ 68 w 142"/>
                <a:gd name="T13" fmla="*/ 5 h 175"/>
                <a:gd name="T14" fmla="*/ 0 w 142"/>
                <a:gd name="T15" fmla="*/ 5 h 175"/>
                <a:gd name="T16" fmla="*/ 0 w 142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75">
                  <a:moveTo>
                    <a:pt x="0" y="0"/>
                  </a:moveTo>
                  <a:lnTo>
                    <a:pt x="142" y="0"/>
                  </a:lnTo>
                  <a:lnTo>
                    <a:pt x="142" y="5"/>
                  </a:lnTo>
                  <a:lnTo>
                    <a:pt x="73" y="5"/>
                  </a:lnTo>
                  <a:lnTo>
                    <a:pt x="73" y="175"/>
                  </a:lnTo>
                  <a:lnTo>
                    <a:pt x="68" y="175"/>
                  </a:lnTo>
                  <a:lnTo>
                    <a:pt x="68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07EA4914-AC74-4EB8-9118-98D991690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942"/>
              <a:ext cx="130" cy="179"/>
            </a:xfrm>
            <a:custGeom>
              <a:avLst/>
              <a:gdLst>
                <a:gd name="T0" fmla="*/ 0 w 76"/>
                <a:gd name="T1" fmla="*/ 0 h 104"/>
                <a:gd name="T2" fmla="*/ 4 w 76"/>
                <a:gd name="T3" fmla="*/ 0 h 104"/>
                <a:gd name="T4" fmla="*/ 4 w 76"/>
                <a:gd name="T5" fmla="*/ 62 h 104"/>
                <a:gd name="T6" fmla="*/ 12 w 76"/>
                <a:gd name="T7" fmla="*/ 90 h 104"/>
                <a:gd name="T8" fmla="*/ 38 w 76"/>
                <a:gd name="T9" fmla="*/ 100 h 104"/>
                <a:gd name="T10" fmla="*/ 65 w 76"/>
                <a:gd name="T11" fmla="*/ 90 h 104"/>
                <a:gd name="T12" fmla="*/ 73 w 76"/>
                <a:gd name="T13" fmla="*/ 62 h 104"/>
                <a:gd name="T14" fmla="*/ 73 w 76"/>
                <a:gd name="T15" fmla="*/ 0 h 104"/>
                <a:gd name="T16" fmla="*/ 76 w 76"/>
                <a:gd name="T17" fmla="*/ 0 h 104"/>
                <a:gd name="T18" fmla="*/ 76 w 76"/>
                <a:gd name="T19" fmla="*/ 62 h 104"/>
                <a:gd name="T20" fmla="*/ 68 w 76"/>
                <a:gd name="T21" fmla="*/ 92 h 104"/>
                <a:gd name="T22" fmla="*/ 38 w 76"/>
                <a:gd name="T23" fmla="*/ 104 h 104"/>
                <a:gd name="T24" fmla="*/ 9 w 76"/>
                <a:gd name="T25" fmla="*/ 92 h 104"/>
                <a:gd name="T26" fmla="*/ 0 w 76"/>
                <a:gd name="T27" fmla="*/ 62 h 104"/>
                <a:gd name="T28" fmla="*/ 0 w 76"/>
                <a:gd name="T2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10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74"/>
                    <a:pt x="6" y="83"/>
                    <a:pt x="12" y="90"/>
                  </a:cubicBezTo>
                  <a:cubicBezTo>
                    <a:pt x="17" y="97"/>
                    <a:pt x="26" y="100"/>
                    <a:pt x="38" y="100"/>
                  </a:cubicBezTo>
                  <a:cubicBezTo>
                    <a:pt x="50" y="100"/>
                    <a:pt x="59" y="97"/>
                    <a:pt x="65" y="90"/>
                  </a:cubicBezTo>
                  <a:cubicBezTo>
                    <a:pt x="70" y="83"/>
                    <a:pt x="73" y="74"/>
                    <a:pt x="73" y="6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6" y="75"/>
                    <a:pt x="73" y="85"/>
                    <a:pt x="68" y="92"/>
                  </a:cubicBezTo>
                  <a:cubicBezTo>
                    <a:pt x="61" y="100"/>
                    <a:pt x="52" y="104"/>
                    <a:pt x="38" y="104"/>
                  </a:cubicBezTo>
                  <a:cubicBezTo>
                    <a:pt x="25" y="104"/>
                    <a:pt x="15" y="100"/>
                    <a:pt x="9" y="92"/>
                  </a:cubicBezTo>
                  <a:cubicBezTo>
                    <a:pt x="3" y="85"/>
                    <a:pt x="0" y="75"/>
                    <a:pt x="0" y="6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4FDD588-6689-4C92-A238-94D5AB9E6310}"/>
              </a:ext>
            </a:extLst>
          </p:cNvPr>
          <p:cNvCxnSpPr>
            <a:cxnSpLocks/>
            <a:stCxn id="10" idx="36"/>
          </p:cNvCxnSpPr>
          <p:nvPr/>
        </p:nvCxnSpPr>
        <p:spPr>
          <a:xfrm flipH="1" flipV="1">
            <a:off x="6" y="672215"/>
            <a:ext cx="9605838" cy="7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文本&#10;&#10;中度可信度描述已自动生成">
            <a:extLst>
              <a:ext uri="{FF2B5EF4-FFF2-40B4-BE49-F238E27FC236}">
                <a16:creationId xmlns:a16="http://schemas.microsoft.com/office/drawing/2014/main" id="{3D26FA95-DC57-4F76-B973-3EAC95F1D9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6878"/>
            <a:ext cx="1706880" cy="56112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289117-A229-429C-9C25-E8A79F911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886913"/>
            <a:ext cx="11201400" cy="2069647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点击此处添加汇报标题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06ED05-D9D7-4C83-BAA0-E63018468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1214100" cy="680402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汇报人：</a:t>
            </a:r>
            <a:r>
              <a:rPr lang="en-US" altLang="zh-CN" sz="3600" dirty="0"/>
              <a:t>XXX</a:t>
            </a:r>
            <a:endParaRPr lang="zh-CN" altLang="en-US" sz="3600" dirty="0"/>
          </a:p>
        </p:txBody>
      </p:sp>
      <p:sp>
        <p:nvSpPr>
          <p:cNvPr id="20" name="副标题 2">
            <a:extLst>
              <a:ext uri="{FF2B5EF4-FFF2-40B4-BE49-F238E27FC236}">
                <a16:creationId xmlns:a16="http://schemas.microsoft.com/office/drawing/2014/main" id="{696B4ACD-1533-42C8-9F09-33877C860CEF}"/>
              </a:ext>
            </a:extLst>
          </p:cNvPr>
          <p:cNvSpPr txBox="1">
            <a:spLocks/>
          </p:cNvSpPr>
          <p:nvPr/>
        </p:nvSpPr>
        <p:spPr>
          <a:xfrm>
            <a:off x="495300" y="4290596"/>
            <a:ext cx="11214100" cy="68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/>
              <a:t>202X</a:t>
            </a:r>
            <a:r>
              <a:rPr lang="zh-CN" altLang="en-US" sz="3600" dirty="0"/>
              <a:t>年</a:t>
            </a:r>
            <a:r>
              <a:rPr lang="en-US" altLang="zh-CN" sz="3600" dirty="0"/>
              <a:t>X</a:t>
            </a:r>
            <a:r>
              <a:rPr lang="zh-CN" altLang="en-US" sz="3600" dirty="0"/>
              <a:t>月</a:t>
            </a:r>
            <a:r>
              <a:rPr lang="en-US" altLang="zh-CN" sz="3600" dirty="0"/>
              <a:t>XX</a:t>
            </a:r>
            <a:r>
              <a:rPr lang="zh-CN" altLang="en-US" sz="3600" dirty="0"/>
              <a:t>日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4390B51-5C40-4F8D-9C54-BC459B180459}"/>
              </a:ext>
            </a:extLst>
          </p:cNvPr>
          <p:cNvSpPr txBox="1"/>
          <p:nvPr/>
        </p:nvSpPr>
        <p:spPr>
          <a:xfrm>
            <a:off x="0" y="283509"/>
            <a:ext cx="4124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XXXXX</a:t>
            </a:r>
            <a:r>
              <a:rPr lang="zh-CN" altLang="en-US" sz="2000" b="1" dirty="0"/>
              <a:t>答辩，如果不需要可以删除</a:t>
            </a:r>
          </a:p>
        </p:txBody>
      </p:sp>
    </p:spTree>
    <p:extLst>
      <p:ext uri="{BB962C8B-B14F-4D97-AF65-F5344CB8AC3E}">
        <p14:creationId xmlns:p14="http://schemas.microsoft.com/office/powerpoint/2010/main" val="2554813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F9682-04AA-4E6C-BE99-9B1FE679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EF0B01B-2D1D-4469-A321-A41617F1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1EC8-6F57-41A7-99F1-FEDB2874BA2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C19E9267-8F7D-4A84-9CA5-0053C9977A10}"/>
              </a:ext>
            </a:extLst>
          </p:cNvPr>
          <p:cNvSpPr/>
          <p:nvPr/>
        </p:nvSpPr>
        <p:spPr>
          <a:xfrm>
            <a:off x="3548104" y="3617146"/>
            <a:ext cx="104416" cy="54367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9050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zh-CN" altLang="en-US" sz="20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6CD16278-60F4-4911-8F3E-F50FEEE36842}"/>
              </a:ext>
            </a:extLst>
          </p:cNvPr>
          <p:cNvSpPr/>
          <p:nvPr/>
        </p:nvSpPr>
        <p:spPr>
          <a:xfrm>
            <a:off x="3548104" y="890345"/>
            <a:ext cx="104416" cy="54367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9050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zh-CN" altLang="en-US" sz="20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圆角矩形 2">
            <a:extLst>
              <a:ext uri="{FF2B5EF4-FFF2-40B4-BE49-F238E27FC236}">
                <a16:creationId xmlns:a16="http://schemas.microsoft.com/office/drawing/2014/main" id="{3577155F-68D6-4B8B-B6EC-046013361685}"/>
              </a:ext>
            </a:extLst>
          </p:cNvPr>
          <p:cNvSpPr/>
          <p:nvPr/>
        </p:nvSpPr>
        <p:spPr>
          <a:xfrm>
            <a:off x="482600" y="3993424"/>
            <a:ext cx="11214100" cy="2184400"/>
          </a:xfrm>
          <a:prstGeom prst="roundRect">
            <a:avLst>
              <a:gd name="adj" fmla="val 283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2">
            <a:extLst>
              <a:ext uri="{FF2B5EF4-FFF2-40B4-BE49-F238E27FC236}">
                <a16:creationId xmlns:a16="http://schemas.microsoft.com/office/drawing/2014/main" id="{735807A7-A6C5-44D2-A0D9-74DF3518D2D4}"/>
              </a:ext>
            </a:extLst>
          </p:cNvPr>
          <p:cNvSpPr/>
          <p:nvPr/>
        </p:nvSpPr>
        <p:spPr>
          <a:xfrm>
            <a:off x="482600" y="1244600"/>
            <a:ext cx="11214100" cy="2184400"/>
          </a:xfrm>
          <a:prstGeom prst="roundRect">
            <a:avLst>
              <a:gd name="adj" fmla="val 283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对角圆角矩形 80">
            <a:extLst>
              <a:ext uri="{FF2B5EF4-FFF2-40B4-BE49-F238E27FC236}">
                <a16:creationId xmlns:a16="http://schemas.microsoft.com/office/drawing/2014/main" id="{CCFF1B58-17F1-420E-9C9E-5E2B878B9426}"/>
              </a:ext>
            </a:extLst>
          </p:cNvPr>
          <p:cNvSpPr/>
          <p:nvPr/>
        </p:nvSpPr>
        <p:spPr>
          <a:xfrm>
            <a:off x="939800" y="890345"/>
            <a:ext cx="2608304" cy="543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对角圆角矩形 81">
            <a:extLst>
              <a:ext uri="{FF2B5EF4-FFF2-40B4-BE49-F238E27FC236}">
                <a16:creationId xmlns:a16="http://schemas.microsoft.com/office/drawing/2014/main" id="{4AB9C079-8AE3-4229-81E1-5B78DBEDD0E4}"/>
              </a:ext>
            </a:extLst>
          </p:cNvPr>
          <p:cNvSpPr/>
          <p:nvPr/>
        </p:nvSpPr>
        <p:spPr>
          <a:xfrm>
            <a:off x="939800" y="3617146"/>
            <a:ext cx="2608304" cy="543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7017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A5E4E-1179-4B7F-A63A-907FFD43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185F8A0-1616-4649-B783-1C495D39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1EC8-6F57-41A7-99F1-FEDB2874BA2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B968D5DA-F864-48EE-ADE3-91AB29B49679}"/>
              </a:ext>
            </a:extLst>
          </p:cNvPr>
          <p:cNvSpPr/>
          <p:nvPr/>
        </p:nvSpPr>
        <p:spPr>
          <a:xfrm>
            <a:off x="1417363" y="1144153"/>
            <a:ext cx="104416" cy="54367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9050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zh-CN" altLang="en-US" sz="20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2">
            <a:extLst>
              <a:ext uri="{FF2B5EF4-FFF2-40B4-BE49-F238E27FC236}">
                <a16:creationId xmlns:a16="http://schemas.microsoft.com/office/drawing/2014/main" id="{4B024CA0-129B-4247-BA8A-4AD599F93F07}"/>
              </a:ext>
            </a:extLst>
          </p:cNvPr>
          <p:cNvSpPr/>
          <p:nvPr/>
        </p:nvSpPr>
        <p:spPr>
          <a:xfrm>
            <a:off x="498476" y="1344768"/>
            <a:ext cx="11214100" cy="1275080"/>
          </a:xfrm>
          <a:prstGeom prst="roundRect">
            <a:avLst>
              <a:gd name="adj" fmla="val 283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对角圆角矩形 80">
            <a:extLst>
              <a:ext uri="{FF2B5EF4-FFF2-40B4-BE49-F238E27FC236}">
                <a16:creationId xmlns:a16="http://schemas.microsoft.com/office/drawing/2014/main" id="{36E7A4AB-12C1-46CD-B460-19EB8A612034}"/>
              </a:ext>
            </a:extLst>
          </p:cNvPr>
          <p:cNvSpPr/>
          <p:nvPr/>
        </p:nvSpPr>
        <p:spPr>
          <a:xfrm>
            <a:off x="745950" y="1072932"/>
            <a:ext cx="671417" cy="543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直角三角形 14">
            <a:extLst>
              <a:ext uri="{FF2B5EF4-FFF2-40B4-BE49-F238E27FC236}">
                <a16:creationId xmlns:a16="http://schemas.microsoft.com/office/drawing/2014/main" id="{321AF70C-9177-4FB7-818B-AC38FB109CE9}"/>
              </a:ext>
            </a:extLst>
          </p:cNvPr>
          <p:cNvSpPr/>
          <p:nvPr/>
        </p:nvSpPr>
        <p:spPr>
          <a:xfrm>
            <a:off x="1409425" y="2962905"/>
            <a:ext cx="104416" cy="54367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9050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zh-CN" altLang="en-US" sz="20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圆角矩形 2">
            <a:extLst>
              <a:ext uri="{FF2B5EF4-FFF2-40B4-BE49-F238E27FC236}">
                <a16:creationId xmlns:a16="http://schemas.microsoft.com/office/drawing/2014/main" id="{32C6024A-E8BD-4622-892A-22B75D07C8E4}"/>
              </a:ext>
            </a:extLst>
          </p:cNvPr>
          <p:cNvSpPr/>
          <p:nvPr/>
        </p:nvSpPr>
        <p:spPr>
          <a:xfrm>
            <a:off x="490538" y="3163520"/>
            <a:ext cx="11214100" cy="1275080"/>
          </a:xfrm>
          <a:prstGeom prst="roundRect">
            <a:avLst>
              <a:gd name="adj" fmla="val 283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对角圆角矩形 80">
            <a:extLst>
              <a:ext uri="{FF2B5EF4-FFF2-40B4-BE49-F238E27FC236}">
                <a16:creationId xmlns:a16="http://schemas.microsoft.com/office/drawing/2014/main" id="{19F73899-B1FE-4183-8467-25F9AD3996EE}"/>
              </a:ext>
            </a:extLst>
          </p:cNvPr>
          <p:cNvSpPr/>
          <p:nvPr/>
        </p:nvSpPr>
        <p:spPr>
          <a:xfrm>
            <a:off x="738012" y="2891684"/>
            <a:ext cx="671417" cy="543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直角三角形 17">
            <a:extLst>
              <a:ext uri="{FF2B5EF4-FFF2-40B4-BE49-F238E27FC236}">
                <a16:creationId xmlns:a16="http://schemas.microsoft.com/office/drawing/2014/main" id="{DB1E693C-1211-481E-9840-FFD5D50D7DC2}"/>
              </a:ext>
            </a:extLst>
          </p:cNvPr>
          <p:cNvSpPr/>
          <p:nvPr/>
        </p:nvSpPr>
        <p:spPr>
          <a:xfrm>
            <a:off x="1401487" y="4781657"/>
            <a:ext cx="104416" cy="54367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9050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zh-CN" altLang="en-US" sz="20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圆角矩形 2">
            <a:extLst>
              <a:ext uri="{FF2B5EF4-FFF2-40B4-BE49-F238E27FC236}">
                <a16:creationId xmlns:a16="http://schemas.microsoft.com/office/drawing/2014/main" id="{46E854C6-7E19-488F-9969-E6171FA4C0A9}"/>
              </a:ext>
            </a:extLst>
          </p:cNvPr>
          <p:cNvSpPr/>
          <p:nvPr/>
        </p:nvSpPr>
        <p:spPr>
          <a:xfrm>
            <a:off x="482600" y="4982272"/>
            <a:ext cx="11214100" cy="1275080"/>
          </a:xfrm>
          <a:prstGeom prst="roundRect">
            <a:avLst>
              <a:gd name="adj" fmla="val 283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对角圆角矩形 80">
            <a:extLst>
              <a:ext uri="{FF2B5EF4-FFF2-40B4-BE49-F238E27FC236}">
                <a16:creationId xmlns:a16="http://schemas.microsoft.com/office/drawing/2014/main" id="{EED06555-BF4D-4B7F-8223-AF06B44244ED}"/>
              </a:ext>
            </a:extLst>
          </p:cNvPr>
          <p:cNvSpPr/>
          <p:nvPr/>
        </p:nvSpPr>
        <p:spPr>
          <a:xfrm>
            <a:off x="730074" y="4710436"/>
            <a:ext cx="671417" cy="543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8726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20621-BC8D-4977-A1FB-6BF33C4D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F1F2DD0-85F4-4522-AA86-E63AA1C5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60961"/>
            <a:ext cx="2743200" cy="279400"/>
          </a:xfrm>
        </p:spPr>
        <p:txBody>
          <a:bodyPr/>
          <a:lstStyle/>
          <a:p>
            <a:fld id="{3ACD1EC8-6F57-41A7-99F1-FEDB2874BA2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5E65114E-84D5-41D4-8B98-2BF3DB8745D1}"/>
              </a:ext>
            </a:extLst>
          </p:cNvPr>
          <p:cNvSpPr/>
          <p:nvPr/>
        </p:nvSpPr>
        <p:spPr>
          <a:xfrm>
            <a:off x="1409425" y="1052768"/>
            <a:ext cx="104416" cy="54367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9050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zh-CN" altLang="en-US" sz="20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圆角矩形 2">
            <a:extLst>
              <a:ext uri="{FF2B5EF4-FFF2-40B4-BE49-F238E27FC236}">
                <a16:creationId xmlns:a16="http://schemas.microsoft.com/office/drawing/2014/main" id="{646B3F3E-0EF1-4C1B-9661-1BB49552D2AD}"/>
              </a:ext>
            </a:extLst>
          </p:cNvPr>
          <p:cNvSpPr/>
          <p:nvPr/>
        </p:nvSpPr>
        <p:spPr>
          <a:xfrm>
            <a:off x="490538" y="1253383"/>
            <a:ext cx="5404568" cy="2228294"/>
          </a:xfrm>
          <a:prstGeom prst="roundRect">
            <a:avLst>
              <a:gd name="adj" fmla="val 283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对角圆角矩形 80">
            <a:extLst>
              <a:ext uri="{FF2B5EF4-FFF2-40B4-BE49-F238E27FC236}">
                <a16:creationId xmlns:a16="http://schemas.microsoft.com/office/drawing/2014/main" id="{A587D758-691A-40EB-A47A-D83C645660BE}"/>
              </a:ext>
            </a:extLst>
          </p:cNvPr>
          <p:cNvSpPr/>
          <p:nvPr/>
        </p:nvSpPr>
        <p:spPr>
          <a:xfrm>
            <a:off x="738012" y="981547"/>
            <a:ext cx="671417" cy="543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300CECD9-36C4-4DAA-B91D-CD25B0FCA391}"/>
              </a:ext>
            </a:extLst>
          </p:cNvPr>
          <p:cNvSpPr/>
          <p:nvPr/>
        </p:nvSpPr>
        <p:spPr>
          <a:xfrm>
            <a:off x="1401487" y="3667091"/>
            <a:ext cx="104416" cy="54367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9050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zh-CN" altLang="en-US" sz="20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圆角矩形 2">
            <a:extLst>
              <a:ext uri="{FF2B5EF4-FFF2-40B4-BE49-F238E27FC236}">
                <a16:creationId xmlns:a16="http://schemas.microsoft.com/office/drawing/2014/main" id="{A1E47783-F30E-45CC-A2DF-1B6AC38CFA63}"/>
              </a:ext>
            </a:extLst>
          </p:cNvPr>
          <p:cNvSpPr/>
          <p:nvPr/>
        </p:nvSpPr>
        <p:spPr>
          <a:xfrm>
            <a:off x="482600" y="3867706"/>
            <a:ext cx="5404568" cy="2228294"/>
          </a:xfrm>
          <a:prstGeom prst="roundRect">
            <a:avLst>
              <a:gd name="adj" fmla="val 283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对角圆角矩形 80">
            <a:extLst>
              <a:ext uri="{FF2B5EF4-FFF2-40B4-BE49-F238E27FC236}">
                <a16:creationId xmlns:a16="http://schemas.microsoft.com/office/drawing/2014/main" id="{97389077-474B-4B67-91E1-16A28C9BEF34}"/>
              </a:ext>
            </a:extLst>
          </p:cNvPr>
          <p:cNvSpPr/>
          <p:nvPr/>
        </p:nvSpPr>
        <p:spPr>
          <a:xfrm>
            <a:off x="730074" y="3595870"/>
            <a:ext cx="671417" cy="543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8994DCF2-E8A0-4495-AE0D-913065E00DFE}"/>
              </a:ext>
            </a:extLst>
          </p:cNvPr>
          <p:cNvSpPr/>
          <p:nvPr/>
        </p:nvSpPr>
        <p:spPr>
          <a:xfrm>
            <a:off x="7211019" y="1052768"/>
            <a:ext cx="104416" cy="54367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9050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zh-CN" altLang="en-US" sz="20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圆角矩形 2">
            <a:extLst>
              <a:ext uri="{FF2B5EF4-FFF2-40B4-BE49-F238E27FC236}">
                <a16:creationId xmlns:a16="http://schemas.microsoft.com/office/drawing/2014/main" id="{650EBEF5-B94C-4851-A067-443DF0429AB6}"/>
              </a:ext>
            </a:extLst>
          </p:cNvPr>
          <p:cNvSpPr/>
          <p:nvPr/>
        </p:nvSpPr>
        <p:spPr>
          <a:xfrm>
            <a:off x="6292132" y="1253383"/>
            <a:ext cx="5404568" cy="2228294"/>
          </a:xfrm>
          <a:prstGeom prst="roundRect">
            <a:avLst>
              <a:gd name="adj" fmla="val 283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对角圆角矩形 80">
            <a:extLst>
              <a:ext uri="{FF2B5EF4-FFF2-40B4-BE49-F238E27FC236}">
                <a16:creationId xmlns:a16="http://schemas.microsoft.com/office/drawing/2014/main" id="{F75934CA-BDAF-4A48-A2D4-275841FF47E8}"/>
              </a:ext>
            </a:extLst>
          </p:cNvPr>
          <p:cNvSpPr/>
          <p:nvPr/>
        </p:nvSpPr>
        <p:spPr>
          <a:xfrm>
            <a:off x="6539606" y="981547"/>
            <a:ext cx="671417" cy="543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直角三角形 12">
            <a:extLst>
              <a:ext uri="{FF2B5EF4-FFF2-40B4-BE49-F238E27FC236}">
                <a16:creationId xmlns:a16="http://schemas.microsoft.com/office/drawing/2014/main" id="{9F79D880-E66C-4E87-8E0C-CFDC1F62A870}"/>
              </a:ext>
            </a:extLst>
          </p:cNvPr>
          <p:cNvSpPr/>
          <p:nvPr/>
        </p:nvSpPr>
        <p:spPr>
          <a:xfrm>
            <a:off x="7203081" y="3667091"/>
            <a:ext cx="104416" cy="54367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9050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zh-CN" altLang="en-US" sz="20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圆角矩形 2">
            <a:extLst>
              <a:ext uri="{FF2B5EF4-FFF2-40B4-BE49-F238E27FC236}">
                <a16:creationId xmlns:a16="http://schemas.microsoft.com/office/drawing/2014/main" id="{3B828E65-21D2-4EFD-AD93-FA903F43F0C3}"/>
              </a:ext>
            </a:extLst>
          </p:cNvPr>
          <p:cNvSpPr/>
          <p:nvPr/>
        </p:nvSpPr>
        <p:spPr>
          <a:xfrm>
            <a:off x="6284194" y="3867706"/>
            <a:ext cx="5404568" cy="2228294"/>
          </a:xfrm>
          <a:prstGeom prst="roundRect">
            <a:avLst>
              <a:gd name="adj" fmla="val 283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对角圆角矩形 80">
            <a:extLst>
              <a:ext uri="{FF2B5EF4-FFF2-40B4-BE49-F238E27FC236}">
                <a16:creationId xmlns:a16="http://schemas.microsoft.com/office/drawing/2014/main" id="{1099D699-8CDE-4680-A142-851F87EAB53A}"/>
              </a:ext>
            </a:extLst>
          </p:cNvPr>
          <p:cNvSpPr/>
          <p:nvPr/>
        </p:nvSpPr>
        <p:spPr>
          <a:xfrm>
            <a:off x="6531668" y="3595870"/>
            <a:ext cx="671417" cy="543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471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8C260-BAAC-4283-908C-A8FC10A7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关于颜色与字体使用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1E8FB5A-D1C8-436D-938A-8017E6203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1EC8-6F57-41A7-99F1-FEDB2874BA2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103278-B117-44DA-A927-C2633FE0939F}"/>
              </a:ext>
            </a:extLst>
          </p:cNvPr>
          <p:cNvSpPr/>
          <p:nvPr/>
        </p:nvSpPr>
        <p:spPr>
          <a:xfrm>
            <a:off x="482600" y="1702707"/>
            <a:ext cx="11214100" cy="1029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本模板采用交大官方色系，以蓝色为主色调</a:t>
            </a:r>
            <a:endParaRPr lang="en-US" altLang="zh-CN" dirty="0"/>
          </a:p>
          <a:p>
            <a:pPr algn="ctr"/>
            <a:r>
              <a:rPr lang="zh-CN" altLang="en-US" sz="3200" b="1" dirty="0"/>
              <a:t>可用蓝色来强调标题和小标题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F645E7-AEE9-495B-ADD2-7150D5C44D4F}"/>
              </a:ext>
            </a:extLst>
          </p:cNvPr>
          <p:cNvSpPr/>
          <p:nvPr/>
        </p:nvSpPr>
        <p:spPr>
          <a:xfrm>
            <a:off x="482600" y="2849880"/>
            <a:ext cx="6545817" cy="1076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如果希望页面干净简介</a:t>
            </a:r>
            <a:endParaRPr lang="en-US" altLang="zh-CN" dirty="0"/>
          </a:p>
          <a:p>
            <a:pPr algn="ctr"/>
            <a:r>
              <a:rPr lang="zh-CN" altLang="en-US" sz="3200" b="1" dirty="0"/>
              <a:t>可用天蓝色作为强调色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91DC0F-96B8-4C83-A27E-D9F6EB7CB11B}"/>
              </a:ext>
            </a:extLst>
          </p:cNvPr>
          <p:cNvSpPr/>
          <p:nvPr/>
        </p:nvSpPr>
        <p:spPr>
          <a:xfrm>
            <a:off x="482600" y="4044900"/>
            <a:ext cx="6545817" cy="1076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如果希望页面有活力</a:t>
            </a:r>
            <a:endParaRPr lang="en-US" altLang="zh-CN" dirty="0"/>
          </a:p>
          <a:p>
            <a:pPr algn="ctr"/>
            <a:r>
              <a:rPr lang="zh-CN" altLang="en-US" sz="3200" b="1" dirty="0"/>
              <a:t>可用橙色作为强调色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D9508C-F18A-4752-9390-62E2A4B0112A}"/>
              </a:ext>
            </a:extLst>
          </p:cNvPr>
          <p:cNvSpPr/>
          <p:nvPr/>
        </p:nvSpPr>
        <p:spPr>
          <a:xfrm>
            <a:off x="482600" y="5239920"/>
            <a:ext cx="6545817" cy="1076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这是次一级的配色，不建议作为背景色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sz="3200" b="1" dirty="0">
                <a:solidFill>
                  <a:schemeClr val="tx1"/>
                </a:solidFill>
              </a:rPr>
              <a:t>黄色供图表搭配使用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62D52B-5DD0-48FC-A0C1-FF1EBD76B753}"/>
              </a:ext>
            </a:extLst>
          </p:cNvPr>
          <p:cNvSpPr txBox="1"/>
          <p:nvPr/>
        </p:nvSpPr>
        <p:spPr>
          <a:xfrm>
            <a:off x="8104493" y="2972865"/>
            <a:ext cx="2981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提高</a:t>
            </a:r>
            <a:r>
              <a:rPr lang="en-US" altLang="zh-CN" sz="4800" b="1" dirty="0">
                <a:solidFill>
                  <a:schemeClr val="accent2"/>
                </a:solidFill>
              </a:rPr>
              <a:t>50%</a:t>
            </a:r>
            <a:endParaRPr lang="zh-CN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A52B56-FD08-4BC7-B095-B0DECDBCEF04}"/>
              </a:ext>
            </a:extLst>
          </p:cNvPr>
          <p:cNvSpPr txBox="1"/>
          <p:nvPr/>
        </p:nvSpPr>
        <p:spPr>
          <a:xfrm>
            <a:off x="8104493" y="4257043"/>
            <a:ext cx="2981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提高</a:t>
            </a:r>
            <a:r>
              <a:rPr lang="en-US" altLang="zh-CN" sz="4800" b="1" dirty="0">
                <a:solidFill>
                  <a:schemeClr val="accent3"/>
                </a:solidFill>
              </a:rPr>
              <a:t>40%</a:t>
            </a:r>
            <a:endParaRPr lang="zh-CN" altLang="en-US" sz="3200" b="1" dirty="0">
              <a:solidFill>
                <a:schemeClr val="accent3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DB1FADA-877C-4509-BFE2-AC3B1207A95D}"/>
              </a:ext>
            </a:extLst>
          </p:cNvPr>
          <p:cNvSpPr txBox="1"/>
          <p:nvPr/>
        </p:nvSpPr>
        <p:spPr>
          <a:xfrm>
            <a:off x="7583335" y="3378199"/>
            <a:ext cx="104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06E04C-BCA7-4398-8259-AF20E0E5D187}"/>
              </a:ext>
            </a:extLst>
          </p:cNvPr>
          <p:cNvSpPr txBox="1"/>
          <p:nvPr/>
        </p:nvSpPr>
        <p:spPr>
          <a:xfrm>
            <a:off x="7583335" y="4636977"/>
            <a:ext cx="104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BBA429-A06A-4081-BD68-E2663CBC2C6D}"/>
              </a:ext>
            </a:extLst>
          </p:cNvPr>
          <p:cNvSpPr txBox="1"/>
          <p:nvPr/>
        </p:nvSpPr>
        <p:spPr>
          <a:xfrm>
            <a:off x="1714046" y="997411"/>
            <a:ext cx="87639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/>
              <a:t>本模板使用微软雅黑字体</a:t>
            </a:r>
          </a:p>
        </p:txBody>
      </p:sp>
    </p:spTree>
    <p:extLst>
      <p:ext uri="{BB962C8B-B14F-4D97-AF65-F5344CB8AC3E}">
        <p14:creationId xmlns:p14="http://schemas.microsoft.com/office/powerpoint/2010/main" val="77093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>
            <a:extLst>
              <a:ext uri="{FF2B5EF4-FFF2-40B4-BE49-F238E27FC236}">
                <a16:creationId xmlns:a16="http://schemas.microsoft.com/office/drawing/2014/main" id="{7C203E5F-10CC-4C39-9C3B-08322486F5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20000"/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958"/>
          <a:stretch/>
        </p:blipFill>
        <p:spPr>
          <a:xfrm>
            <a:off x="0" y="3260891"/>
            <a:ext cx="12282150" cy="41148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F5F7A16-4E2B-4F11-A46F-2F0ADA0A8C50}"/>
              </a:ext>
            </a:extLst>
          </p:cNvPr>
          <p:cNvSpPr/>
          <p:nvPr/>
        </p:nvSpPr>
        <p:spPr>
          <a:xfrm>
            <a:off x="0" y="6296878"/>
            <a:ext cx="12191999" cy="5611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98B8C6-F215-45FF-AAC2-618BECF6E5E9}"/>
              </a:ext>
            </a:extLst>
          </p:cNvPr>
          <p:cNvSpPr/>
          <p:nvPr/>
        </p:nvSpPr>
        <p:spPr>
          <a:xfrm>
            <a:off x="0" y="941947"/>
            <a:ext cx="12192002" cy="1777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4314C7FB-2670-4060-B623-A52586BEB42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72799" y="414700"/>
            <a:ext cx="2846403" cy="450233"/>
            <a:chOff x="768" y="1292"/>
            <a:chExt cx="5241" cy="829"/>
          </a:xfrm>
          <a:solidFill>
            <a:schemeClr val="accent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28988226-D010-41FE-980E-62BDF13DB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" y="1292"/>
              <a:ext cx="1742" cy="829"/>
            </a:xfrm>
            <a:custGeom>
              <a:avLst/>
              <a:gdLst>
                <a:gd name="T0" fmla="*/ 1742 w 1742"/>
                <a:gd name="T1" fmla="*/ 829 h 829"/>
                <a:gd name="T2" fmla="*/ 851 w 1742"/>
                <a:gd name="T3" fmla="*/ 829 h 829"/>
                <a:gd name="T4" fmla="*/ 851 w 1742"/>
                <a:gd name="T5" fmla="*/ 9 h 829"/>
                <a:gd name="T6" fmla="*/ 751 w 1742"/>
                <a:gd name="T7" fmla="*/ 9 h 829"/>
                <a:gd name="T8" fmla="*/ 751 w 1742"/>
                <a:gd name="T9" fmla="*/ 24 h 829"/>
                <a:gd name="T10" fmla="*/ 724 w 1742"/>
                <a:gd name="T11" fmla="*/ 24 h 829"/>
                <a:gd name="T12" fmla="*/ 724 w 1742"/>
                <a:gd name="T13" fmla="*/ 9 h 829"/>
                <a:gd name="T14" fmla="*/ 258 w 1742"/>
                <a:gd name="T15" fmla="*/ 9 h 829"/>
                <a:gd name="T16" fmla="*/ 258 w 1742"/>
                <a:gd name="T17" fmla="*/ 24 h 829"/>
                <a:gd name="T18" fmla="*/ 231 w 1742"/>
                <a:gd name="T19" fmla="*/ 24 h 829"/>
                <a:gd name="T20" fmla="*/ 231 w 1742"/>
                <a:gd name="T21" fmla="*/ 9 h 829"/>
                <a:gd name="T22" fmla="*/ 132 w 1742"/>
                <a:gd name="T23" fmla="*/ 9 h 829"/>
                <a:gd name="T24" fmla="*/ 132 w 1742"/>
                <a:gd name="T25" fmla="*/ 829 h 829"/>
                <a:gd name="T26" fmla="*/ 0 w 1742"/>
                <a:gd name="T27" fmla="*/ 829 h 829"/>
                <a:gd name="T28" fmla="*/ 0 w 1742"/>
                <a:gd name="T29" fmla="*/ 820 h 829"/>
                <a:gd name="T30" fmla="*/ 123 w 1742"/>
                <a:gd name="T31" fmla="*/ 820 h 829"/>
                <a:gd name="T32" fmla="*/ 123 w 1742"/>
                <a:gd name="T33" fmla="*/ 0 h 829"/>
                <a:gd name="T34" fmla="*/ 239 w 1742"/>
                <a:gd name="T35" fmla="*/ 0 h 829"/>
                <a:gd name="T36" fmla="*/ 239 w 1742"/>
                <a:gd name="T37" fmla="*/ 14 h 829"/>
                <a:gd name="T38" fmla="*/ 250 w 1742"/>
                <a:gd name="T39" fmla="*/ 14 h 829"/>
                <a:gd name="T40" fmla="*/ 250 w 1742"/>
                <a:gd name="T41" fmla="*/ 0 h 829"/>
                <a:gd name="T42" fmla="*/ 732 w 1742"/>
                <a:gd name="T43" fmla="*/ 0 h 829"/>
                <a:gd name="T44" fmla="*/ 732 w 1742"/>
                <a:gd name="T45" fmla="*/ 14 h 829"/>
                <a:gd name="T46" fmla="*/ 743 w 1742"/>
                <a:gd name="T47" fmla="*/ 14 h 829"/>
                <a:gd name="T48" fmla="*/ 743 w 1742"/>
                <a:gd name="T49" fmla="*/ 0 h 829"/>
                <a:gd name="T50" fmla="*/ 861 w 1742"/>
                <a:gd name="T51" fmla="*/ 0 h 829"/>
                <a:gd name="T52" fmla="*/ 861 w 1742"/>
                <a:gd name="T53" fmla="*/ 820 h 829"/>
                <a:gd name="T54" fmla="*/ 1742 w 1742"/>
                <a:gd name="T55" fmla="*/ 820 h 829"/>
                <a:gd name="T56" fmla="*/ 1742 w 1742"/>
                <a:gd name="T5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42" h="829">
                  <a:moveTo>
                    <a:pt x="1742" y="829"/>
                  </a:moveTo>
                  <a:lnTo>
                    <a:pt x="851" y="829"/>
                  </a:lnTo>
                  <a:lnTo>
                    <a:pt x="851" y="9"/>
                  </a:lnTo>
                  <a:lnTo>
                    <a:pt x="751" y="9"/>
                  </a:lnTo>
                  <a:lnTo>
                    <a:pt x="751" y="24"/>
                  </a:lnTo>
                  <a:lnTo>
                    <a:pt x="724" y="24"/>
                  </a:lnTo>
                  <a:lnTo>
                    <a:pt x="724" y="9"/>
                  </a:lnTo>
                  <a:lnTo>
                    <a:pt x="258" y="9"/>
                  </a:lnTo>
                  <a:lnTo>
                    <a:pt x="258" y="24"/>
                  </a:lnTo>
                  <a:lnTo>
                    <a:pt x="231" y="24"/>
                  </a:lnTo>
                  <a:lnTo>
                    <a:pt x="231" y="9"/>
                  </a:lnTo>
                  <a:lnTo>
                    <a:pt x="132" y="9"/>
                  </a:lnTo>
                  <a:lnTo>
                    <a:pt x="132" y="829"/>
                  </a:lnTo>
                  <a:lnTo>
                    <a:pt x="0" y="829"/>
                  </a:lnTo>
                  <a:lnTo>
                    <a:pt x="0" y="820"/>
                  </a:lnTo>
                  <a:lnTo>
                    <a:pt x="123" y="820"/>
                  </a:lnTo>
                  <a:lnTo>
                    <a:pt x="123" y="0"/>
                  </a:lnTo>
                  <a:lnTo>
                    <a:pt x="239" y="0"/>
                  </a:lnTo>
                  <a:lnTo>
                    <a:pt x="239" y="14"/>
                  </a:lnTo>
                  <a:lnTo>
                    <a:pt x="250" y="14"/>
                  </a:lnTo>
                  <a:lnTo>
                    <a:pt x="250" y="0"/>
                  </a:lnTo>
                  <a:lnTo>
                    <a:pt x="732" y="0"/>
                  </a:lnTo>
                  <a:lnTo>
                    <a:pt x="732" y="14"/>
                  </a:lnTo>
                  <a:lnTo>
                    <a:pt x="743" y="14"/>
                  </a:lnTo>
                  <a:lnTo>
                    <a:pt x="743" y="0"/>
                  </a:lnTo>
                  <a:lnTo>
                    <a:pt x="861" y="0"/>
                  </a:lnTo>
                  <a:lnTo>
                    <a:pt x="861" y="820"/>
                  </a:lnTo>
                  <a:lnTo>
                    <a:pt x="1742" y="820"/>
                  </a:lnTo>
                  <a:lnTo>
                    <a:pt x="1742" y="829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09FBEAC-F7D9-4313-B1E3-E394B0EFD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7" y="1471"/>
              <a:ext cx="482" cy="646"/>
            </a:xfrm>
            <a:custGeom>
              <a:avLst/>
              <a:gdLst>
                <a:gd name="T0" fmla="*/ 482 w 482"/>
                <a:gd name="T1" fmla="*/ 646 h 646"/>
                <a:gd name="T2" fmla="*/ 474 w 482"/>
                <a:gd name="T3" fmla="*/ 646 h 646"/>
                <a:gd name="T4" fmla="*/ 474 w 482"/>
                <a:gd name="T5" fmla="*/ 112 h 646"/>
                <a:gd name="T6" fmla="*/ 433 w 482"/>
                <a:gd name="T7" fmla="*/ 112 h 646"/>
                <a:gd name="T8" fmla="*/ 433 w 482"/>
                <a:gd name="T9" fmla="*/ 79 h 646"/>
                <a:gd name="T10" fmla="*/ 364 w 482"/>
                <a:gd name="T11" fmla="*/ 38 h 646"/>
                <a:gd name="T12" fmla="*/ 320 w 482"/>
                <a:gd name="T13" fmla="*/ 38 h 646"/>
                <a:gd name="T14" fmla="*/ 320 w 482"/>
                <a:gd name="T15" fmla="*/ 9 h 646"/>
                <a:gd name="T16" fmla="*/ 164 w 482"/>
                <a:gd name="T17" fmla="*/ 9 h 646"/>
                <a:gd name="T18" fmla="*/ 164 w 482"/>
                <a:gd name="T19" fmla="*/ 38 h 646"/>
                <a:gd name="T20" fmla="*/ 120 w 482"/>
                <a:gd name="T21" fmla="*/ 38 h 646"/>
                <a:gd name="T22" fmla="*/ 49 w 482"/>
                <a:gd name="T23" fmla="*/ 79 h 646"/>
                <a:gd name="T24" fmla="*/ 49 w 482"/>
                <a:gd name="T25" fmla="*/ 112 h 646"/>
                <a:gd name="T26" fmla="*/ 8 w 482"/>
                <a:gd name="T27" fmla="*/ 112 h 646"/>
                <a:gd name="T28" fmla="*/ 8 w 482"/>
                <a:gd name="T29" fmla="*/ 646 h 646"/>
                <a:gd name="T30" fmla="*/ 0 w 482"/>
                <a:gd name="T31" fmla="*/ 646 h 646"/>
                <a:gd name="T32" fmla="*/ 0 w 482"/>
                <a:gd name="T33" fmla="*/ 102 h 646"/>
                <a:gd name="T34" fmla="*/ 41 w 482"/>
                <a:gd name="T35" fmla="*/ 102 h 646"/>
                <a:gd name="T36" fmla="*/ 41 w 482"/>
                <a:gd name="T37" fmla="*/ 74 h 646"/>
                <a:gd name="T38" fmla="*/ 116 w 482"/>
                <a:gd name="T39" fmla="*/ 29 h 646"/>
                <a:gd name="T40" fmla="*/ 154 w 482"/>
                <a:gd name="T41" fmla="*/ 29 h 646"/>
                <a:gd name="T42" fmla="*/ 154 w 482"/>
                <a:gd name="T43" fmla="*/ 0 h 646"/>
                <a:gd name="T44" fmla="*/ 328 w 482"/>
                <a:gd name="T45" fmla="*/ 0 h 646"/>
                <a:gd name="T46" fmla="*/ 328 w 482"/>
                <a:gd name="T47" fmla="*/ 29 h 646"/>
                <a:gd name="T48" fmla="*/ 366 w 482"/>
                <a:gd name="T49" fmla="*/ 29 h 646"/>
                <a:gd name="T50" fmla="*/ 441 w 482"/>
                <a:gd name="T51" fmla="*/ 74 h 646"/>
                <a:gd name="T52" fmla="*/ 441 w 482"/>
                <a:gd name="T53" fmla="*/ 102 h 646"/>
                <a:gd name="T54" fmla="*/ 482 w 482"/>
                <a:gd name="T55" fmla="*/ 102 h 646"/>
                <a:gd name="T56" fmla="*/ 482 w 482"/>
                <a:gd name="T57" fmla="*/ 64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2" h="646">
                  <a:moveTo>
                    <a:pt x="482" y="646"/>
                  </a:moveTo>
                  <a:lnTo>
                    <a:pt x="474" y="646"/>
                  </a:lnTo>
                  <a:lnTo>
                    <a:pt x="474" y="112"/>
                  </a:lnTo>
                  <a:lnTo>
                    <a:pt x="433" y="112"/>
                  </a:lnTo>
                  <a:lnTo>
                    <a:pt x="433" y="79"/>
                  </a:lnTo>
                  <a:lnTo>
                    <a:pt x="364" y="38"/>
                  </a:lnTo>
                  <a:lnTo>
                    <a:pt x="320" y="38"/>
                  </a:lnTo>
                  <a:lnTo>
                    <a:pt x="320" y="9"/>
                  </a:lnTo>
                  <a:lnTo>
                    <a:pt x="164" y="9"/>
                  </a:lnTo>
                  <a:lnTo>
                    <a:pt x="164" y="38"/>
                  </a:lnTo>
                  <a:lnTo>
                    <a:pt x="120" y="38"/>
                  </a:lnTo>
                  <a:lnTo>
                    <a:pt x="49" y="79"/>
                  </a:lnTo>
                  <a:lnTo>
                    <a:pt x="49" y="112"/>
                  </a:lnTo>
                  <a:lnTo>
                    <a:pt x="8" y="112"/>
                  </a:lnTo>
                  <a:lnTo>
                    <a:pt x="8" y="646"/>
                  </a:lnTo>
                  <a:lnTo>
                    <a:pt x="0" y="646"/>
                  </a:lnTo>
                  <a:lnTo>
                    <a:pt x="0" y="102"/>
                  </a:lnTo>
                  <a:lnTo>
                    <a:pt x="41" y="102"/>
                  </a:lnTo>
                  <a:lnTo>
                    <a:pt x="41" y="74"/>
                  </a:lnTo>
                  <a:lnTo>
                    <a:pt x="116" y="29"/>
                  </a:lnTo>
                  <a:lnTo>
                    <a:pt x="154" y="29"/>
                  </a:lnTo>
                  <a:lnTo>
                    <a:pt x="154" y="0"/>
                  </a:lnTo>
                  <a:lnTo>
                    <a:pt x="328" y="0"/>
                  </a:lnTo>
                  <a:lnTo>
                    <a:pt x="328" y="29"/>
                  </a:lnTo>
                  <a:lnTo>
                    <a:pt x="366" y="29"/>
                  </a:lnTo>
                  <a:lnTo>
                    <a:pt x="441" y="74"/>
                  </a:lnTo>
                  <a:lnTo>
                    <a:pt x="441" y="102"/>
                  </a:lnTo>
                  <a:lnTo>
                    <a:pt x="482" y="102"/>
                  </a:lnTo>
                  <a:lnTo>
                    <a:pt x="482" y="646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A8649ADC-3B6E-4715-998C-4ED7DC8E84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8" y="1614"/>
              <a:ext cx="2016" cy="507"/>
            </a:xfrm>
            <a:custGeom>
              <a:avLst/>
              <a:gdLst>
                <a:gd name="T0" fmla="*/ 1125 w 1178"/>
                <a:gd name="T1" fmla="*/ 294 h 294"/>
                <a:gd name="T2" fmla="*/ 1072 w 1178"/>
                <a:gd name="T3" fmla="*/ 231 h 294"/>
                <a:gd name="T4" fmla="*/ 959 w 1178"/>
                <a:gd name="T5" fmla="*/ 111 h 294"/>
                <a:gd name="T6" fmla="*/ 710 w 1178"/>
                <a:gd name="T7" fmla="*/ 53 h 294"/>
                <a:gd name="T8" fmla="*/ 647 w 1178"/>
                <a:gd name="T9" fmla="*/ 53 h 294"/>
                <a:gd name="T10" fmla="*/ 397 w 1178"/>
                <a:gd name="T11" fmla="*/ 111 h 294"/>
                <a:gd name="T12" fmla="*/ 284 w 1178"/>
                <a:gd name="T13" fmla="*/ 231 h 294"/>
                <a:gd name="T14" fmla="*/ 232 w 1178"/>
                <a:gd name="T15" fmla="*/ 294 h 294"/>
                <a:gd name="T16" fmla="*/ 0 w 1178"/>
                <a:gd name="T17" fmla="*/ 289 h 294"/>
                <a:gd name="T18" fmla="*/ 280 w 1178"/>
                <a:gd name="T19" fmla="*/ 227 h 294"/>
                <a:gd name="T20" fmla="*/ 394 w 1178"/>
                <a:gd name="T21" fmla="*/ 107 h 294"/>
                <a:gd name="T22" fmla="*/ 652 w 1178"/>
                <a:gd name="T23" fmla="*/ 51 h 294"/>
                <a:gd name="T24" fmla="*/ 705 w 1178"/>
                <a:gd name="T25" fmla="*/ 51 h 294"/>
                <a:gd name="T26" fmla="*/ 963 w 1178"/>
                <a:gd name="T27" fmla="*/ 107 h 294"/>
                <a:gd name="T28" fmla="*/ 1076 w 1178"/>
                <a:gd name="T29" fmla="*/ 227 h 294"/>
                <a:gd name="T30" fmla="*/ 1178 w 1178"/>
                <a:gd name="T31" fmla="*/ 289 h 294"/>
                <a:gd name="T32" fmla="*/ 1079 w 1178"/>
                <a:gd name="T33" fmla="*/ 294 h 294"/>
                <a:gd name="T34" fmla="*/ 1077 w 1178"/>
                <a:gd name="T35" fmla="*/ 293 h 294"/>
                <a:gd name="T36" fmla="*/ 1014 w 1178"/>
                <a:gd name="T37" fmla="*/ 214 h 294"/>
                <a:gd name="T38" fmla="*/ 838 w 1178"/>
                <a:gd name="T39" fmla="*/ 54 h 294"/>
                <a:gd name="T40" fmla="*/ 715 w 1178"/>
                <a:gd name="T41" fmla="*/ 94 h 294"/>
                <a:gd name="T42" fmla="*/ 690 w 1178"/>
                <a:gd name="T43" fmla="*/ 292 h 294"/>
                <a:gd name="T44" fmla="*/ 685 w 1178"/>
                <a:gd name="T45" fmla="*/ 283 h 294"/>
                <a:gd name="T46" fmla="*/ 760 w 1178"/>
                <a:gd name="T47" fmla="*/ 34 h 294"/>
                <a:gd name="T48" fmla="*/ 1000 w 1178"/>
                <a:gd name="T49" fmla="*/ 190 h 294"/>
                <a:gd name="T50" fmla="*/ 1057 w 1178"/>
                <a:gd name="T51" fmla="*/ 257 h 294"/>
                <a:gd name="T52" fmla="*/ 1081 w 1178"/>
                <a:gd name="T53" fmla="*/ 294 h 294"/>
                <a:gd name="T54" fmla="*/ 277 w 1178"/>
                <a:gd name="T55" fmla="*/ 294 h 294"/>
                <a:gd name="T56" fmla="*/ 300 w 1178"/>
                <a:gd name="T57" fmla="*/ 257 h 294"/>
                <a:gd name="T58" fmla="*/ 356 w 1178"/>
                <a:gd name="T59" fmla="*/ 190 h 294"/>
                <a:gd name="T60" fmla="*/ 597 w 1178"/>
                <a:gd name="T61" fmla="*/ 34 h 294"/>
                <a:gd name="T62" fmla="*/ 672 w 1178"/>
                <a:gd name="T63" fmla="*/ 283 h 294"/>
                <a:gd name="T64" fmla="*/ 666 w 1178"/>
                <a:gd name="T65" fmla="*/ 292 h 294"/>
                <a:gd name="T66" fmla="*/ 641 w 1178"/>
                <a:gd name="T67" fmla="*/ 94 h 294"/>
                <a:gd name="T68" fmla="*/ 519 w 1178"/>
                <a:gd name="T69" fmla="*/ 54 h 294"/>
                <a:gd name="T70" fmla="*/ 342 w 1178"/>
                <a:gd name="T71" fmla="*/ 214 h 294"/>
                <a:gd name="T72" fmla="*/ 280 w 1178"/>
                <a:gd name="T73" fmla="*/ 293 h 294"/>
                <a:gd name="T74" fmla="*/ 277 w 1178"/>
                <a:gd name="T75" fmla="*/ 29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78" h="294">
                  <a:moveTo>
                    <a:pt x="1178" y="294"/>
                  </a:moveTo>
                  <a:cubicBezTo>
                    <a:pt x="1125" y="294"/>
                    <a:pt x="1125" y="294"/>
                    <a:pt x="1125" y="294"/>
                  </a:cubicBezTo>
                  <a:cubicBezTo>
                    <a:pt x="1124" y="293"/>
                    <a:pt x="1124" y="293"/>
                    <a:pt x="1124" y="293"/>
                  </a:cubicBezTo>
                  <a:cubicBezTo>
                    <a:pt x="1124" y="293"/>
                    <a:pt x="1082" y="242"/>
                    <a:pt x="1072" y="231"/>
                  </a:cubicBezTo>
                  <a:cubicBezTo>
                    <a:pt x="1068" y="226"/>
                    <a:pt x="1068" y="226"/>
                    <a:pt x="1068" y="226"/>
                  </a:cubicBezTo>
                  <a:cubicBezTo>
                    <a:pt x="1034" y="186"/>
                    <a:pt x="1000" y="145"/>
                    <a:pt x="959" y="111"/>
                  </a:cubicBezTo>
                  <a:cubicBezTo>
                    <a:pt x="918" y="76"/>
                    <a:pt x="877" y="43"/>
                    <a:pt x="833" y="28"/>
                  </a:cubicBezTo>
                  <a:cubicBezTo>
                    <a:pt x="769" y="6"/>
                    <a:pt x="728" y="14"/>
                    <a:pt x="710" y="53"/>
                  </a:cubicBezTo>
                  <a:cubicBezTo>
                    <a:pt x="705" y="63"/>
                    <a:pt x="683" y="64"/>
                    <a:pt x="678" y="64"/>
                  </a:cubicBezTo>
                  <a:cubicBezTo>
                    <a:pt x="674" y="64"/>
                    <a:pt x="652" y="63"/>
                    <a:pt x="647" y="53"/>
                  </a:cubicBezTo>
                  <a:cubicBezTo>
                    <a:pt x="629" y="14"/>
                    <a:pt x="587" y="6"/>
                    <a:pt x="524" y="28"/>
                  </a:cubicBezTo>
                  <a:cubicBezTo>
                    <a:pt x="479" y="43"/>
                    <a:pt x="439" y="76"/>
                    <a:pt x="397" y="111"/>
                  </a:cubicBezTo>
                  <a:cubicBezTo>
                    <a:pt x="357" y="145"/>
                    <a:pt x="322" y="186"/>
                    <a:pt x="289" y="226"/>
                  </a:cubicBezTo>
                  <a:cubicBezTo>
                    <a:pt x="284" y="231"/>
                    <a:pt x="284" y="231"/>
                    <a:pt x="284" y="231"/>
                  </a:cubicBezTo>
                  <a:cubicBezTo>
                    <a:pt x="275" y="242"/>
                    <a:pt x="233" y="293"/>
                    <a:pt x="232" y="293"/>
                  </a:cubicBezTo>
                  <a:cubicBezTo>
                    <a:pt x="232" y="294"/>
                    <a:pt x="232" y="294"/>
                    <a:pt x="232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29" y="289"/>
                    <a:pt x="229" y="289"/>
                    <a:pt x="229" y="289"/>
                  </a:cubicBezTo>
                  <a:cubicBezTo>
                    <a:pt x="235" y="282"/>
                    <a:pt x="271" y="238"/>
                    <a:pt x="280" y="227"/>
                  </a:cubicBezTo>
                  <a:cubicBezTo>
                    <a:pt x="285" y="222"/>
                    <a:pt x="285" y="222"/>
                    <a:pt x="285" y="222"/>
                  </a:cubicBezTo>
                  <a:cubicBezTo>
                    <a:pt x="318" y="183"/>
                    <a:pt x="353" y="141"/>
                    <a:pt x="394" y="107"/>
                  </a:cubicBezTo>
                  <a:cubicBezTo>
                    <a:pt x="436" y="72"/>
                    <a:pt x="477" y="39"/>
                    <a:pt x="522" y="23"/>
                  </a:cubicBezTo>
                  <a:cubicBezTo>
                    <a:pt x="589" y="0"/>
                    <a:pt x="632" y="9"/>
                    <a:pt x="652" y="51"/>
                  </a:cubicBezTo>
                  <a:cubicBezTo>
                    <a:pt x="654" y="56"/>
                    <a:pt x="667" y="58"/>
                    <a:pt x="678" y="58"/>
                  </a:cubicBezTo>
                  <a:cubicBezTo>
                    <a:pt x="690" y="58"/>
                    <a:pt x="703" y="56"/>
                    <a:pt x="705" y="51"/>
                  </a:cubicBezTo>
                  <a:cubicBezTo>
                    <a:pt x="724" y="9"/>
                    <a:pt x="768" y="0"/>
                    <a:pt x="834" y="23"/>
                  </a:cubicBezTo>
                  <a:cubicBezTo>
                    <a:pt x="880" y="39"/>
                    <a:pt x="921" y="72"/>
                    <a:pt x="963" y="107"/>
                  </a:cubicBezTo>
                  <a:cubicBezTo>
                    <a:pt x="1003" y="141"/>
                    <a:pt x="1038" y="183"/>
                    <a:pt x="1072" y="222"/>
                  </a:cubicBezTo>
                  <a:cubicBezTo>
                    <a:pt x="1076" y="227"/>
                    <a:pt x="1076" y="227"/>
                    <a:pt x="1076" y="227"/>
                  </a:cubicBezTo>
                  <a:cubicBezTo>
                    <a:pt x="1085" y="238"/>
                    <a:pt x="1122" y="282"/>
                    <a:pt x="1128" y="289"/>
                  </a:cubicBezTo>
                  <a:cubicBezTo>
                    <a:pt x="1178" y="289"/>
                    <a:pt x="1178" y="289"/>
                    <a:pt x="1178" y="289"/>
                  </a:cubicBezTo>
                  <a:lnTo>
                    <a:pt x="1178" y="294"/>
                  </a:lnTo>
                  <a:close/>
                  <a:moveTo>
                    <a:pt x="1079" y="294"/>
                  </a:moveTo>
                  <a:cubicBezTo>
                    <a:pt x="1079" y="292"/>
                    <a:pt x="1079" y="292"/>
                    <a:pt x="1079" y="292"/>
                  </a:cubicBezTo>
                  <a:cubicBezTo>
                    <a:pt x="1077" y="293"/>
                    <a:pt x="1077" y="293"/>
                    <a:pt x="1077" y="293"/>
                  </a:cubicBezTo>
                  <a:cubicBezTo>
                    <a:pt x="1076" y="290"/>
                    <a:pt x="1055" y="263"/>
                    <a:pt x="1053" y="260"/>
                  </a:cubicBezTo>
                  <a:cubicBezTo>
                    <a:pt x="1039" y="243"/>
                    <a:pt x="1026" y="228"/>
                    <a:pt x="1014" y="214"/>
                  </a:cubicBezTo>
                  <a:cubicBezTo>
                    <a:pt x="1008" y="208"/>
                    <a:pt x="1002" y="201"/>
                    <a:pt x="996" y="194"/>
                  </a:cubicBezTo>
                  <a:cubicBezTo>
                    <a:pt x="950" y="140"/>
                    <a:pt x="902" y="84"/>
                    <a:pt x="838" y="54"/>
                  </a:cubicBezTo>
                  <a:cubicBezTo>
                    <a:pt x="814" y="44"/>
                    <a:pt x="786" y="33"/>
                    <a:pt x="761" y="40"/>
                  </a:cubicBezTo>
                  <a:cubicBezTo>
                    <a:pt x="736" y="46"/>
                    <a:pt x="723" y="73"/>
                    <a:pt x="715" y="94"/>
                  </a:cubicBezTo>
                  <a:cubicBezTo>
                    <a:pt x="695" y="156"/>
                    <a:pt x="693" y="218"/>
                    <a:pt x="690" y="283"/>
                  </a:cubicBezTo>
                  <a:cubicBezTo>
                    <a:pt x="690" y="292"/>
                    <a:pt x="690" y="292"/>
                    <a:pt x="690" y="292"/>
                  </a:cubicBezTo>
                  <a:cubicBezTo>
                    <a:pt x="685" y="291"/>
                    <a:pt x="685" y="291"/>
                    <a:pt x="685" y="291"/>
                  </a:cubicBezTo>
                  <a:cubicBezTo>
                    <a:pt x="685" y="283"/>
                    <a:pt x="685" y="283"/>
                    <a:pt x="685" y="283"/>
                  </a:cubicBezTo>
                  <a:cubicBezTo>
                    <a:pt x="687" y="217"/>
                    <a:pt x="689" y="155"/>
                    <a:pt x="710" y="92"/>
                  </a:cubicBezTo>
                  <a:cubicBezTo>
                    <a:pt x="718" y="70"/>
                    <a:pt x="733" y="42"/>
                    <a:pt x="760" y="34"/>
                  </a:cubicBezTo>
                  <a:cubicBezTo>
                    <a:pt x="787" y="28"/>
                    <a:pt x="815" y="38"/>
                    <a:pt x="840" y="50"/>
                  </a:cubicBezTo>
                  <a:cubicBezTo>
                    <a:pt x="905" y="80"/>
                    <a:pt x="954" y="136"/>
                    <a:pt x="1000" y="190"/>
                  </a:cubicBezTo>
                  <a:cubicBezTo>
                    <a:pt x="1006" y="197"/>
                    <a:pt x="1012" y="204"/>
                    <a:pt x="1018" y="211"/>
                  </a:cubicBezTo>
                  <a:cubicBezTo>
                    <a:pt x="1030" y="225"/>
                    <a:pt x="1043" y="240"/>
                    <a:pt x="1057" y="257"/>
                  </a:cubicBezTo>
                  <a:cubicBezTo>
                    <a:pt x="1069" y="272"/>
                    <a:pt x="1083" y="290"/>
                    <a:pt x="1082" y="293"/>
                  </a:cubicBezTo>
                  <a:cubicBezTo>
                    <a:pt x="1081" y="294"/>
                    <a:pt x="1081" y="294"/>
                    <a:pt x="1081" y="294"/>
                  </a:cubicBezTo>
                  <a:lnTo>
                    <a:pt x="1079" y="294"/>
                  </a:lnTo>
                  <a:close/>
                  <a:moveTo>
                    <a:pt x="277" y="294"/>
                  </a:moveTo>
                  <a:cubicBezTo>
                    <a:pt x="275" y="293"/>
                    <a:pt x="275" y="293"/>
                    <a:pt x="275" y="293"/>
                  </a:cubicBezTo>
                  <a:cubicBezTo>
                    <a:pt x="274" y="290"/>
                    <a:pt x="292" y="267"/>
                    <a:pt x="300" y="257"/>
                  </a:cubicBezTo>
                  <a:cubicBezTo>
                    <a:pt x="314" y="240"/>
                    <a:pt x="326" y="225"/>
                    <a:pt x="338" y="211"/>
                  </a:cubicBezTo>
                  <a:cubicBezTo>
                    <a:pt x="344" y="204"/>
                    <a:pt x="350" y="197"/>
                    <a:pt x="356" y="190"/>
                  </a:cubicBezTo>
                  <a:cubicBezTo>
                    <a:pt x="403" y="136"/>
                    <a:pt x="451" y="80"/>
                    <a:pt x="517" y="50"/>
                  </a:cubicBezTo>
                  <a:cubicBezTo>
                    <a:pt x="541" y="38"/>
                    <a:pt x="570" y="28"/>
                    <a:pt x="597" y="34"/>
                  </a:cubicBezTo>
                  <a:cubicBezTo>
                    <a:pt x="624" y="42"/>
                    <a:pt x="639" y="70"/>
                    <a:pt x="646" y="92"/>
                  </a:cubicBezTo>
                  <a:cubicBezTo>
                    <a:pt x="667" y="155"/>
                    <a:pt x="669" y="217"/>
                    <a:pt x="672" y="283"/>
                  </a:cubicBezTo>
                  <a:cubicBezTo>
                    <a:pt x="672" y="291"/>
                    <a:pt x="672" y="291"/>
                    <a:pt x="672" y="291"/>
                  </a:cubicBezTo>
                  <a:cubicBezTo>
                    <a:pt x="666" y="292"/>
                    <a:pt x="666" y="292"/>
                    <a:pt x="666" y="292"/>
                  </a:cubicBezTo>
                  <a:cubicBezTo>
                    <a:pt x="666" y="283"/>
                    <a:pt x="666" y="283"/>
                    <a:pt x="666" y="283"/>
                  </a:cubicBezTo>
                  <a:cubicBezTo>
                    <a:pt x="664" y="218"/>
                    <a:pt x="662" y="156"/>
                    <a:pt x="641" y="94"/>
                  </a:cubicBezTo>
                  <a:cubicBezTo>
                    <a:pt x="634" y="73"/>
                    <a:pt x="620" y="46"/>
                    <a:pt x="595" y="40"/>
                  </a:cubicBezTo>
                  <a:cubicBezTo>
                    <a:pt x="570" y="33"/>
                    <a:pt x="543" y="44"/>
                    <a:pt x="519" y="54"/>
                  </a:cubicBezTo>
                  <a:cubicBezTo>
                    <a:pt x="455" y="84"/>
                    <a:pt x="407" y="140"/>
                    <a:pt x="360" y="194"/>
                  </a:cubicBezTo>
                  <a:cubicBezTo>
                    <a:pt x="354" y="201"/>
                    <a:pt x="348" y="208"/>
                    <a:pt x="342" y="214"/>
                  </a:cubicBezTo>
                  <a:cubicBezTo>
                    <a:pt x="330" y="228"/>
                    <a:pt x="318" y="243"/>
                    <a:pt x="304" y="260"/>
                  </a:cubicBezTo>
                  <a:cubicBezTo>
                    <a:pt x="302" y="263"/>
                    <a:pt x="281" y="290"/>
                    <a:pt x="280" y="293"/>
                  </a:cubicBezTo>
                  <a:cubicBezTo>
                    <a:pt x="278" y="291"/>
                    <a:pt x="278" y="291"/>
                    <a:pt x="278" y="291"/>
                  </a:cubicBezTo>
                  <a:cubicBezTo>
                    <a:pt x="277" y="292"/>
                    <a:pt x="277" y="292"/>
                    <a:pt x="277" y="292"/>
                  </a:cubicBezTo>
                  <a:lnTo>
                    <a:pt x="277" y="294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32EAE99-8B0C-4B27-A756-70325DB91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1893"/>
              <a:ext cx="1027" cy="228"/>
            </a:xfrm>
            <a:custGeom>
              <a:avLst/>
              <a:gdLst>
                <a:gd name="T0" fmla="*/ 1027 w 1027"/>
                <a:gd name="T1" fmla="*/ 228 h 228"/>
                <a:gd name="T2" fmla="*/ 879 w 1027"/>
                <a:gd name="T3" fmla="*/ 228 h 228"/>
                <a:gd name="T4" fmla="*/ 879 w 1027"/>
                <a:gd name="T5" fmla="*/ 11 h 228"/>
                <a:gd name="T6" fmla="*/ 67 w 1027"/>
                <a:gd name="T7" fmla="*/ 11 h 228"/>
                <a:gd name="T8" fmla="*/ 67 w 1027"/>
                <a:gd name="T9" fmla="*/ 228 h 228"/>
                <a:gd name="T10" fmla="*/ 0 w 1027"/>
                <a:gd name="T11" fmla="*/ 228 h 228"/>
                <a:gd name="T12" fmla="*/ 0 w 1027"/>
                <a:gd name="T13" fmla="*/ 219 h 228"/>
                <a:gd name="T14" fmla="*/ 57 w 1027"/>
                <a:gd name="T15" fmla="*/ 219 h 228"/>
                <a:gd name="T16" fmla="*/ 57 w 1027"/>
                <a:gd name="T17" fmla="*/ 0 h 228"/>
                <a:gd name="T18" fmla="*/ 887 w 1027"/>
                <a:gd name="T19" fmla="*/ 0 h 228"/>
                <a:gd name="T20" fmla="*/ 887 w 1027"/>
                <a:gd name="T21" fmla="*/ 219 h 228"/>
                <a:gd name="T22" fmla="*/ 1027 w 1027"/>
                <a:gd name="T23" fmla="*/ 219 h 228"/>
                <a:gd name="T24" fmla="*/ 1027 w 1027"/>
                <a:gd name="T2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7" h="228">
                  <a:moveTo>
                    <a:pt x="1027" y="228"/>
                  </a:moveTo>
                  <a:lnTo>
                    <a:pt x="879" y="228"/>
                  </a:lnTo>
                  <a:lnTo>
                    <a:pt x="879" y="11"/>
                  </a:lnTo>
                  <a:lnTo>
                    <a:pt x="67" y="11"/>
                  </a:lnTo>
                  <a:lnTo>
                    <a:pt x="67" y="228"/>
                  </a:lnTo>
                  <a:lnTo>
                    <a:pt x="0" y="228"/>
                  </a:lnTo>
                  <a:lnTo>
                    <a:pt x="0" y="219"/>
                  </a:lnTo>
                  <a:lnTo>
                    <a:pt x="57" y="219"/>
                  </a:lnTo>
                  <a:lnTo>
                    <a:pt x="57" y="0"/>
                  </a:lnTo>
                  <a:lnTo>
                    <a:pt x="887" y="0"/>
                  </a:lnTo>
                  <a:lnTo>
                    <a:pt x="887" y="219"/>
                  </a:lnTo>
                  <a:lnTo>
                    <a:pt x="1027" y="219"/>
                  </a:lnTo>
                  <a:lnTo>
                    <a:pt x="1027" y="228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D774B828-5E1C-4B26-AA1C-8D1C7AB21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9" y="1948"/>
              <a:ext cx="183" cy="169"/>
            </a:xfrm>
            <a:custGeom>
              <a:avLst/>
              <a:gdLst>
                <a:gd name="T0" fmla="*/ 5 w 107"/>
                <a:gd name="T1" fmla="*/ 98 h 98"/>
                <a:gd name="T2" fmla="*/ 0 w 107"/>
                <a:gd name="T3" fmla="*/ 98 h 98"/>
                <a:gd name="T4" fmla="*/ 0 w 107"/>
                <a:gd name="T5" fmla="*/ 13 h 98"/>
                <a:gd name="T6" fmla="*/ 6 w 107"/>
                <a:gd name="T7" fmla="*/ 7 h 98"/>
                <a:gd name="T8" fmla="*/ 11 w 107"/>
                <a:gd name="T9" fmla="*/ 6 h 98"/>
                <a:gd name="T10" fmla="*/ 19 w 107"/>
                <a:gd name="T11" fmla="*/ 4 h 98"/>
                <a:gd name="T12" fmla="*/ 28 w 107"/>
                <a:gd name="T13" fmla="*/ 0 h 98"/>
                <a:gd name="T14" fmla="*/ 29 w 107"/>
                <a:gd name="T15" fmla="*/ 0 h 98"/>
                <a:gd name="T16" fmla="*/ 59 w 107"/>
                <a:gd name="T17" fmla="*/ 0 h 98"/>
                <a:gd name="T18" fmla="*/ 78 w 107"/>
                <a:gd name="T19" fmla="*/ 0 h 98"/>
                <a:gd name="T20" fmla="*/ 86 w 107"/>
                <a:gd name="T21" fmla="*/ 4 h 98"/>
                <a:gd name="T22" fmla="*/ 91 w 107"/>
                <a:gd name="T23" fmla="*/ 5 h 98"/>
                <a:gd name="T24" fmla="*/ 94 w 107"/>
                <a:gd name="T25" fmla="*/ 5 h 98"/>
                <a:gd name="T26" fmla="*/ 94 w 107"/>
                <a:gd name="T27" fmla="*/ 6 h 98"/>
                <a:gd name="T28" fmla="*/ 107 w 107"/>
                <a:gd name="T29" fmla="*/ 20 h 98"/>
                <a:gd name="T30" fmla="*/ 107 w 107"/>
                <a:gd name="T31" fmla="*/ 74 h 98"/>
                <a:gd name="T32" fmla="*/ 107 w 107"/>
                <a:gd name="T33" fmla="*/ 97 h 98"/>
                <a:gd name="T34" fmla="*/ 102 w 107"/>
                <a:gd name="T35" fmla="*/ 97 h 98"/>
                <a:gd name="T36" fmla="*/ 101 w 107"/>
                <a:gd name="T37" fmla="*/ 74 h 98"/>
                <a:gd name="T38" fmla="*/ 101 w 107"/>
                <a:gd name="T39" fmla="*/ 20 h 98"/>
                <a:gd name="T40" fmla="*/ 94 w 107"/>
                <a:gd name="T41" fmla="*/ 11 h 98"/>
                <a:gd name="T42" fmla="*/ 93 w 107"/>
                <a:gd name="T43" fmla="*/ 11 h 98"/>
                <a:gd name="T44" fmla="*/ 91 w 107"/>
                <a:gd name="T45" fmla="*/ 11 h 98"/>
                <a:gd name="T46" fmla="*/ 82 w 107"/>
                <a:gd name="T47" fmla="*/ 7 h 98"/>
                <a:gd name="T48" fmla="*/ 78 w 107"/>
                <a:gd name="T49" fmla="*/ 6 h 98"/>
                <a:gd name="T50" fmla="*/ 59 w 107"/>
                <a:gd name="T51" fmla="*/ 6 h 98"/>
                <a:gd name="T52" fmla="*/ 29 w 107"/>
                <a:gd name="T53" fmla="*/ 6 h 98"/>
                <a:gd name="T54" fmla="*/ 27 w 107"/>
                <a:gd name="T55" fmla="*/ 6 h 98"/>
                <a:gd name="T56" fmla="*/ 24 w 107"/>
                <a:gd name="T57" fmla="*/ 7 h 98"/>
                <a:gd name="T58" fmla="*/ 20 w 107"/>
                <a:gd name="T59" fmla="*/ 10 h 98"/>
                <a:gd name="T60" fmla="*/ 13 w 107"/>
                <a:gd name="T61" fmla="*/ 11 h 98"/>
                <a:gd name="T62" fmla="*/ 6 w 107"/>
                <a:gd name="T63" fmla="*/ 12 h 98"/>
                <a:gd name="T64" fmla="*/ 5 w 107"/>
                <a:gd name="T65" fmla="*/ 12 h 98"/>
                <a:gd name="T66" fmla="*/ 5 w 107"/>
                <a:gd name="T67" fmla="*/ 13 h 98"/>
                <a:gd name="T68" fmla="*/ 5 w 107"/>
                <a:gd name="T6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98">
                  <a:moveTo>
                    <a:pt x="5" y="98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65"/>
                    <a:pt x="0" y="46"/>
                    <a:pt x="0" y="13"/>
                  </a:cubicBezTo>
                  <a:cubicBezTo>
                    <a:pt x="0" y="11"/>
                    <a:pt x="1" y="7"/>
                    <a:pt x="6" y="7"/>
                  </a:cubicBezTo>
                  <a:cubicBezTo>
                    <a:pt x="8" y="6"/>
                    <a:pt x="10" y="6"/>
                    <a:pt x="11" y="6"/>
                  </a:cubicBezTo>
                  <a:cubicBezTo>
                    <a:pt x="14" y="5"/>
                    <a:pt x="16" y="4"/>
                    <a:pt x="19" y="4"/>
                  </a:cubicBezTo>
                  <a:cubicBezTo>
                    <a:pt x="21" y="0"/>
                    <a:pt x="25" y="0"/>
                    <a:pt x="28" y="0"/>
                  </a:cubicBezTo>
                  <a:cubicBezTo>
                    <a:pt x="28" y="0"/>
                    <a:pt x="29" y="0"/>
                    <a:pt x="29" y="0"/>
                  </a:cubicBezTo>
                  <a:cubicBezTo>
                    <a:pt x="39" y="0"/>
                    <a:pt x="49" y="0"/>
                    <a:pt x="5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4" y="1"/>
                    <a:pt x="86" y="4"/>
                  </a:cubicBezTo>
                  <a:cubicBezTo>
                    <a:pt x="87" y="5"/>
                    <a:pt x="89" y="5"/>
                    <a:pt x="91" y="5"/>
                  </a:cubicBezTo>
                  <a:cubicBezTo>
                    <a:pt x="92" y="5"/>
                    <a:pt x="93" y="5"/>
                    <a:pt x="94" y="5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106" y="7"/>
                    <a:pt x="107" y="8"/>
                    <a:pt x="107" y="20"/>
                  </a:cubicBezTo>
                  <a:cubicBezTo>
                    <a:pt x="107" y="74"/>
                    <a:pt x="107" y="74"/>
                    <a:pt x="107" y="74"/>
                  </a:cubicBezTo>
                  <a:cubicBezTo>
                    <a:pt x="107" y="81"/>
                    <a:pt x="107" y="86"/>
                    <a:pt x="107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1" y="86"/>
                    <a:pt x="101" y="81"/>
                    <a:pt x="101" y="74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2"/>
                    <a:pt x="101" y="12"/>
                    <a:pt x="94" y="11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2" y="11"/>
                    <a:pt x="92" y="11"/>
                    <a:pt x="91" y="11"/>
                  </a:cubicBezTo>
                  <a:cubicBezTo>
                    <a:pt x="88" y="10"/>
                    <a:pt x="84" y="10"/>
                    <a:pt x="82" y="7"/>
                  </a:cubicBezTo>
                  <a:cubicBezTo>
                    <a:pt x="81" y="6"/>
                    <a:pt x="80" y="6"/>
                    <a:pt x="78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49" y="6"/>
                    <a:pt x="39" y="6"/>
                    <a:pt x="29" y="6"/>
                  </a:cubicBezTo>
                  <a:cubicBezTo>
                    <a:pt x="28" y="6"/>
                    <a:pt x="28" y="6"/>
                    <a:pt x="27" y="6"/>
                  </a:cubicBezTo>
                  <a:cubicBezTo>
                    <a:pt x="24" y="5"/>
                    <a:pt x="24" y="5"/>
                    <a:pt x="24" y="7"/>
                  </a:cubicBezTo>
                  <a:cubicBezTo>
                    <a:pt x="24" y="8"/>
                    <a:pt x="23" y="10"/>
                    <a:pt x="20" y="10"/>
                  </a:cubicBezTo>
                  <a:cubicBezTo>
                    <a:pt x="17" y="10"/>
                    <a:pt x="15" y="10"/>
                    <a:pt x="13" y="11"/>
                  </a:cubicBezTo>
                  <a:cubicBezTo>
                    <a:pt x="11" y="11"/>
                    <a:pt x="9" y="12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5" y="46"/>
                    <a:pt x="5" y="65"/>
                    <a:pt x="5" y="98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6AF0BF6-8DEB-4F6A-9ADA-C0CB9C8D50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7" y="1656"/>
              <a:ext cx="1226" cy="229"/>
            </a:xfrm>
            <a:custGeom>
              <a:avLst/>
              <a:gdLst>
                <a:gd name="T0" fmla="*/ 67 w 716"/>
                <a:gd name="T1" fmla="*/ 112 h 133"/>
                <a:gd name="T2" fmla="*/ 49 w 716"/>
                <a:gd name="T3" fmla="*/ 101 h 133"/>
                <a:gd name="T4" fmla="*/ 30 w 716"/>
                <a:gd name="T5" fmla="*/ 86 h 133"/>
                <a:gd name="T6" fmla="*/ 11 w 716"/>
                <a:gd name="T7" fmla="*/ 53 h 133"/>
                <a:gd name="T8" fmla="*/ 25 w 716"/>
                <a:gd name="T9" fmla="*/ 52 h 133"/>
                <a:gd name="T10" fmla="*/ 36 w 716"/>
                <a:gd name="T11" fmla="*/ 52 h 133"/>
                <a:gd name="T12" fmla="*/ 45 w 716"/>
                <a:gd name="T13" fmla="*/ 52 h 133"/>
                <a:gd name="T14" fmla="*/ 55 w 716"/>
                <a:gd name="T15" fmla="*/ 54 h 133"/>
                <a:gd name="T16" fmla="*/ 72 w 716"/>
                <a:gd name="T17" fmla="*/ 60 h 133"/>
                <a:gd name="T18" fmla="*/ 73 w 716"/>
                <a:gd name="T19" fmla="*/ 56 h 133"/>
                <a:gd name="T20" fmla="*/ 93 w 716"/>
                <a:gd name="T21" fmla="*/ 56 h 133"/>
                <a:gd name="T22" fmla="*/ 127 w 716"/>
                <a:gd name="T23" fmla="*/ 62 h 133"/>
                <a:gd name="T24" fmla="*/ 150 w 716"/>
                <a:gd name="T25" fmla="*/ 62 h 133"/>
                <a:gd name="T26" fmla="*/ 173 w 716"/>
                <a:gd name="T27" fmla="*/ 48 h 133"/>
                <a:gd name="T28" fmla="*/ 178 w 716"/>
                <a:gd name="T29" fmla="*/ 19 h 133"/>
                <a:gd name="T30" fmla="*/ 190 w 716"/>
                <a:gd name="T31" fmla="*/ 11 h 133"/>
                <a:gd name="T32" fmla="*/ 207 w 716"/>
                <a:gd name="T33" fmla="*/ 2 h 133"/>
                <a:gd name="T34" fmla="*/ 211 w 716"/>
                <a:gd name="T35" fmla="*/ 23 h 133"/>
                <a:gd name="T36" fmla="*/ 496 w 716"/>
                <a:gd name="T37" fmla="*/ 27 h 133"/>
                <a:gd name="T38" fmla="*/ 516 w 716"/>
                <a:gd name="T39" fmla="*/ 8 h 133"/>
                <a:gd name="T40" fmla="*/ 530 w 716"/>
                <a:gd name="T41" fmla="*/ 10 h 133"/>
                <a:gd name="T42" fmla="*/ 536 w 716"/>
                <a:gd name="T43" fmla="*/ 28 h 133"/>
                <a:gd name="T44" fmla="*/ 561 w 716"/>
                <a:gd name="T45" fmla="*/ 62 h 133"/>
                <a:gd name="T46" fmla="*/ 612 w 716"/>
                <a:gd name="T47" fmla="*/ 56 h 133"/>
                <a:gd name="T48" fmla="*/ 622 w 716"/>
                <a:gd name="T49" fmla="*/ 64 h 133"/>
                <a:gd name="T50" fmla="*/ 635 w 716"/>
                <a:gd name="T51" fmla="*/ 59 h 133"/>
                <a:gd name="T52" fmla="*/ 649 w 716"/>
                <a:gd name="T53" fmla="*/ 63 h 133"/>
                <a:gd name="T54" fmla="*/ 662 w 716"/>
                <a:gd name="T55" fmla="*/ 61 h 133"/>
                <a:gd name="T56" fmla="*/ 678 w 716"/>
                <a:gd name="T57" fmla="*/ 56 h 133"/>
                <a:gd name="T58" fmla="*/ 691 w 716"/>
                <a:gd name="T59" fmla="*/ 54 h 133"/>
                <a:gd name="T60" fmla="*/ 702 w 716"/>
                <a:gd name="T61" fmla="*/ 52 h 133"/>
                <a:gd name="T62" fmla="*/ 714 w 716"/>
                <a:gd name="T63" fmla="*/ 60 h 133"/>
                <a:gd name="T64" fmla="*/ 684 w 716"/>
                <a:gd name="T65" fmla="*/ 90 h 133"/>
                <a:gd name="T66" fmla="*/ 653 w 716"/>
                <a:gd name="T67" fmla="*/ 108 h 133"/>
                <a:gd name="T68" fmla="*/ 601 w 716"/>
                <a:gd name="T69" fmla="*/ 133 h 133"/>
                <a:gd name="T70" fmla="*/ 599 w 716"/>
                <a:gd name="T71" fmla="*/ 128 h 133"/>
                <a:gd name="T72" fmla="*/ 652 w 716"/>
                <a:gd name="T73" fmla="*/ 103 h 133"/>
                <a:gd name="T74" fmla="*/ 691 w 716"/>
                <a:gd name="T75" fmla="*/ 78 h 133"/>
                <a:gd name="T76" fmla="*/ 701 w 716"/>
                <a:gd name="T77" fmla="*/ 58 h 133"/>
                <a:gd name="T78" fmla="*/ 683 w 716"/>
                <a:gd name="T79" fmla="*/ 57 h 133"/>
                <a:gd name="T80" fmla="*/ 657 w 716"/>
                <a:gd name="T81" fmla="*/ 64 h 133"/>
                <a:gd name="T82" fmla="*/ 637 w 716"/>
                <a:gd name="T83" fmla="*/ 70 h 133"/>
                <a:gd name="T84" fmla="*/ 616 w 716"/>
                <a:gd name="T85" fmla="*/ 63 h 133"/>
                <a:gd name="T86" fmla="*/ 606 w 716"/>
                <a:gd name="T87" fmla="*/ 66 h 133"/>
                <a:gd name="T88" fmla="*/ 562 w 716"/>
                <a:gd name="T89" fmla="*/ 67 h 133"/>
                <a:gd name="T90" fmla="*/ 530 w 716"/>
                <a:gd name="T91" fmla="*/ 26 h 133"/>
                <a:gd name="T92" fmla="*/ 518 w 716"/>
                <a:gd name="T93" fmla="*/ 15 h 133"/>
                <a:gd name="T94" fmla="*/ 508 w 716"/>
                <a:gd name="T95" fmla="*/ 21 h 133"/>
                <a:gd name="T96" fmla="*/ 220 w 716"/>
                <a:gd name="T97" fmla="*/ 32 h 133"/>
                <a:gd name="T98" fmla="*/ 206 w 716"/>
                <a:gd name="T99" fmla="*/ 15 h 133"/>
                <a:gd name="T100" fmla="*/ 193 w 716"/>
                <a:gd name="T101" fmla="*/ 16 h 133"/>
                <a:gd name="T102" fmla="*/ 182 w 716"/>
                <a:gd name="T103" fmla="*/ 30 h 133"/>
                <a:gd name="T104" fmla="*/ 152 w 716"/>
                <a:gd name="T105" fmla="*/ 67 h 133"/>
                <a:gd name="T106" fmla="*/ 108 w 716"/>
                <a:gd name="T107" fmla="*/ 66 h 133"/>
                <a:gd name="T108" fmla="*/ 96 w 716"/>
                <a:gd name="T109" fmla="*/ 60 h 133"/>
                <a:gd name="T110" fmla="*/ 80 w 716"/>
                <a:gd name="T111" fmla="*/ 68 h 133"/>
                <a:gd name="T112" fmla="*/ 56 w 716"/>
                <a:gd name="T113" fmla="*/ 64 h 133"/>
                <a:gd name="T114" fmla="*/ 33 w 716"/>
                <a:gd name="T115" fmla="*/ 57 h 133"/>
                <a:gd name="T116" fmla="*/ 19 w 716"/>
                <a:gd name="T117" fmla="*/ 54 h 133"/>
                <a:gd name="T118" fmla="*/ 6 w 716"/>
                <a:gd name="T119" fmla="*/ 67 h 133"/>
                <a:gd name="T120" fmla="*/ 37 w 716"/>
                <a:gd name="T121" fmla="*/ 86 h 133"/>
                <a:gd name="T122" fmla="*/ 56 w 716"/>
                <a:gd name="T123" fmla="*/ 9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16" h="133">
                  <a:moveTo>
                    <a:pt x="113" y="133"/>
                  </a:moveTo>
                  <a:cubicBezTo>
                    <a:pt x="112" y="133"/>
                    <a:pt x="112" y="133"/>
                    <a:pt x="112" y="133"/>
                  </a:cubicBezTo>
                  <a:cubicBezTo>
                    <a:pt x="103" y="130"/>
                    <a:pt x="94" y="126"/>
                    <a:pt x="85" y="122"/>
                  </a:cubicBezTo>
                  <a:cubicBezTo>
                    <a:pt x="83" y="121"/>
                    <a:pt x="81" y="120"/>
                    <a:pt x="80" y="119"/>
                  </a:cubicBezTo>
                  <a:cubicBezTo>
                    <a:pt x="76" y="117"/>
                    <a:pt x="73" y="115"/>
                    <a:pt x="69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7" y="112"/>
                    <a:pt x="67" y="112"/>
                    <a:pt x="65" y="111"/>
                  </a:cubicBezTo>
                  <a:cubicBezTo>
                    <a:pt x="64" y="111"/>
                    <a:pt x="62" y="110"/>
                    <a:pt x="60" y="10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57" y="108"/>
                    <a:pt x="55" y="107"/>
                    <a:pt x="55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2" y="102"/>
                    <a:pt x="51" y="102"/>
                    <a:pt x="49" y="101"/>
                  </a:cubicBezTo>
                  <a:cubicBezTo>
                    <a:pt x="47" y="100"/>
                    <a:pt x="44" y="99"/>
                    <a:pt x="43" y="96"/>
                  </a:cubicBezTo>
                  <a:cubicBezTo>
                    <a:pt x="43" y="96"/>
                    <a:pt x="42" y="96"/>
                    <a:pt x="42" y="96"/>
                  </a:cubicBezTo>
                  <a:cubicBezTo>
                    <a:pt x="39" y="96"/>
                    <a:pt x="38" y="93"/>
                    <a:pt x="37" y="92"/>
                  </a:cubicBezTo>
                  <a:cubicBezTo>
                    <a:pt x="37" y="92"/>
                    <a:pt x="37" y="91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5" y="91"/>
                    <a:pt x="33" y="91"/>
                    <a:pt x="31" y="89"/>
                  </a:cubicBezTo>
                  <a:cubicBezTo>
                    <a:pt x="31" y="88"/>
                    <a:pt x="30" y="87"/>
                    <a:pt x="30" y="86"/>
                  </a:cubicBezTo>
                  <a:cubicBezTo>
                    <a:pt x="25" y="84"/>
                    <a:pt x="21" y="82"/>
                    <a:pt x="16" y="80"/>
                  </a:cubicBezTo>
                  <a:cubicBezTo>
                    <a:pt x="13" y="78"/>
                    <a:pt x="10" y="76"/>
                    <a:pt x="7" y="75"/>
                  </a:cubicBezTo>
                  <a:cubicBezTo>
                    <a:pt x="4" y="74"/>
                    <a:pt x="2" y="71"/>
                    <a:pt x="1" y="68"/>
                  </a:cubicBezTo>
                  <a:cubicBezTo>
                    <a:pt x="0" y="67"/>
                    <a:pt x="0" y="65"/>
                    <a:pt x="1" y="63"/>
                  </a:cubicBezTo>
                  <a:cubicBezTo>
                    <a:pt x="2" y="62"/>
                    <a:pt x="3" y="61"/>
                    <a:pt x="6" y="62"/>
                  </a:cubicBezTo>
                  <a:cubicBezTo>
                    <a:pt x="5" y="59"/>
                    <a:pt x="7" y="57"/>
                    <a:pt x="8" y="56"/>
                  </a:cubicBezTo>
                  <a:cubicBezTo>
                    <a:pt x="9" y="55"/>
                    <a:pt x="10" y="54"/>
                    <a:pt x="11" y="53"/>
                  </a:cubicBezTo>
                  <a:cubicBezTo>
                    <a:pt x="13" y="52"/>
                    <a:pt x="14" y="52"/>
                    <a:pt x="13" y="51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7"/>
                    <a:pt x="17" y="47"/>
                  </a:cubicBezTo>
                  <a:cubicBezTo>
                    <a:pt x="18" y="47"/>
                    <a:pt x="21" y="47"/>
                    <a:pt x="22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5" y="50"/>
                    <a:pt x="25" y="52"/>
                  </a:cubicBezTo>
                  <a:cubicBezTo>
                    <a:pt x="26" y="53"/>
                    <a:pt x="25" y="53"/>
                    <a:pt x="25" y="54"/>
                  </a:cubicBezTo>
                  <a:cubicBezTo>
                    <a:pt x="26" y="54"/>
                    <a:pt x="26" y="54"/>
                    <a:pt x="27" y="54"/>
                  </a:cubicBezTo>
                  <a:cubicBezTo>
                    <a:pt x="27" y="54"/>
                    <a:pt x="28" y="54"/>
                    <a:pt x="28" y="54"/>
                  </a:cubicBezTo>
                  <a:cubicBezTo>
                    <a:pt x="28" y="54"/>
                    <a:pt x="28" y="53"/>
                    <a:pt x="28" y="52"/>
                  </a:cubicBezTo>
                  <a:cubicBezTo>
                    <a:pt x="28" y="50"/>
                    <a:pt x="29" y="49"/>
                    <a:pt x="30" y="49"/>
                  </a:cubicBezTo>
                  <a:cubicBezTo>
                    <a:pt x="32" y="48"/>
                    <a:pt x="34" y="48"/>
                    <a:pt x="35" y="50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7" y="53"/>
                    <a:pt x="38" y="55"/>
                    <a:pt x="39" y="57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40" y="58"/>
                    <a:pt x="41" y="58"/>
                    <a:pt x="41" y="58"/>
                  </a:cubicBezTo>
                  <a:cubicBezTo>
                    <a:pt x="41" y="58"/>
                    <a:pt x="41" y="57"/>
                    <a:pt x="41" y="56"/>
                  </a:cubicBezTo>
                  <a:cubicBezTo>
                    <a:pt x="41" y="55"/>
                    <a:pt x="41" y="54"/>
                    <a:pt x="42" y="53"/>
                  </a:cubicBezTo>
                  <a:cubicBezTo>
                    <a:pt x="42" y="52"/>
                    <a:pt x="43" y="52"/>
                    <a:pt x="4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7" y="52"/>
                    <a:pt x="49" y="53"/>
                    <a:pt x="49" y="55"/>
                  </a:cubicBezTo>
                  <a:cubicBezTo>
                    <a:pt x="50" y="57"/>
                    <a:pt x="50" y="58"/>
                    <a:pt x="51" y="60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60"/>
                    <a:pt x="51" y="59"/>
                    <a:pt x="52" y="59"/>
                  </a:cubicBezTo>
                  <a:cubicBezTo>
                    <a:pt x="52" y="58"/>
                    <a:pt x="52" y="57"/>
                    <a:pt x="52" y="56"/>
                  </a:cubicBezTo>
                  <a:cubicBezTo>
                    <a:pt x="53" y="55"/>
                    <a:pt x="53" y="55"/>
                    <a:pt x="55" y="54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8" y="54"/>
                    <a:pt x="59" y="56"/>
                    <a:pt x="59" y="57"/>
                  </a:cubicBezTo>
                  <a:cubicBezTo>
                    <a:pt x="61" y="58"/>
                    <a:pt x="61" y="60"/>
                    <a:pt x="62" y="61"/>
                  </a:cubicBezTo>
                  <a:cubicBezTo>
                    <a:pt x="63" y="63"/>
                    <a:pt x="63" y="63"/>
                    <a:pt x="64" y="63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3" y="59"/>
                    <a:pt x="66" y="57"/>
                    <a:pt x="67" y="57"/>
                  </a:cubicBezTo>
                  <a:cubicBezTo>
                    <a:pt x="67" y="57"/>
                    <a:pt x="68" y="57"/>
                    <a:pt x="68" y="57"/>
                  </a:cubicBezTo>
                  <a:cubicBezTo>
                    <a:pt x="69" y="57"/>
                    <a:pt x="71" y="57"/>
                    <a:pt x="72" y="60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72" y="60"/>
                    <a:pt x="72" y="61"/>
                    <a:pt x="73" y="61"/>
                  </a:cubicBezTo>
                  <a:cubicBezTo>
                    <a:pt x="74" y="63"/>
                    <a:pt x="75" y="64"/>
                    <a:pt x="76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4"/>
                    <a:pt x="76" y="63"/>
                    <a:pt x="75" y="62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82" y="59"/>
                    <a:pt x="83" y="61"/>
                    <a:pt x="85" y="63"/>
                  </a:cubicBezTo>
                  <a:cubicBezTo>
                    <a:pt x="85" y="63"/>
                    <a:pt x="86" y="64"/>
                    <a:pt x="86" y="64"/>
                  </a:cubicBezTo>
                  <a:cubicBezTo>
                    <a:pt x="87" y="65"/>
                    <a:pt x="90" y="66"/>
                    <a:pt x="92" y="66"/>
                  </a:cubicBezTo>
                  <a:cubicBezTo>
                    <a:pt x="92" y="66"/>
                    <a:pt x="92" y="65"/>
                    <a:pt x="91" y="65"/>
                  </a:cubicBezTo>
                  <a:cubicBezTo>
                    <a:pt x="91" y="64"/>
                    <a:pt x="91" y="63"/>
                    <a:pt x="91" y="61"/>
                  </a:cubicBezTo>
                  <a:cubicBezTo>
                    <a:pt x="90" y="59"/>
                    <a:pt x="91" y="57"/>
                    <a:pt x="93" y="56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5" y="54"/>
                    <a:pt x="96" y="54"/>
                    <a:pt x="97" y="54"/>
                  </a:cubicBezTo>
                  <a:cubicBezTo>
                    <a:pt x="99" y="54"/>
                    <a:pt x="100" y="55"/>
                    <a:pt x="101" y="57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104" y="55"/>
                    <a:pt x="107" y="55"/>
                    <a:pt x="108" y="57"/>
                  </a:cubicBezTo>
                  <a:cubicBezTo>
                    <a:pt x="109" y="58"/>
                    <a:pt x="109" y="59"/>
                    <a:pt x="109" y="61"/>
                  </a:cubicBezTo>
                  <a:cubicBezTo>
                    <a:pt x="115" y="61"/>
                    <a:pt x="121" y="62"/>
                    <a:pt x="127" y="62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38" y="63"/>
                    <a:pt x="138" y="62"/>
                    <a:pt x="138" y="62"/>
                  </a:cubicBezTo>
                  <a:cubicBezTo>
                    <a:pt x="139" y="60"/>
                    <a:pt x="141" y="59"/>
                    <a:pt x="141" y="59"/>
                  </a:cubicBezTo>
                  <a:cubicBezTo>
                    <a:pt x="142" y="59"/>
                    <a:pt x="143" y="60"/>
                    <a:pt x="143" y="60"/>
                  </a:cubicBezTo>
                  <a:cubicBezTo>
                    <a:pt x="144" y="59"/>
                    <a:pt x="145" y="58"/>
                    <a:pt x="146" y="58"/>
                  </a:cubicBezTo>
                  <a:cubicBezTo>
                    <a:pt x="148" y="58"/>
                    <a:pt x="150" y="61"/>
                    <a:pt x="151" y="62"/>
                  </a:cubicBezTo>
                  <a:cubicBezTo>
                    <a:pt x="151" y="62"/>
                    <a:pt x="150" y="62"/>
                    <a:pt x="150" y="62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1" y="62"/>
                    <a:pt x="151" y="62"/>
                    <a:pt x="151" y="62"/>
                  </a:cubicBezTo>
                  <a:cubicBezTo>
                    <a:pt x="152" y="65"/>
                    <a:pt x="152" y="65"/>
                    <a:pt x="152" y="65"/>
                  </a:cubicBezTo>
                  <a:cubicBezTo>
                    <a:pt x="152" y="62"/>
                    <a:pt x="152" y="62"/>
                    <a:pt x="152" y="62"/>
                  </a:cubicBezTo>
                  <a:cubicBezTo>
                    <a:pt x="152" y="62"/>
                    <a:pt x="152" y="62"/>
                    <a:pt x="152" y="62"/>
                  </a:cubicBezTo>
                  <a:cubicBezTo>
                    <a:pt x="157" y="62"/>
                    <a:pt x="160" y="61"/>
                    <a:pt x="163" y="58"/>
                  </a:cubicBezTo>
                  <a:cubicBezTo>
                    <a:pt x="167" y="54"/>
                    <a:pt x="170" y="51"/>
                    <a:pt x="173" y="48"/>
                  </a:cubicBezTo>
                  <a:cubicBezTo>
                    <a:pt x="173" y="47"/>
                    <a:pt x="173" y="47"/>
                    <a:pt x="173" y="47"/>
                  </a:cubicBezTo>
                  <a:cubicBezTo>
                    <a:pt x="174" y="46"/>
                    <a:pt x="174" y="46"/>
                    <a:pt x="174" y="46"/>
                  </a:cubicBezTo>
                  <a:cubicBezTo>
                    <a:pt x="175" y="44"/>
                    <a:pt x="175" y="42"/>
                    <a:pt x="176" y="40"/>
                  </a:cubicBezTo>
                  <a:cubicBezTo>
                    <a:pt x="177" y="37"/>
                    <a:pt x="178" y="34"/>
                    <a:pt x="177" y="31"/>
                  </a:cubicBezTo>
                  <a:cubicBezTo>
                    <a:pt x="177" y="31"/>
                    <a:pt x="177" y="30"/>
                    <a:pt x="177" y="29"/>
                  </a:cubicBezTo>
                  <a:cubicBezTo>
                    <a:pt x="176" y="27"/>
                    <a:pt x="175" y="24"/>
                    <a:pt x="178" y="20"/>
                  </a:cubicBezTo>
                  <a:cubicBezTo>
                    <a:pt x="178" y="20"/>
                    <a:pt x="178" y="19"/>
                    <a:pt x="178" y="19"/>
                  </a:cubicBezTo>
                  <a:cubicBezTo>
                    <a:pt x="178" y="17"/>
                    <a:pt x="178" y="15"/>
                    <a:pt x="181" y="13"/>
                  </a:cubicBezTo>
                  <a:cubicBezTo>
                    <a:pt x="181" y="13"/>
                    <a:pt x="181" y="13"/>
                    <a:pt x="181" y="12"/>
                  </a:cubicBezTo>
                  <a:cubicBezTo>
                    <a:pt x="181" y="12"/>
                    <a:pt x="181" y="11"/>
                    <a:pt x="181" y="11"/>
                  </a:cubicBezTo>
                  <a:cubicBezTo>
                    <a:pt x="181" y="7"/>
                    <a:pt x="183" y="6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6" y="6"/>
                    <a:pt x="188" y="6"/>
                    <a:pt x="188" y="7"/>
                  </a:cubicBezTo>
                  <a:cubicBezTo>
                    <a:pt x="190" y="8"/>
                    <a:pt x="190" y="10"/>
                    <a:pt x="190" y="11"/>
                  </a:cubicBezTo>
                  <a:cubicBezTo>
                    <a:pt x="189" y="11"/>
                    <a:pt x="189" y="11"/>
                    <a:pt x="189" y="12"/>
                  </a:cubicBezTo>
                  <a:cubicBezTo>
                    <a:pt x="190" y="12"/>
                    <a:pt x="190" y="12"/>
                    <a:pt x="190" y="12"/>
                  </a:cubicBezTo>
                  <a:cubicBezTo>
                    <a:pt x="190" y="12"/>
                    <a:pt x="190" y="12"/>
                    <a:pt x="190" y="12"/>
                  </a:cubicBezTo>
                  <a:cubicBezTo>
                    <a:pt x="190" y="12"/>
                    <a:pt x="191" y="11"/>
                    <a:pt x="192" y="11"/>
                  </a:cubicBezTo>
                  <a:cubicBezTo>
                    <a:pt x="194" y="10"/>
                    <a:pt x="195" y="8"/>
                    <a:pt x="196" y="5"/>
                  </a:cubicBezTo>
                  <a:cubicBezTo>
                    <a:pt x="197" y="2"/>
                    <a:pt x="199" y="1"/>
                    <a:pt x="202" y="1"/>
                  </a:cubicBezTo>
                  <a:cubicBezTo>
                    <a:pt x="204" y="1"/>
                    <a:pt x="206" y="1"/>
                    <a:pt x="207" y="2"/>
                  </a:cubicBezTo>
                  <a:cubicBezTo>
                    <a:pt x="211" y="4"/>
                    <a:pt x="213" y="11"/>
                    <a:pt x="211" y="16"/>
                  </a:cubicBezTo>
                  <a:cubicBezTo>
                    <a:pt x="211" y="17"/>
                    <a:pt x="211" y="17"/>
                    <a:pt x="211" y="18"/>
                  </a:cubicBezTo>
                  <a:cubicBezTo>
                    <a:pt x="210" y="19"/>
                    <a:pt x="210" y="20"/>
                    <a:pt x="210" y="20"/>
                  </a:cubicBezTo>
                  <a:cubicBezTo>
                    <a:pt x="209" y="21"/>
                    <a:pt x="209" y="22"/>
                    <a:pt x="209" y="22"/>
                  </a:cubicBezTo>
                  <a:cubicBezTo>
                    <a:pt x="209" y="22"/>
                    <a:pt x="209" y="23"/>
                    <a:pt x="209" y="23"/>
                  </a:cubicBezTo>
                  <a:cubicBezTo>
                    <a:pt x="209" y="23"/>
                    <a:pt x="209" y="23"/>
                    <a:pt x="209" y="23"/>
                  </a:cubicBezTo>
                  <a:cubicBezTo>
                    <a:pt x="211" y="23"/>
                    <a:pt x="211" y="23"/>
                    <a:pt x="211" y="23"/>
                  </a:cubicBezTo>
                  <a:cubicBezTo>
                    <a:pt x="211" y="25"/>
                    <a:pt x="211" y="25"/>
                    <a:pt x="211" y="25"/>
                  </a:cubicBezTo>
                  <a:cubicBezTo>
                    <a:pt x="212" y="28"/>
                    <a:pt x="213" y="28"/>
                    <a:pt x="214" y="28"/>
                  </a:cubicBezTo>
                  <a:cubicBezTo>
                    <a:pt x="215" y="28"/>
                    <a:pt x="216" y="28"/>
                    <a:pt x="217" y="27"/>
                  </a:cubicBezTo>
                  <a:cubicBezTo>
                    <a:pt x="218" y="27"/>
                    <a:pt x="219" y="27"/>
                    <a:pt x="220" y="27"/>
                  </a:cubicBezTo>
                  <a:cubicBezTo>
                    <a:pt x="275" y="27"/>
                    <a:pt x="329" y="27"/>
                    <a:pt x="384" y="27"/>
                  </a:cubicBezTo>
                  <a:cubicBezTo>
                    <a:pt x="420" y="27"/>
                    <a:pt x="456" y="27"/>
                    <a:pt x="492" y="27"/>
                  </a:cubicBezTo>
                  <a:cubicBezTo>
                    <a:pt x="493" y="27"/>
                    <a:pt x="495" y="27"/>
                    <a:pt x="496" y="27"/>
                  </a:cubicBezTo>
                  <a:cubicBezTo>
                    <a:pt x="497" y="27"/>
                    <a:pt x="498" y="27"/>
                    <a:pt x="499" y="27"/>
                  </a:cubicBezTo>
                  <a:cubicBezTo>
                    <a:pt x="499" y="27"/>
                    <a:pt x="499" y="27"/>
                    <a:pt x="499" y="27"/>
                  </a:cubicBezTo>
                  <a:cubicBezTo>
                    <a:pt x="499" y="24"/>
                    <a:pt x="501" y="23"/>
                    <a:pt x="503" y="22"/>
                  </a:cubicBezTo>
                  <a:cubicBezTo>
                    <a:pt x="502" y="20"/>
                    <a:pt x="501" y="18"/>
                    <a:pt x="500" y="16"/>
                  </a:cubicBezTo>
                  <a:cubicBezTo>
                    <a:pt x="498" y="11"/>
                    <a:pt x="499" y="6"/>
                    <a:pt x="503" y="3"/>
                  </a:cubicBezTo>
                  <a:cubicBezTo>
                    <a:pt x="506" y="0"/>
                    <a:pt x="508" y="0"/>
                    <a:pt x="511" y="1"/>
                  </a:cubicBezTo>
                  <a:cubicBezTo>
                    <a:pt x="515" y="2"/>
                    <a:pt x="517" y="5"/>
                    <a:pt x="516" y="8"/>
                  </a:cubicBezTo>
                  <a:cubicBezTo>
                    <a:pt x="516" y="8"/>
                    <a:pt x="516" y="9"/>
                    <a:pt x="516" y="9"/>
                  </a:cubicBezTo>
                  <a:cubicBezTo>
                    <a:pt x="517" y="9"/>
                    <a:pt x="517" y="9"/>
                    <a:pt x="517" y="9"/>
                  </a:cubicBezTo>
                  <a:cubicBezTo>
                    <a:pt x="519" y="9"/>
                    <a:pt x="520" y="10"/>
                    <a:pt x="521" y="11"/>
                  </a:cubicBezTo>
                  <a:cubicBezTo>
                    <a:pt x="521" y="10"/>
                    <a:pt x="521" y="10"/>
                    <a:pt x="521" y="9"/>
                  </a:cubicBezTo>
                  <a:cubicBezTo>
                    <a:pt x="521" y="7"/>
                    <a:pt x="523" y="5"/>
                    <a:pt x="526" y="5"/>
                  </a:cubicBezTo>
                  <a:cubicBezTo>
                    <a:pt x="528" y="5"/>
                    <a:pt x="529" y="6"/>
                    <a:pt x="529" y="6"/>
                  </a:cubicBezTo>
                  <a:cubicBezTo>
                    <a:pt x="531" y="8"/>
                    <a:pt x="530" y="9"/>
                    <a:pt x="530" y="10"/>
                  </a:cubicBezTo>
                  <a:cubicBezTo>
                    <a:pt x="530" y="11"/>
                    <a:pt x="530" y="11"/>
                    <a:pt x="530" y="12"/>
                  </a:cubicBezTo>
                  <a:cubicBezTo>
                    <a:pt x="530" y="12"/>
                    <a:pt x="530" y="13"/>
                    <a:pt x="530" y="13"/>
                  </a:cubicBezTo>
                  <a:cubicBezTo>
                    <a:pt x="531" y="13"/>
                    <a:pt x="534" y="13"/>
                    <a:pt x="534" y="17"/>
                  </a:cubicBezTo>
                  <a:cubicBezTo>
                    <a:pt x="534" y="18"/>
                    <a:pt x="534" y="19"/>
                    <a:pt x="534" y="20"/>
                  </a:cubicBezTo>
                  <a:cubicBezTo>
                    <a:pt x="534" y="22"/>
                    <a:pt x="534" y="22"/>
                    <a:pt x="535" y="23"/>
                  </a:cubicBezTo>
                  <a:cubicBezTo>
                    <a:pt x="536" y="23"/>
                    <a:pt x="536" y="24"/>
                    <a:pt x="536" y="25"/>
                  </a:cubicBezTo>
                  <a:cubicBezTo>
                    <a:pt x="536" y="26"/>
                    <a:pt x="536" y="27"/>
                    <a:pt x="536" y="28"/>
                  </a:cubicBezTo>
                  <a:cubicBezTo>
                    <a:pt x="534" y="30"/>
                    <a:pt x="534" y="32"/>
                    <a:pt x="535" y="36"/>
                  </a:cubicBezTo>
                  <a:cubicBezTo>
                    <a:pt x="535" y="37"/>
                    <a:pt x="535" y="38"/>
                    <a:pt x="536" y="39"/>
                  </a:cubicBezTo>
                  <a:cubicBezTo>
                    <a:pt x="537" y="49"/>
                    <a:pt x="544" y="54"/>
                    <a:pt x="551" y="60"/>
                  </a:cubicBezTo>
                  <a:cubicBezTo>
                    <a:pt x="552" y="61"/>
                    <a:pt x="552" y="61"/>
                    <a:pt x="552" y="61"/>
                  </a:cubicBezTo>
                  <a:cubicBezTo>
                    <a:pt x="553" y="62"/>
                    <a:pt x="554" y="62"/>
                    <a:pt x="556" y="62"/>
                  </a:cubicBezTo>
                  <a:cubicBezTo>
                    <a:pt x="557" y="62"/>
                    <a:pt x="558" y="62"/>
                    <a:pt x="559" y="62"/>
                  </a:cubicBezTo>
                  <a:cubicBezTo>
                    <a:pt x="559" y="62"/>
                    <a:pt x="560" y="62"/>
                    <a:pt x="561" y="62"/>
                  </a:cubicBezTo>
                  <a:cubicBezTo>
                    <a:pt x="561" y="62"/>
                    <a:pt x="561" y="61"/>
                    <a:pt x="561" y="61"/>
                  </a:cubicBezTo>
                  <a:cubicBezTo>
                    <a:pt x="562" y="60"/>
                    <a:pt x="563" y="57"/>
                    <a:pt x="569" y="59"/>
                  </a:cubicBezTo>
                  <a:cubicBezTo>
                    <a:pt x="569" y="60"/>
                    <a:pt x="570" y="60"/>
                    <a:pt x="571" y="60"/>
                  </a:cubicBezTo>
                  <a:cubicBezTo>
                    <a:pt x="572" y="61"/>
                    <a:pt x="574" y="62"/>
                    <a:pt x="575" y="62"/>
                  </a:cubicBezTo>
                  <a:cubicBezTo>
                    <a:pt x="584" y="62"/>
                    <a:pt x="595" y="61"/>
                    <a:pt x="605" y="60"/>
                  </a:cubicBezTo>
                  <a:cubicBezTo>
                    <a:pt x="605" y="58"/>
                    <a:pt x="605" y="57"/>
                    <a:pt x="606" y="56"/>
                  </a:cubicBezTo>
                  <a:cubicBezTo>
                    <a:pt x="607" y="55"/>
                    <a:pt x="609" y="54"/>
                    <a:pt x="612" y="56"/>
                  </a:cubicBezTo>
                  <a:cubicBezTo>
                    <a:pt x="613" y="56"/>
                    <a:pt x="613" y="56"/>
                    <a:pt x="613" y="56"/>
                  </a:cubicBezTo>
                  <a:cubicBezTo>
                    <a:pt x="614" y="56"/>
                    <a:pt x="614" y="56"/>
                    <a:pt x="614" y="56"/>
                  </a:cubicBezTo>
                  <a:cubicBezTo>
                    <a:pt x="615" y="54"/>
                    <a:pt x="617" y="54"/>
                    <a:pt x="618" y="54"/>
                  </a:cubicBezTo>
                  <a:cubicBezTo>
                    <a:pt x="619" y="54"/>
                    <a:pt x="620" y="55"/>
                    <a:pt x="620" y="55"/>
                  </a:cubicBezTo>
                  <a:cubicBezTo>
                    <a:pt x="622" y="56"/>
                    <a:pt x="623" y="57"/>
                    <a:pt x="623" y="58"/>
                  </a:cubicBezTo>
                  <a:cubicBezTo>
                    <a:pt x="624" y="59"/>
                    <a:pt x="623" y="61"/>
                    <a:pt x="623" y="61"/>
                  </a:cubicBezTo>
                  <a:cubicBezTo>
                    <a:pt x="622" y="62"/>
                    <a:pt x="622" y="63"/>
                    <a:pt x="622" y="64"/>
                  </a:cubicBezTo>
                  <a:cubicBezTo>
                    <a:pt x="621" y="64"/>
                    <a:pt x="621" y="64"/>
                    <a:pt x="621" y="64"/>
                  </a:cubicBezTo>
                  <a:cubicBezTo>
                    <a:pt x="621" y="65"/>
                    <a:pt x="621" y="65"/>
                    <a:pt x="621" y="65"/>
                  </a:cubicBezTo>
                  <a:cubicBezTo>
                    <a:pt x="621" y="65"/>
                    <a:pt x="622" y="66"/>
                    <a:pt x="623" y="66"/>
                  </a:cubicBezTo>
                  <a:cubicBezTo>
                    <a:pt x="626" y="66"/>
                    <a:pt x="628" y="64"/>
                    <a:pt x="630" y="61"/>
                  </a:cubicBezTo>
                  <a:cubicBezTo>
                    <a:pt x="631" y="61"/>
                    <a:pt x="631" y="60"/>
                    <a:pt x="632" y="59"/>
                  </a:cubicBezTo>
                  <a:cubicBezTo>
                    <a:pt x="633" y="58"/>
                    <a:pt x="633" y="58"/>
                    <a:pt x="633" y="58"/>
                  </a:cubicBezTo>
                  <a:cubicBezTo>
                    <a:pt x="635" y="59"/>
                    <a:pt x="635" y="59"/>
                    <a:pt x="635" y="59"/>
                  </a:cubicBezTo>
                  <a:cubicBezTo>
                    <a:pt x="636" y="59"/>
                    <a:pt x="638" y="61"/>
                    <a:pt x="637" y="64"/>
                  </a:cubicBezTo>
                  <a:cubicBezTo>
                    <a:pt x="638" y="64"/>
                    <a:pt x="639" y="64"/>
                    <a:pt x="639" y="64"/>
                  </a:cubicBezTo>
                  <a:cubicBezTo>
                    <a:pt x="640" y="62"/>
                    <a:pt x="641" y="61"/>
                    <a:pt x="642" y="61"/>
                  </a:cubicBezTo>
                  <a:cubicBezTo>
                    <a:pt x="642" y="60"/>
                    <a:pt x="643" y="60"/>
                    <a:pt x="643" y="59"/>
                  </a:cubicBezTo>
                  <a:cubicBezTo>
                    <a:pt x="643" y="57"/>
                    <a:pt x="646" y="56"/>
                    <a:pt x="648" y="57"/>
                  </a:cubicBezTo>
                  <a:cubicBezTo>
                    <a:pt x="649" y="57"/>
                    <a:pt x="650" y="59"/>
                    <a:pt x="650" y="61"/>
                  </a:cubicBezTo>
                  <a:cubicBezTo>
                    <a:pt x="650" y="62"/>
                    <a:pt x="650" y="62"/>
                    <a:pt x="649" y="63"/>
                  </a:cubicBezTo>
                  <a:cubicBezTo>
                    <a:pt x="651" y="63"/>
                    <a:pt x="651" y="63"/>
                    <a:pt x="652" y="62"/>
                  </a:cubicBezTo>
                  <a:cubicBezTo>
                    <a:pt x="652" y="60"/>
                    <a:pt x="653" y="59"/>
                    <a:pt x="654" y="58"/>
                  </a:cubicBezTo>
                  <a:cubicBezTo>
                    <a:pt x="654" y="58"/>
                    <a:pt x="655" y="58"/>
                    <a:pt x="655" y="57"/>
                  </a:cubicBezTo>
                  <a:cubicBezTo>
                    <a:pt x="656" y="56"/>
                    <a:pt x="656" y="54"/>
                    <a:pt x="659" y="54"/>
                  </a:cubicBezTo>
                  <a:cubicBezTo>
                    <a:pt x="659" y="54"/>
                    <a:pt x="660" y="55"/>
                    <a:pt x="660" y="55"/>
                  </a:cubicBezTo>
                  <a:cubicBezTo>
                    <a:pt x="661" y="55"/>
                    <a:pt x="663" y="56"/>
                    <a:pt x="662" y="59"/>
                  </a:cubicBezTo>
                  <a:cubicBezTo>
                    <a:pt x="663" y="59"/>
                    <a:pt x="663" y="60"/>
                    <a:pt x="662" y="61"/>
                  </a:cubicBezTo>
                  <a:cubicBezTo>
                    <a:pt x="663" y="61"/>
                    <a:pt x="664" y="60"/>
                    <a:pt x="665" y="60"/>
                  </a:cubicBezTo>
                  <a:cubicBezTo>
                    <a:pt x="666" y="59"/>
                    <a:pt x="667" y="57"/>
                    <a:pt x="668" y="56"/>
                  </a:cubicBezTo>
                  <a:cubicBezTo>
                    <a:pt x="668" y="52"/>
                    <a:pt x="670" y="52"/>
                    <a:pt x="671" y="52"/>
                  </a:cubicBezTo>
                  <a:cubicBezTo>
                    <a:pt x="672" y="52"/>
                    <a:pt x="672" y="52"/>
                    <a:pt x="672" y="52"/>
                  </a:cubicBezTo>
                  <a:cubicBezTo>
                    <a:pt x="673" y="52"/>
                    <a:pt x="675" y="53"/>
                    <a:pt x="675" y="56"/>
                  </a:cubicBezTo>
                  <a:cubicBezTo>
                    <a:pt x="675" y="57"/>
                    <a:pt x="675" y="57"/>
                    <a:pt x="675" y="58"/>
                  </a:cubicBezTo>
                  <a:cubicBezTo>
                    <a:pt x="677" y="58"/>
                    <a:pt x="678" y="58"/>
                    <a:pt x="678" y="56"/>
                  </a:cubicBezTo>
                  <a:cubicBezTo>
                    <a:pt x="678" y="54"/>
                    <a:pt x="679" y="53"/>
                    <a:pt x="681" y="51"/>
                  </a:cubicBezTo>
                  <a:cubicBezTo>
                    <a:pt x="681" y="50"/>
                    <a:pt x="682" y="50"/>
                    <a:pt x="682" y="49"/>
                  </a:cubicBezTo>
                  <a:cubicBezTo>
                    <a:pt x="685" y="45"/>
                    <a:pt x="685" y="45"/>
                    <a:pt x="685" y="45"/>
                  </a:cubicBezTo>
                  <a:cubicBezTo>
                    <a:pt x="687" y="50"/>
                    <a:pt x="687" y="50"/>
                    <a:pt x="687" y="50"/>
                  </a:cubicBezTo>
                  <a:cubicBezTo>
                    <a:pt x="687" y="50"/>
                    <a:pt x="688" y="51"/>
                    <a:pt x="688" y="51"/>
                  </a:cubicBezTo>
                  <a:cubicBezTo>
                    <a:pt x="688" y="53"/>
                    <a:pt x="689" y="54"/>
                    <a:pt x="689" y="54"/>
                  </a:cubicBezTo>
                  <a:cubicBezTo>
                    <a:pt x="689" y="54"/>
                    <a:pt x="690" y="54"/>
                    <a:pt x="691" y="54"/>
                  </a:cubicBezTo>
                  <a:cubicBezTo>
                    <a:pt x="690" y="53"/>
                    <a:pt x="690" y="52"/>
                    <a:pt x="691" y="51"/>
                  </a:cubicBezTo>
                  <a:cubicBezTo>
                    <a:pt x="692" y="49"/>
                    <a:pt x="694" y="49"/>
                    <a:pt x="695" y="48"/>
                  </a:cubicBezTo>
                  <a:cubicBezTo>
                    <a:pt x="695" y="48"/>
                    <a:pt x="695" y="48"/>
                    <a:pt x="695" y="48"/>
                  </a:cubicBezTo>
                  <a:cubicBezTo>
                    <a:pt x="696" y="48"/>
                    <a:pt x="697" y="47"/>
                    <a:pt x="698" y="47"/>
                  </a:cubicBezTo>
                  <a:cubicBezTo>
                    <a:pt x="699" y="47"/>
                    <a:pt x="699" y="47"/>
                    <a:pt x="699" y="47"/>
                  </a:cubicBezTo>
                  <a:cubicBezTo>
                    <a:pt x="701" y="48"/>
                    <a:pt x="701" y="48"/>
                    <a:pt x="701" y="48"/>
                  </a:cubicBezTo>
                  <a:cubicBezTo>
                    <a:pt x="702" y="49"/>
                    <a:pt x="702" y="50"/>
                    <a:pt x="702" y="52"/>
                  </a:cubicBezTo>
                  <a:cubicBezTo>
                    <a:pt x="702" y="52"/>
                    <a:pt x="702" y="52"/>
                    <a:pt x="703" y="53"/>
                  </a:cubicBezTo>
                  <a:cubicBezTo>
                    <a:pt x="704" y="54"/>
                    <a:pt x="705" y="55"/>
                    <a:pt x="706" y="57"/>
                  </a:cubicBezTo>
                  <a:cubicBezTo>
                    <a:pt x="706" y="57"/>
                    <a:pt x="707" y="57"/>
                    <a:pt x="707" y="58"/>
                  </a:cubicBezTo>
                  <a:cubicBezTo>
                    <a:pt x="707" y="59"/>
                    <a:pt x="708" y="59"/>
                    <a:pt x="708" y="60"/>
                  </a:cubicBezTo>
                  <a:cubicBezTo>
                    <a:pt x="708" y="62"/>
                    <a:pt x="709" y="62"/>
                    <a:pt x="709" y="62"/>
                  </a:cubicBezTo>
                  <a:cubicBezTo>
                    <a:pt x="709" y="62"/>
                    <a:pt x="710" y="62"/>
                    <a:pt x="711" y="62"/>
                  </a:cubicBezTo>
                  <a:cubicBezTo>
                    <a:pt x="714" y="60"/>
                    <a:pt x="714" y="60"/>
                    <a:pt x="714" y="60"/>
                  </a:cubicBezTo>
                  <a:cubicBezTo>
                    <a:pt x="715" y="63"/>
                    <a:pt x="715" y="63"/>
                    <a:pt x="715" y="63"/>
                  </a:cubicBezTo>
                  <a:cubicBezTo>
                    <a:pt x="716" y="69"/>
                    <a:pt x="714" y="72"/>
                    <a:pt x="709" y="75"/>
                  </a:cubicBezTo>
                  <a:cubicBezTo>
                    <a:pt x="707" y="76"/>
                    <a:pt x="705" y="77"/>
                    <a:pt x="704" y="77"/>
                  </a:cubicBezTo>
                  <a:cubicBezTo>
                    <a:pt x="701" y="78"/>
                    <a:pt x="699" y="79"/>
                    <a:pt x="697" y="81"/>
                  </a:cubicBezTo>
                  <a:cubicBezTo>
                    <a:pt x="695" y="82"/>
                    <a:pt x="694" y="82"/>
                    <a:pt x="693" y="83"/>
                  </a:cubicBezTo>
                  <a:cubicBezTo>
                    <a:pt x="689" y="84"/>
                    <a:pt x="686" y="86"/>
                    <a:pt x="684" y="89"/>
                  </a:cubicBezTo>
                  <a:cubicBezTo>
                    <a:pt x="684" y="90"/>
                    <a:pt x="684" y="90"/>
                    <a:pt x="684" y="90"/>
                  </a:cubicBezTo>
                  <a:cubicBezTo>
                    <a:pt x="682" y="90"/>
                    <a:pt x="682" y="90"/>
                    <a:pt x="682" y="90"/>
                  </a:cubicBezTo>
                  <a:cubicBezTo>
                    <a:pt x="680" y="90"/>
                    <a:pt x="679" y="91"/>
                    <a:pt x="678" y="93"/>
                  </a:cubicBezTo>
                  <a:cubicBezTo>
                    <a:pt x="676" y="94"/>
                    <a:pt x="675" y="95"/>
                    <a:pt x="673" y="96"/>
                  </a:cubicBezTo>
                  <a:cubicBezTo>
                    <a:pt x="671" y="97"/>
                    <a:pt x="670" y="98"/>
                    <a:pt x="668" y="99"/>
                  </a:cubicBezTo>
                  <a:cubicBezTo>
                    <a:pt x="666" y="101"/>
                    <a:pt x="665" y="101"/>
                    <a:pt x="663" y="102"/>
                  </a:cubicBezTo>
                  <a:cubicBezTo>
                    <a:pt x="662" y="103"/>
                    <a:pt x="661" y="104"/>
                    <a:pt x="660" y="104"/>
                  </a:cubicBezTo>
                  <a:cubicBezTo>
                    <a:pt x="659" y="106"/>
                    <a:pt x="656" y="108"/>
                    <a:pt x="653" y="108"/>
                  </a:cubicBezTo>
                  <a:cubicBezTo>
                    <a:pt x="651" y="109"/>
                    <a:pt x="648" y="110"/>
                    <a:pt x="647" y="112"/>
                  </a:cubicBezTo>
                  <a:cubicBezTo>
                    <a:pt x="645" y="114"/>
                    <a:pt x="641" y="116"/>
                    <a:pt x="639" y="117"/>
                  </a:cubicBezTo>
                  <a:cubicBezTo>
                    <a:pt x="637" y="117"/>
                    <a:pt x="636" y="118"/>
                    <a:pt x="635" y="119"/>
                  </a:cubicBezTo>
                  <a:cubicBezTo>
                    <a:pt x="634" y="119"/>
                    <a:pt x="632" y="120"/>
                    <a:pt x="631" y="120"/>
                  </a:cubicBezTo>
                  <a:cubicBezTo>
                    <a:pt x="628" y="122"/>
                    <a:pt x="625" y="123"/>
                    <a:pt x="622" y="125"/>
                  </a:cubicBezTo>
                  <a:cubicBezTo>
                    <a:pt x="616" y="127"/>
                    <a:pt x="610" y="130"/>
                    <a:pt x="604" y="132"/>
                  </a:cubicBezTo>
                  <a:cubicBezTo>
                    <a:pt x="603" y="132"/>
                    <a:pt x="602" y="133"/>
                    <a:pt x="601" y="133"/>
                  </a:cubicBezTo>
                  <a:cubicBezTo>
                    <a:pt x="601" y="133"/>
                    <a:pt x="601" y="133"/>
                    <a:pt x="601" y="133"/>
                  </a:cubicBezTo>
                  <a:lnTo>
                    <a:pt x="113" y="133"/>
                  </a:lnTo>
                  <a:close/>
                  <a:moveTo>
                    <a:pt x="71" y="110"/>
                  </a:moveTo>
                  <a:cubicBezTo>
                    <a:pt x="75" y="111"/>
                    <a:pt x="79" y="112"/>
                    <a:pt x="82" y="114"/>
                  </a:cubicBezTo>
                  <a:cubicBezTo>
                    <a:pt x="84" y="115"/>
                    <a:pt x="85" y="116"/>
                    <a:pt x="87" y="117"/>
                  </a:cubicBezTo>
                  <a:cubicBezTo>
                    <a:pt x="96" y="121"/>
                    <a:pt x="105" y="125"/>
                    <a:pt x="113" y="128"/>
                  </a:cubicBezTo>
                  <a:cubicBezTo>
                    <a:pt x="599" y="128"/>
                    <a:pt x="599" y="128"/>
                    <a:pt x="599" y="128"/>
                  </a:cubicBezTo>
                  <a:cubicBezTo>
                    <a:pt x="600" y="128"/>
                    <a:pt x="601" y="127"/>
                    <a:pt x="602" y="127"/>
                  </a:cubicBezTo>
                  <a:cubicBezTo>
                    <a:pt x="608" y="125"/>
                    <a:pt x="614" y="123"/>
                    <a:pt x="620" y="120"/>
                  </a:cubicBezTo>
                  <a:cubicBezTo>
                    <a:pt x="623" y="118"/>
                    <a:pt x="626" y="117"/>
                    <a:pt x="629" y="116"/>
                  </a:cubicBezTo>
                  <a:cubicBezTo>
                    <a:pt x="630" y="115"/>
                    <a:pt x="631" y="114"/>
                    <a:pt x="632" y="114"/>
                  </a:cubicBezTo>
                  <a:cubicBezTo>
                    <a:pt x="634" y="113"/>
                    <a:pt x="635" y="112"/>
                    <a:pt x="637" y="112"/>
                  </a:cubicBezTo>
                  <a:cubicBezTo>
                    <a:pt x="638" y="111"/>
                    <a:pt x="641" y="110"/>
                    <a:pt x="643" y="108"/>
                  </a:cubicBezTo>
                  <a:cubicBezTo>
                    <a:pt x="645" y="106"/>
                    <a:pt x="649" y="104"/>
                    <a:pt x="652" y="103"/>
                  </a:cubicBezTo>
                  <a:cubicBezTo>
                    <a:pt x="654" y="103"/>
                    <a:pt x="655" y="102"/>
                    <a:pt x="657" y="100"/>
                  </a:cubicBezTo>
                  <a:cubicBezTo>
                    <a:pt x="658" y="99"/>
                    <a:pt x="659" y="98"/>
                    <a:pt x="661" y="98"/>
                  </a:cubicBezTo>
                  <a:cubicBezTo>
                    <a:pt x="662" y="97"/>
                    <a:pt x="663" y="96"/>
                    <a:pt x="665" y="95"/>
                  </a:cubicBezTo>
                  <a:cubicBezTo>
                    <a:pt x="667" y="94"/>
                    <a:pt x="669" y="92"/>
                    <a:pt x="671" y="91"/>
                  </a:cubicBezTo>
                  <a:cubicBezTo>
                    <a:pt x="672" y="91"/>
                    <a:pt x="673" y="90"/>
                    <a:pt x="674" y="89"/>
                  </a:cubicBezTo>
                  <a:cubicBezTo>
                    <a:pt x="676" y="87"/>
                    <a:pt x="677" y="86"/>
                    <a:pt x="680" y="85"/>
                  </a:cubicBezTo>
                  <a:cubicBezTo>
                    <a:pt x="683" y="81"/>
                    <a:pt x="687" y="79"/>
                    <a:pt x="691" y="78"/>
                  </a:cubicBezTo>
                  <a:cubicBezTo>
                    <a:pt x="692" y="77"/>
                    <a:pt x="693" y="77"/>
                    <a:pt x="694" y="76"/>
                  </a:cubicBezTo>
                  <a:cubicBezTo>
                    <a:pt x="697" y="75"/>
                    <a:pt x="699" y="74"/>
                    <a:pt x="701" y="73"/>
                  </a:cubicBezTo>
                  <a:cubicBezTo>
                    <a:pt x="703" y="72"/>
                    <a:pt x="705" y="71"/>
                    <a:pt x="706" y="70"/>
                  </a:cubicBezTo>
                  <a:cubicBezTo>
                    <a:pt x="708" y="70"/>
                    <a:pt x="709" y="69"/>
                    <a:pt x="709" y="68"/>
                  </a:cubicBezTo>
                  <a:cubicBezTo>
                    <a:pt x="707" y="68"/>
                    <a:pt x="704" y="67"/>
                    <a:pt x="703" y="62"/>
                  </a:cubicBezTo>
                  <a:cubicBezTo>
                    <a:pt x="703" y="62"/>
                    <a:pt x="702" y="61"/>
                    <a:pt x="702" y="60"/>
                  </a:cubicBezTo>
                  <a:cubicBezTo>
                    <a:pt x="702" y="60"/>
                    <a:pt x="701" y="59"/>
                    <a:pt x="701" y="58"/>
                  </a:cubicBezTo>
                  <a:cubicBezTo>
                    <a:pt x="701" y="58"/>
                    <a:pt x="700" y="57"/>
                    <a:pt x="700" y="57"/>
                  </a:cubicBezTo>
                  <a:cubicBezTo>
                    <a:pt x="699" y="56"/>
                    <a:pt x="698" y="55"/>
                    <a:pt x="697" y="54"/>
                  </a:cubicBezTo>
                  <a:cubicBezTo>
                    <a:pt x="697" y="55"/>
                    <a:pt x="697" y="55"/>
                    <a:pt x="697" y="55"/>
                  </a:cubicBezTo>
                  <a:cubicBezTo>
                    <a:pt x="697" y="57"/>
                    <a:pt x="695" y="57"/>
                    <a:pt x="695" y="58"/>
                  </a:cubicBezTo>
                  <a:cubicBezTo>
                    <a:pt x="693" y="59"/>
                    <a:pt x="691" y="60"/>
                    <a:pt x="689" y="60"/>
                  </a:cubicBezTo>
                  <a:cubicBezTo>
                    <a:pt x="687" y="60"/>
                    <a:pt x="685" y="59"/>
                    <a:pt x="684" y="56"/>
                  </a:cubicBezTo>
                  <a:cubicBezTo>
                    <a:pt x="683" y="56"/>
                    <a:pt x="683" y="57"/>
                    <a:pt x="683" y="57"/>
                  </a:cubicBezTo>
                  <a:cubicBezTo>
                    <a:pt x="682" y="63"/>
                    <a:pt x="677" y="63"/>
                    <a:pt x="675" y="63"/>
                  </a:cubicBezTo>
                  <a:cubicBezTo>
                    <a:pt x="674" y="63"/>
                    <a:pt x="674" y="63"/>
                    <a:pt x="674" y="63"/>
                  </a:cubicBezTo>
                  <a:cubicBezTo>
                    <a:pt x="672" y="63"/>
                    <a:pt x="671" y="63"/>
                    <a:pt x="671" y="62"/>
                  </a:cubicBezTo>
                  <a:cubicBezTo>
                    <a:pt x="671" y="62"/>
                    <a:pt x="670" y="62"/>
                    <a:pt x="670" y="62"/>
                  </a:cubicBezTo>
                  <a:cubicBezTo>
                    <a:pt x="670" y="62"/>
                    <a:pt x="670" y="63"/>
                    <a:pt x="669" y="63"/>
                  </a:cubicBezTo>
                  <a:cubicBezTo>
                    <a:pt x="667" y="66"/>
                    <a:pt x="663" y="67"/>
                    <a:pt x="660" y="66"/>
                  </a:cubicBezTo>
                  <a:cubicBezTo>
                    <a:pt x="658" y="66"/>
                    <a:pt x="657" y="65"/>
                    <a:pt x="657" y="64"/>
                  </a:cubicBezTo>
                  <a:cubicBezTo>
                    <a:pt x="657" y="64"/>
                    <a:pt x="657" y="64"/>
                    <a:pt x="657" y="64"/>
                  </a:cubicBezTo>
                  <a:cubicBezTo>
                    <a:pt x="656" y="67"/>
                    <a:pt x="653" y="68"/>
                    <a:pt x="650" y="68"/>
                  </a:cubicBezTo>
                  <a:cubicBezTo>
                    <a:pt x="649" y="68"/>
                    <a:pt x="648" y="68"/>
                    <a:pt x="647" y="68"/>
                  </a:cubicBezTo>
                  <a:cubicBezTo>
                    <a:pt x="645" y="68"/>
                    <a:pt x="645" y="67"/>
                    <a:pt x="644" y="66"/>
                  </a:cubicBezTo>
                  <a:cubicBezTo>
                    <a:pt x="644" y="66"/>
                    <a:pt x="644" y="66"/>
                    <a:pt x="644" y="66"/>
                  </a:cubicBezTo>
                  <a:cubicBezTo>
                    <a:pt x="644" y="66"/>
                    <a:pt x="644" y="66"/>
                    <a:pt x="644" y="66"/>
                  </a:cubicBezTo>
                  <a:cubicBezTo>
                    <a:pt x="643" y="69"/>
                    <a:pt x="639" y="70"/>
                    <a:pt x="637" y="70"/>
                  </a:cubicBezTo>
                  <a:cubicBezTo>
                    <a:pt x="637" y="70"/>
                    <a:pt x="636" y="70"/>
                    <a:pt x="636" y="70"/>
                  </a:cubicBezTo>
                  <a:cubicBezTo>
                    <a:pt x="636" y="70"/>
                    <a:pt x="636" y="70"/>
                    <a:pt x="636" y="70"/>
                  </a:cubicBezTo>
                  <a:cubicBezTo>
                    <a:pt x="634" y="70"/>
                    <a:pt x="633" y="69"/>
                    <a:pt x="633" y="69"/>
                  </a:cubicBezTo>
                  <a:cubicBezTo>
                    <a:pt x="632" y="68"/>
                    <a:pt x="632" y="68"/>
                    <a:pt x="632" y="67"/>
                  </a:cubicBezTo>
                  <a:cubicBezTo>
                    <a:pt x="630" y="69"/>
                    <a:pt x="627" y="71"/>
                    <a:pt x="622" y="71"/>
                  </a:cubicBezTo>
                  <a:cubicBezTo>
                    <a:pt x="620" y="71"/>
                    <a:pt x="618" y="70"/>
                    <a:pt x="616" y="69"/>
                  </a:cubicBezTo>
                  <a:cubicBezTo>
                    <a:pt x="615" y="67"/>
                    <a:pt x="615" y="65"/>
                    <a:pt x="616" y="63"/>
                  </a:cubicBezTo>
                  <a:cubicBezTo>
                    <a:pt x="616" y="62"/>
                    <a:pt x="617" y="61"/>
                    <a:pt x="617" y="61"/>
                  </a:cubicBezTo>
                  <a:cubicBezTo>
                    <a:pt x="617" y="60"/>
                    <a:pt x="617" y="60"/>
                    <a:pt x="618" y="60"/>
                  </a:cubicBezTo>
                  <a:cubicBezTo>
                    <a:pt x="618" y="60"/>
                    <a:pt x="618" y="60"/>
                    <a:pt x="618" y="60"/>
                  </a:cubicBezTo>
                  <a:cubicBezTo>
                    <a:pt x="616" y="61"/>
                    <a:pt x="615" y="61"/>
                    <a:pt x="613" y="61"/>
                  </a:cubicBezTo>
                  <a:cubicBezTo>
                    <a:pt x="612" y="61"/>
                    <a:pt x="611" y="61"/>
                    <a:pt x="610" y="61"/>
                  </a:cubicBezTo>
                  <a:cubicBezTo>
                    <a:pt x="610" y="62"/>
                    <a:pt x="610" y="63"/>
                    <a:pt x="609" y="64"/>
                  </a:cubicBezTo>
                  <a:cubicBezTo>
                    <a:pt x="608" y="65"/>
                    <a:pt x="607" y="65"/>
                    <a:pt x="606" y="66"/>
                  </a:cubicBezTo>
                  <a:cubicBezTo>
                    <a:pt x="595" y="67"/>
                    <a:pt x="585" y="67"/>
                    <a:pt x="576" y="67"/>
                  </a:cubicBezTo>
                  <a:cubicBezTo>
                    <a:pt x="576" y="67"/>
                    <a:pt x="576" y="67"/>
                    <a:pt x="576" y="67"/>
                  </a:cubicBezTo>
                  <a:cubicBezTo>
                    <a:pt x="572" y="67"/>
                    <a:pt x="570" y="66"/>
                    <a:pt x="568" y="65"/>
                  </a:cubicBezTo>
                  <a:cubicBezTo>
                    <a:pt x="568" y="65"/>
                    <a:pt x="567" y="64"/>
                    <a:pt x="567" y="64"/>
                  </a:cubicBezTo>
                  <a:cubicBezTo>
                    <a:pt x="566" y="64"/>
                    <a:pt x="566" y="64"/>
                    <a:pt x="566" y="64"/>
                  </a:cubicBezTo>
                  <a:cubicBezTo>
                    <a:pt x="566" y="64"/>
                    <a:pt x="566" y="64"/>
                    <a:pt x="565" y="64"/>
                  </a:cubicBezTo>
                  <a:cubicBezTo>
                    <a:pt x="565" y="65"/>
                    <a:pt x="564" y="67"/>
                    <a:pt x="562" y="67"/>
                  </a:cubicBezTo>
                  <a:cubicBezTo>
                    <a:pt x="561" y="67"/>
                    <a:pt x="560" y="67"/>
                    <a:pt x="559" y="67"/>
                  </a:cubicBezTo>
                  <a:cubicBezTo>
                    <a:pt x="558" y="67"/>
                    <a:pt x="557" y="67"/>
                    <a:pt x="556" y="67"/>
                  </a:cubicBezTo>
                  <a:cubicBezTo>
                    <a:pt x="554" y="67"/>
                    <a:pt x="551" y="67"/>
                    <a:pt x="549" y="65"/>
                  </a:cubicBezTo>
                  <a:cubicBezTo>
                    <a:pt x="547" y="64"/>
                    <a:pt x="547" y="64"/>
                    <a:pt x="547" y="64"/>
                  </a:cubicBezTo>
                  <a:cubicBezTo>
                    <a:pt x="540" y="58"/>
                    <a:pt x="532" y="52"/>
                    <a:pt x="530" y="40"/>
                  </a:cubicBezTo>
                  <a:cubicBezTo>
                    <a:pt x="530" y="39"/>
                    <a:pt x="530" y="38"/>
                    <a:pt x="530" y="37"/>
                  </a:cubicBezTo>
                  <a:cubicBezTo>
                    <a:pt x="529" y="34"/>
                    <a:pt x="528" y="30"/>
                    <a:pt x="530" y="26"/>
                  </a:cubicBezTo>
                  <a:cubicBezTo>
                    <a:pt x="529" y="24"/>
                    <a:pt x="529" y="22"/>
                    <a:pt x="529" y="20"/>
                  </a:cubicBezTo>
                  <a:cubicBezTo>
                    <a:pt x="529" y="19"/>
                    <a:pt x="529" y="19"/>
                    <a:pt x="529" y="18"/>
                  </a:cubicBezTo>
                  <a:cubicBezTo>
                    <a:pt x="529" y="18"/>
                    <a:pt x="529" y="18"/>
                    <a:pt x="529" y="18"/>
                  </a:cubicBezTo>
                  <a:cubicBezTo>
                    <a:pt x="528" y="18"/>
                    <a:pt x="527" y="17"/>
                    <a:pt x="526" y="16"/>
                  </a:cubicBezTo>
                  <a:cubicBezTo>
                    <a:pt x="526" y="17"/>
                    <a:pt x="525" y="17"/>
                    <a:pt x="525" y="17"/>
                  </a:cubicBezTo>
                  <a:cubicBezTo>
                    <a:pt x="522" y="19"/>
                    <a:pt x="520" y="17"/>
                    <a:pt x="519" y="17"/>
                  </a:cubicBezTo>
                  <a:cubicBezTo>
                    <a:pt x="518" y="16"/>
                    <a:pt x="518" y="15"/>
                    <a:pt x="518" y="15"/>
                  </a:cubicBezTo>
                  <a:cubicBezTo>
                    <a:pt x="517" y="14"/>
                    <a:pt x="517" y="14"/>
                    <a:pt x="517" y="14"/>
                  </a:cubicBezTo>
                  <a:cubicBezTo>
                    <a:pt x="516" y="14"/>
                    <a:pt x="514" y="14"/>
                    <a:pt x="512" y="12"/>
                  </a:cubicBezTo>
                  <a:cubicBezTo>
                    <a:pt x="511" y="11"/>
                    <a:pt x="511" y="9"/>
                    <a:pt x="511" y="8"/>
                  </a:cubicBezTo>
                  <a:cubicBezTo>
                    <a:pt x="511" y="7"/>
                    <a:pt x="511" y="7"/>
                    <a:pt x="509" y="6"/>
                  </a:cubicBezTo>
                  <a:cubicBezTo>
                    <a:pt x="509" y="6"/>
                    <a:pt x="508" y="5"/>
                    <a:pt x="507" y="7"/>
                  </a:cubicBezTo>
                  <a:cubicBezTo>
                    <a:pt x="505" y="9"/>
                    <a:pt x="504" y="11"/>
                    <a:pt x="505" y="14"/>
                  </a:cubicBezTo>
                  <a:cubicBezTo>
                    <a:pt x="506" y="16"/>
                    <a:pt x="507" y="19"/>
                    <a:pt x="508" y="21"/>
                  </a:cubicBezTo>
                  <a:cubicBezTo>
                    <a:pt x="508" y="22"/>
                    <a:pt x="509" y="24"/>
                    <a:pt x="507" y="26"/>
                  </a:cubicBezTo>
                  <a:cubicBezTo>
                    <a:pt x="507" y="26"/>
                    <a:pt x="506" y="27"/>
                    <a:pt x="504" y="27"/>
                  </a:cubicBezTo>
                  <a:cubicBezTo>
                    <a:pt x="504" y="30"/>
                    <a:pt x="503" y="32"/>
                    <a:pt x="499" y="32"/>
                  </a:cubicBezTo>
                  <a:cubicBezTo>
                    <a:pt x="498" y="32"/>
                    <a:pt x="497" y="32"/>
                    <a:pt x="496" y="32"/>
                  </a:cubicBezTo>
                  <a:cubicBezTo>
                    <a:pt x="495" y="32"/>
                    <a:pt x="494" y="33"/>
                    <a:pt x="492" y="33"/>
                  </a:cubicBezTo>
                  <a:cubicBezTo>
                    <a:pt x="456" y="32"/>
                    <a:pt x="420" y="32"/>
                    <a:pt x="384" y="32"/>
                  </a:cubicBezTo>
                  <a:cubicBezTo>
                    <a:pt x="329" y="33"/>
                    <a:pt x="275" y="33"/>
                    <a:pt x="220" y="32"/>
                  </a:cubicBezTo>
                  <a:cubicBezTo>
                    <a:pt x="220" y="32"/>
                    <a:pt x="219" y="33"/>
                    <a:pt x="218" y="33"/>
                  </a:cubicBezTo>
                  <a:cubicBezTo>
                    <a:pt x="217" y="33"/>
                    <a:pt x="215" y="33"/>
                    <a:pt x="214" y="33"/>
                  </a:cubicBezTo>
                  <a:cubicBezTo>
                    <a:pt x="210" y="33"/>
                    <a:pt x="208" y="31"/>
                    <a:pt x="207" y="28"/>
                  </a:cubicBezTo>
                  <a:cubicBezTo>
                    <a:pt x="205" y="27"/>
                    <a:pt x="205" y="27"/>
                    <a:pt x="204" y="26"/>
                  </a:cubicBezTo>
                  <a:cubicBezTo>
                    <a:pt x="203" y="24"/>
                    <a:pt x="204" y="22"/>
                    <a:pt x="204" y="21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5" y="18"/>
                    <a:pt x="205" y="17"/>
                    <a:pt x="206" y="15"/>
                  </a:cubicBezTo>
                  <a:cubicBezTo>
                    <a:pt x="206" y="15"/>
                    <a:pt x="206" y="14"/>
                    <a:pt x="206" y="14"/>
                  </a:cubicBezTo>
                  <a:cubicBezTo>
                    <a:pt x="207" y="12"/>
                    <a:pt x="206" y="8"/>
                    <a:pt x="204" y="7"/>
                  </a:cubicBezTo>
                  <a:cubicBezTo>
                    <a:pt x="203" y="6"/>
                    <a:pt x="202" y="6"/>
                    <a:pt x="202" y="6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0" y="11"/>
                    <a:pt x="198" y="14"/>
                    <a:pt x="194" y="15"/>
                  </a:cubicBezTo>
                  <a:cubicBezTo>
                    <a:pt x="194" y="15"/>
                    <a:pt x="194" y="16"/>
                    <a:pt x="194" y="16"/>
                  </a:cubicBezTo>
                  <a:cubicBezTo>
                    <a:pt x="193" y="16"/>
                    <a:pt x="193" y="16"/>
                    <a:pt x="193" y="16"/>
                  </a:cubicBezTo>
                  <a:cubicBezTo>
                    <a:pt x="192" y="17"/>
                    <a:pt x="190" y="19"/>
                    <a:pt x="187" y="18"/>
                  </a:cubicBezTo>
                  <a:cubicBezTo>
                    <a:pt x="186" y="18"/>
                    <a:pt x="186" y="17"/>
                    <a:pt x="185" y="17"/>
                  </a:cubicBezTo>
                  <a:cubicBezTo>
                    <a:pt x="185" y="17"/>
                    <a:pt x="184" y="17"/>
                    <a:pt x="184" y="17"/>
                  </a:cubicBezTo>
                  <a:cubicBezTo>
                    <a:pt x="183" y="18"/>
                    <a:pt x="183" y="18"/>
                    <a:pt x="183" y="20"/>
                  </a:cubicBezTo>
                  <a:cubicBezTo>
                    <a:pt x="183" y="21"/>
                    <a:pt x="183" y="22"/>
                    <a:pt x="182" y="23"/>
                  </a:cubicBezTo>
                  <a:cubicBezTo>
                    <a:pt x="181" y="25"/>
                    <a:pt x="181" y="26"/>
                    <a:pt x="182" y="28"/>
                  </a:cubicBezTo>
                  <a:cubicBezTo>
                    <a:pt x="182" y="29"/>
                    <a:pt x="182" y="30"/>
                    <a:pt x="182" y="30"/>
                  </a:cubicBezTo>
                  <a:cubicBezTo>
                    <a:pt x="183" y="35"/>
                    <a:pt x="182" y="38"/>
                    <a:pt x="181" y="42"/>
                  </a:cubicBezTo>
                  <a:cubicBezTo>
                    <a:pt x="180" y="43"/>
                    <a:pt x="180" y="45"/>
                    <a:pt x="180" y="47"/>
                  </a:cubicBezTo>
                  <a:cubicBezTo>
                    <a:pt x="179" y="48"/>
                    <a:pt x="178" y="49"/>
                    <a:pt x="178" y="50"/>
                  </a:cubicBezTo>
                  <a:cubicBezTo>
                    <a:pt x="177" y="51"/>
                    <a:pt x="177" y="51"/>
                    <a:pt x="177" y="51"/>
                  </a:cubicBezTo>
                  <a:cubicBezTo>
                    <a:pt x="174" y="54"/>
                    <a:pt x="171" y="58"/>
                    <a:pt x="167" y="62"/>
                  </a:cubicBezTo>
                  <a:cubicBezTo>
                    <a:pt x="163" y="65"/>
                    <a:pt x="158" y="67"/>
                    <a:pt x="152" y="67"/>
                  </a:cubicBezTo>
                  <a:cubicBezTo>
                    <a:pt x="152" y="67"/>
                    <a:pt x="152" y="67"/>
                    <a:pt x="152" y="67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0" y="67"/>
                    <a:pt x="147" y="67"/>
                    <a:pt x="146" y="65"/>
                  </a:cubicBezTo>
                  <a:cubicBezTo>
                    <a:pt x="144" y="66"/>
                    <a:pt x="143" y="66"/>
                    <a:pt x="142" y="65"/>
                  </a:cubicBezTo>
                  <a:cubicBezTo>
                    <a:pt x="141" y="67"/>
                    <a:pt x="140" y="68"/>
                    <a:pt x="137" y="68"/>
                  </a:cubicBezTo>
                  <a:cubicBezTo>
                    <a:pt x="127" y="67"/>
                    <a:pt x="127" y="67"/>
                    <a:pt x="127" y="67"/>
                  </a:cubicBezTo>
                  <a:cubicBezTo>
                    <a:pt x="121" y="67"/>
                    <a:pt x="115" y="67"/>
                    <a:pt x="108" y="66"/>
                  </a:cubicBezTo>
                  <a:cubicBezTo>
                    <a:pt x="108" y="66"/>
                    <a:pt x="106" y="66"/>
                    <a:pt x="105" y="65"/>
                  </a:cubicBezTo>
                  <a:cubicBezTo>
                    <a:pt x="104" y="64"/>
                    <a:pt x="104" y="62"/>
                    <a:pt x="104" y="61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3" y="62"/>
                    <a:pt x="101" y="62"/>
                    <a:pt x="100" y="62"/>
                  </a:cubicBezTo>
                  <a:cubicBezTo>
                    <a:pt x="98" y="62"/>
                    <a:pt x="97" y="61"/>
                    <a:pt x="96" y="60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96" y="61"/>
                    <a:pt x="96" y="62"/>
                    <a:pt x="97" y="63"/>
                  </a:cubicBezTo>
                  <a:cubicBezTo>
                    <a:pt x="97" y="64"/>
                    <a:pt x="97" y="65"/>
                    <a:pt x="97" y="66"/>
                  </a:cubicBezTo>
                  <a:cubicBezTo>
                    <a:pt x="98" y="68"/>
                    <a:pt x="97" y="70"/>
                    <a:pt x="96" y="71"/>
                  </a:cubicBezTo>
                  <a:cubicBezTo>
                    <a:pt x="95" y="71"/>
                    <a:pt x="94" y="71"/>
                    <a:pt x="93" y="71"/>
                  </a:cubicBezTo>
                  <a:cubicBezTo>
                    <a:pt x="90" y="71"/>
                    <a:pt x="84" y="70"/>
                    <a:pt x="82" y="68"/>
                  </a:cubicBezTo>
                  <a:cubicBezTo>
                    <a:pt x="82" y="68"/>
                    <a:pt x="81" y="67"/>
                    <a:pt x="81" y="67"/>
                  </a:cubicBezTo>
                  <a:cubicBezTo>
                    <a:pt x="81" y="67"/>
                    <a:pt x="81" y="68"/>
                    <a:pt x="80" y="68"/>
                  </a:cubicBezTo>
                  <a:cubicBezTo>
                    <a:pt x="79" y="70"/>
                    <a:pt x="77" y="70"/>
                    <a:pt x="74" y="69"/>
                  </a:cubicBezTo>
                  <a:cubicBezTo>
                    <a:pt x="72" y="69"/>
                    <a:pt x="71" y="67"/>
                    <a:pt x="70" y="66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8" y="68"/>
                    <a:pt x="66" y="68"/>
                    <a:pt x="64" y="68"/>
                  </a:cubicBezTo>
                  <a:cubicBezTo>
                    <a:pt x="60" y="68"/>
                    <a:pt x="58" y="65"/>
                    <a:pt x="57" y="63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7" y="63"/>
                    <a:pt x="57" y="64"/>
                    <a:pt x="56" y="64"/>
                  </a:cubicBezTo>
                  <a:cubicBezTo>
                    <a:pt x="56" y="65"/>
                    <a:pt x="55" y="66"/>
                    <a:pt x="53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49" y="66"/>
                    <a:pt x="47" y="65"/>
                    <a:pt x="46" y="62"/>
                  </a:cubicBezTo>
                  <a:cubicBezTo>
                    <a:pt x="46" y="61"/>
                    <a:pt x="46" y="61"/>
                    <a:pt x="45" y="61"/>
                  </a:cubicBezTo>
                  <a:cubicBezTo>
                    <a:pt x="44" y="63"/>
                    <a:pt x="42" y="64"/>
                    <a:pt x="37" y="62"/>
                  </a:cubicBezTo>
                  <a:cubicBezTo>
                    <a:pt x="35" y="61"/>
                    <a:pt x="35" y="60"/>
                    <a:pt x="34" y="59"/>
                  </a:cubicBezTo>
                  <a:cubicBezTo>
                    <a:pt x="34" y="58"/>
                    <a:pt x="34" y="58"/>
                    <a:pt x="33" y="57"/>
                  </a:cubicBezTo>
                  <a:cubicBezTo>
                    <a:pt x="33" y="58"/>
                    <a:pt x="33" y="58"/>
                    <a:pt x="32" y="59"/>
                  </a:cubicBezTo>
                  <a:cubicBezTo>
                    <a:pt x="32" y="59"/>
                    <a:pt x="31" y="60"/>
                    <a:pt x="30" y="60"/>
                  </a:cubicBezTo>
                  <a:cubicBezTo>
                    <a:pt x="28" y="60"/>
                    <a:pt x="27" y="60"/>
                    <a:pt x="25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3" y="58"/>
                    <a:pt x="22" y="58"/>
                    <a:pt x="22" y="58"/>
                  </a:cubicBezTo>
                  <a:cubicBezTo>
                    <a:pt x="21" y="58"/>
                    <a:pt x="19" y="57"/>
                    <a:pt x="19" y="55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8" y="53"/>
                  </a:cubicBezTo>
                  <a:cubicBezTo>
                    <a:pt x="18" y="56"/>
                    <a:pt x="15" y="57"/>
                    <a:pt x="14" y="58"/>
                  </a:cubicBezTo>
                  <a:cubicBezTo>
                    <a:pt x="13" y="58"/>
                    <a:pt x="12" y="59"/>
                    <a:pt x="12" y="59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2" y="62"/>
                    <a:pt x="12" y="64"/>
                    <a:pt x="11" y="65"/>
                  </a:cubicBezTo>
                  <a:cubicBezTo>
                    <a:pt x="11" y="66"/>
                    <a:pt x="9" y="67"/>
                    <a:pt x="6" y="67"/>
                  </a:cubicBezTo>
                  <a:cubicBezTo>
                    <a:pt x="7" y="69"/>
                    <a:pt x="8" y="69"/>
                    <a:pt x="9" y="70"/>
                  </a:cubicBezTo>
                  <a:cubicBezTo>
                    <a:pt x="12" y="71"/>
                    <a:pt x="16" y="73"/>
                    <a:pt x="19" y="75"/>
                  </a:cubicBezTo>
                  <a:cubicBezTo>
                    <a:pt x="23" y="77"/>
                    <a:pt x="27" y="79"/>
                    <a:pt x="32" y="81"/>
                  </a:cubicBezTo>
                  <a:cubicBezTo>
                    <a:pt x="35" y="82"/>
                    <a:pt x="35" y="84"/>
                    <a:pt x="35" y="85"/>
                  </a:cubicBezTo>
                  <a:cubicBezTo>
                    <a:pt x="35" y="85"/>
                    <a:pt x="35" y="86"/>
                    <a:pt x="35" y="86"/>
                  </a:cubicBezTo>
                  <a:cubicBezTo>
                    <a:pt x="35" y="86"/>
                    <a:pt x="36" y="86"/>
                    <a:pt x="37" y="86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41" y="86"/>
                    <a:pt x="42" y="89"/>
                    <a:pt x="42" y="90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3" y="90"/>
                    <a:pt x="44" y="90"/>
                    <a:pt x="44" y="90"/>
                  </a:cubicBezTo>
                  <a:cubicBezTo>
                    <a:pt x="45" y="91"/>
                    <a:pt x="47" y="91"/>
                    <a:pt x="47" y="93"/>
                  </a:cubicBezTo>
                  <a:cubicBezTo>
                    <a:pt x="48" y="95"/>
                    <a:pt x="49" y="95"/>
                    <a:pt x="51" y="96"/>
                  </a:cubicBezTo>
                  <a:cubicBezTo>
                    <a:pt x="53" y="97"/>
                    <a:pt x="55" y="97"/>
                    <a:pt x="56" y="99"/>
                  </a:cubicBezTo>
                  <a:cubicBezTo>
                    <a:pt x="59" y="100"/>
                    <a:pt x="60" y="102"/>
                    <a:pt x="60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64" y="103"/>
                    <a:pt x="65" y="104"/>
                    <a:pt x="65" y="106"/>
                  </a:cubicBezTo>
                  <a:cubicBezTo>
                    <a:pt x="65" y="106"/>
                    <a:pt x="65" y="106"/>
                    <a:pt x="67" y="106"/>
                  </a:cubicBezTo>
                  <a:cubicBezTo>
                    <a:pt x="68" y="107"/>
                    <a:pt x="70" y="108"/>
                    <a:pt x="71" y="11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2B21E5AE-396B-40AF-9CF4-4FAA02765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" y="1938"/>
              <a:ext cx="130" cy="183"/>
            </a:xfrm>
            <a:custGeom>
              <a:avLst/>
              <a:gdLst>
                <a:gd name="T0" fmla="*/ 62 w 76"/>
                <a:gd name="T1" fmla="*/ 8 h 106"/>
                <a:gd name="T2" fmla="*/ 73 w 76"/>
                <a:gd name="T3" fmla="*/ 32 h 106"/>
                <a:gd name="T4" fmla="*/ 70 w 76"/>
                <a:gd name="T5" fmla="*/ 32 h 106"/>
                <a:gd name="T6" fmla="*/ 60 w 76"/>
                <a:gd name="T7" fmla="*/ 11 h 106"/>
                <a:gd name="T8" fmla="*/ 37 w 76"/>
                <a:gd name="T9" fmla="*/ 3 h 106"/>
                <a:gd name="T10" fmla="*/ 14 w 76"/>
                <a:gd name="T11" fmla="*/ 9 h 106"/>
                <a:gd name="T12" fmla="*/ 5 w 76"/>
                <a:gd name="T13" fmla="*/ 25 h 106"/>
                <a:gd name="T14" fmla="*/ 17 w 76"/>
                <a:gd name="T15" fmla="*/ 41 h 106"/>
                <a:gd name="T16" fmla="*/ 38 w 76"/>
                <a:gd name="T17" fmla="*/ 48 h 106"/>
                <a:gd name="T18" fmla="*/ 64 w 76"/>
                <a:gd name="T19" fmla="*/ 57 h 106"/>
                <a:gd name="T20" fmla="*/ 76 w 76"/>
                <a:gd name="T21" fmla="*/ 78 h 106"/>
                <a:gd name="T22" fmla="*/ 65 w 76"/>
                <a:gd name="T23" fmla="*/ 99 h 106"/>
                <a:gd name="T24" fmla="*/ 38 w 76"/>
                <a:gd name="T25" fmla="*/ 106 h 106"/>
                <a:gd name="T26" fmla="*/ 12 w 76"/>
                <a:gd name="T27" fmla="*/ 97 h 106"/>
                <a:gd name="T28" fmla="*/ 0 w 76"/>
                <a:gd name="T29" fmla="*/ 70 h 106"/>
                <a:gd name="T30" fmla="*/ 3 w 76"/>
                <a:gd name="T31" fmla="*/ 70 h 106"/>
                <a:gd name="T32" fmla="*/ 14 w 76"/>
                <a:gd name="T33" fmla="*/ 94 h 106"/>
                <a:gd name="T34" fmla="*/ 38 w 76"/>
                <a:gd name="T35" fmla="*/ 102 h 106"/>
                <a:gd name="T36" fmla="*/ 63 w 76"/>
                <a:gd name="T37" fmla="*/ 96 h 106"/>
                <a:gd name="T38" fmla="*/ 72 w 76"/>
                <a:gd name="T39" fmla="*/ 78 h 106"/>
                <a:gd name="T40" fmla="*/ 61 w 76"/>
                <a:gd name="T41" fmla="*/ 60 h 106"/>
                <a:gd name="T42" fmla="*/ 37 w 76"/>
                <a:gd name="T43" fmla="*/ 51 h 106"/>
                <a:gd name="T44" fmla="*/ 14 w 76"/>
                <a:gd name="T45" fmla="*/ 44 h 106"/>
                <a:gd name="T46" fmla="*/ 2 w 76"/>
                <a:gd name="T47" fmla="*/ 25 h 106"/>
                <a:gd name="T48" fmla="*/ 13 w 76"/>
                <a:gd name="T49" fmla="*/ 6 h 106"/>
                <a:gd name="T50" fmla="*/ 37 w 76"/>
                <a:gd name="T51" fmla="*/ 0 h 106"/>
                <a:gd name="T52" fmla="*/ 62 w 76"/>
                <a:gd name="T5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106">
                  <a:moveTo>
                    <a:pt x="62" y="8"/>
                  </a:moveTo>
                  <a:cubicBezTo>
                    <a:pt x="69" y="14"/>
                    <a:pt x="72" y="22"/>
                    <a:pt x="73" y="32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69" y="23"/>
                    <a:pt x="66" y="16"/>
                    <a:pt x="60" y="11"/>
                  </a:cubicBezTo>
                  <a:cubicBezTo>
                    <a:pt x="55" y="6"/>
                    <a:pt x="47" y="3"/>
                    <a:pt x="37" y="3"/>
                  </a:cubicBezTo>
                  <a:cubicBezTo>
                    <a:pt x="27" y="3"/>
                    <a:pt x="20" y="5"/>
                    <a:pt x="14" y="9"/>
                  </a:cubicBezTo>
                  <a:cubicBezTo>
                    <a:pt x="8" y="12"/>
                    <a:pt x="5" y="18"/>
                    <a:pt x="5" y="25"/>
                  </a:cubicBezTo>
                  <a:cubicBezTo>
                    <a:pt x="5" y="32"/>
                    <a:pt x="9" y="37"/>
                    <a:pt x="17" y="41"/>
                  </a:cubicBezTo>
                  <a:cubicBezTo>
                    <a:pt x="20" y="43"/>
                    <a:pt x="27" y="45"/>
                    <a:pt x="38" y="48"/>
                  </a:cubicBezTo>
                  <a:cubicBezTo>
                    <a:pt x="50" y="51"/>
                    <a:pt x="59" y="54"/>
                    <a:pt x="64" y="57"/>
                  </a:cubicBezTo>
                  <a:cubicBezTo>
                    <a:pt x="72" y="62"/>
                    <a:pt x="76" y="69"/>
                    <a:pt x="76" y="78"/>
                  </a:cubicBezTo>
                  <a:cubicBezTo>
                    <a:pt x="76" y="87"/>
                    <a:pt x="72" y="94"/>
                    <a:pt x="65" y="99"/>
                  </a:cubicBezTo>
                  <a:cubicBezTo>
                    <a:pt x="58" y="103"/>
                    <a:pt x="49" y="106"/>
                    <a:pt x="38" y="106"/>
                  </a:cubicBezTo>
                  <a:cubicBezTo>
                    <a:pt x="27" y="106"/>
                    <a:pt x="18" y="103"/>
                    <a:pt x="12" y="97"/>
                  </a:cubicBezTo>
                  <a:cubicBezTo>
                    <a:pt x="5" y="91"/>
                    <a:pt x="1" y="82"/>
                    <a:pt x="0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81"/>
                    <a:pt x="8" y="89"/>
                    <a:pt x="14" y="94"/>
                  </a:cubicBezTo>
                  <a:cubicBezTo>
                    <a:pt x="20" y="100"/>
                    <a:pt x="28" y="102"/>
                    <a:pt x="38" y="102"/>
                  </a:cubicBezTo>
                  <a:cubicBezTo>
                    <a:pt x="48" y="102"/>
                    <a:pt x="56" y="100"/>
                    <a:pt x="63" y="96"/>
                  </a:cubicBezTo>
                  <a:cubicBezTo>
                    <a:pt x="69" y="91"/>
                    <a:pt x="72" y="86"/>
                    <a:pt x="72" y="78"/>
                  </a:cubicBezTo>
                  <a:cubicBezTo>
                    <a:pt x="72" y="70"/>
                    <a:pt x="69" y="64"/>
                    <a:pt x="61" y="60"/>
                  </a:cubicBezTo>
                  <a:cubicBezTo>
                    <a:pt x="57" y="57"/>
                    <a:pt x="49" y="54"/>
                    <a:pt x="37" y="51"/>
                  </a:cubicBezTo>
                  <a:cubicBezTo>
                    <a:pt x="25" y="48"/>
                    <a:pt x="18" y="46"/>
                    <a:pt x="14" y="44"/>
                  </a:cubicBezTo>
                  <a:cubicBezTo>
                    <a:pt x="6" y="39"/>
                    <a:pt x="2" y="33"/>
                    <a:pt x="2" y="25"/>
                  </a:cubicBezTo>
                  <a:cubicBezTo>
                    <a:pt x="2" y="17"/>
                    <a:pt x="6" y="10"/>
                    <a:pt x="13" y="6"/>
                  </a:cubicBezTo>
                  <a:cubicBezTo>
                    <a:pt x="19" y="2"/>
                    <a:pt x="27" y="0"/>
                    <a:pt x="37" y="0"/>
                  </a:cubicBezTo>
                  <a:cubicBezTo>
                    <a:pt x="48" y="0"/>
                    <a:pt x="56" y="3"/>
                    <a:pt x="62" y="8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FC456ECE-DD6A-4619-93C4-2C06F1931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9" y="1942"/>
              <a:ext cx="96" cy="179"/>
            </a:xfrm>
            <a:custGeom>
              <a:avLst/>
              <a:gdLst>
                <a:gd name="T0" fmla="*/ 53 w 56"/>
                <a:gd name="T1" fmla="*/ 0 h 104"/>
                <a:gd name="T2" fmla="*/ 56 w 56"/>
                <a:gd name="T3" fmla="*/ 0 h 104"/>
                <a:gd name="T4" fmla="*/ 56 w 56"/>
                <a:gd name="T5" fmla="*/ 70 h 104"/>
                <a:gd name="T6" fmla="*/ 50 w 56"/>
                <a:gd name="T7" fmla="*/ 94 h 104"/>
                <a:gd name="T8" fmla="*/ 27 w 56"/>
                <a:gd name="T9" fmla="*/ 104 h 104"/>
                <a:gd name="T10" fmla="*/ 8 w 56"/>
                <a:gd name="T11" fmla="*/ 97 h 104"/>
                <a:gd name="T12" fmla="*/ 0 w 56"/>
                <a:gd name="T13" fmla="*/ 75 h 104"/>
                <a:gd name="T14" fmla="*/ 0 w 56"/>
                <a:gd name="T15" fmla="*/ 70 h 104"/>
                <a:gd name="T16" fmla="*/ 3 w 56"/>
                <a:gd name="T17" fmla="*/ 70 h 104"/>
                <a:gd name="T18" fmla="*/ 3 w 56"/>
                <a:gd name="T19" fmla="*/ 75 h 104"/>
                <a:gd name="T20" fmla="*/ 27 w 56"/>
                <a:gd name="T21" fmla="*/ 100 h 104"/>
                <a:gd name="T22" fmla="*/ 47 w 56"/>
                <a:gd name="T23" fmla="*/ 92 h 104"/>
                <a:gd name="T24" fmla="*/ 53 w 56"/>
                <a:gd name="T25" fmla="*/ 70 h 104"/>
                <a:gd name="T26" fmla="*/ 53 w 56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04">
                  <a:moveTo>
                    <a:pt x="53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56" y="80"/>
                    <a:pt x="54" y="88"/>
                    <a:pt x="50" y="94"/>
                  </a:cubicBezTo>
                  <a:cubicBezTo>
                    <a:pt x="45" y="100"/>
                    <a:pt x="37" y="104"/>
                    <a:pt x="27" y="104"/>
                  </a:cubicBezTo>
                  <a:cubicBezTo>
                    <a:pt x="19" y="104"/>
                    <a:pt x="12" y="101"/>
                    <a:pt x="8" y="97"/>
                  </a:cubicBezTo>
                  <a:cubicBezTo>
                    <a:pt x="2" y="92"/>
                    <a:pt x="0" y="84"/>
                    <a:pt x="0" y="75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3" y="92"/>
                    <a:pt x="11" y="100"/>
                    <a:pt x="27" y="100"/>
                  </a:cubicBezTo>
                  <a:cubicBezTo>
                    <a:pt x="36" y="100"/>
                    <a:pt x="43" y="97"/>
                    <a:pt x="47" y="92"/>
                  </a:cubicBezTo>
                  <a:cubicBezTo>
                    <a:pt x="51" y="87"/>
                    <a:pt x="53" y="80"/>
                    <a:pt x="53" y="70"/>
                  </a:cubicBezTo>
                  <a:lnTo>
                    <a:pt x="53" y="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517ABCCD-5B62-4773-BF0B-4B08A72ED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9" y="1942"/>
              <a:ext cx="142" cy="175"/>
            </a:xfrm>
            <a:custGeom>
              <a:avLst/>
              <a:gdLst>
                <a:gd name="T0" fmla="*/ 0 w 142"/>
                <a:gd name="T1" fmla="*/ 0 h 175"/>
                <a:gd name="T2" fmla="*/ 142 w 142"/>
                <a:gd name="T3" fmla="*/ 0 h 175"/>
                <a:gd name="T4" fmla="*/ 142 w 142"/>
                <a:gd name="T5" fmla="*/ 5 h 175"/>
                <a:gd name="T6" fmla="*/ 73 w 142"/>
                <a:gd name="T7" fmla="*/ 5 h 175"/>
                <a:gd name="T8" fmla="*/ 73 w 142"/>
                <a:gd name="T9" fmla="*/ 175 h 175"/>
                <a:gd name="T10" fmla="*/ 68 w 142"/>
                <a:gd name="T11" fmla="*/ 175 h 175"/>
                <a:gd name="T12" fmla="*/ 68 w 142"/>
                <a:gd name="T13" fmla="*/ 5 h 175"/>
                <a:gd name="T14" fmla="*/ 0 w 142"/>
                <a:gd name="T15" fmla="*/ 5 h 175"/>
                <a:gd name="T16" fmla="*/ 0 w 142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75">
                  <a:moveTo>
                    <a:pt x="0" y="0"/>
                  </a:moveTo>
                  <a:lnTo>
                    <a:pt x="142" y="0"/>
                  </a:lnTo>
                  <a:lnTo>
                    <a:pt x="142" y="5"/>
                  </a:lnTo>
                  <a:lnTo>
                    <a:pt x="73" y="5"/>
                  </a:lnTo>
                  <a:lnTo>
                    <a:pt x="73" y="175"/>
                  </a:lnTo>
                  <a:lnTo>
                    <a:pt x="68" y="175"/>
                  </a:lnTo>
                  <a:lnTo>
                    <a:pt x="68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07EA4914-AC74-4EB8-9118-98D991690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942"/>
              <a:ext cx="130" cy="179"/>
            </a:xfrm>
            <a:custGeom>
              <a:avLst/>
              <a:gdLst>
                <a:gd name="T0" fmla="*/ 0 w 76"/>
                <a:gd name="T1" fmla="*/ 0 h 104"/>
                <a:gd name="T2" fmla="*/ 4 w 76"/>
                <a:gd name="T3" fmla="*/ 0 h 104"/>
                <a:gd name="T4" fmla="*/ 4 w 76"/>
                <a:gd name="T5" fmla="*/ 62 h 104"/>
                <a:gd name="T6" fmla="*/ 12 w 76"/>
                <a:gd name="T7" fmla="*/ 90 h 104"/>
                <a:gd name="T8" fmla="*/ 38 w 76"/>
                <a:gd name="T9" fmla="*/ 100 h 104"/>
                <a:gd name="T10" fmla="*/ 65 w 76"/>
                <a:gd name="T11" fmla="*/ 90 h 104"/>
                <a:gd name="T12" fmla="*/ 73 w 76"/>
                <a:gd name="T13" fmla="*/ 62 h 104"/>
                <a:gd name="T14" fmla="*/ 73 w 76"/>
                <a:gd name="T15" fmla="*/ 0 h 104"/>
                <a:gd name="T16" fmla="*/ 76 w 76"/>
                <a:gd name="T17" fmla="*/ 0 h 104"/>
                <a:gd name="T18" fmla="*/ 76 w 76"/>
                <a:gd name="T19" fmla="*/ 62 h 104"/>
                <a:gd name="T20" fmla="*/ 68 w 76"/>
                <a:gd name="T21" fmla="*/ 92 h 104"/>
                <a:gd name="T22" fmla="*/ 38 w 76"/>
                <a:gd name="T23" fmla="*/ 104 h 104"/>
                <a:gd name="T24" fmla="*/ 9 w 76"/>
                <a:gd name="T25" fmla="*/ 92 h 104"/>
                <a:gd name="T26" fmla="*/ 0 w 76"/>
                <a:gd name="T27" fmla="*/ 62 h 104"/>
                <a:gd name="T28" fmla="*/ 0 w 76"/>
                <a:gd name="T2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10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74"/>
                    <a:pt x="6" y="83"/>
                    <a:pt x="12" y="90"/>
                  </a:cubicBezTo>
                  <a:cubicBezTo>
                    <a:pt x="17" y="97"/>
                    <a:pt x="26" y="100"/>
                    <a:pt x="38" y="100"/>
                  </a:cubicBezTo>
                  <a:cubicBezTo>
                    <a:pt x="50" y="100"/>
                    <a:pt x="59" y="97"/>
                    <a:pt x="65" y="90"/>
                  </a:cubicBezTo>
                  <a:cubicBezTo>
                    <a:pt x="70" y="83"/>
                    <a:pt x="73" y="74"/>
                    <a:pt x="73" y="6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6" y="75"/>
                    <a:pt x="73" y="85"/>
                    <a:pt x="68" y="92"/>
                  </a:cubicBezTo>
                  <a:cubicBezTo>
                    <a:pt x="61" y="100"/>
                    <a:pt x="52" y="104"/>
                    <a:pt x="38" y="104"/>
                  </a:cubicBezTo>
                  <a:cubicBezTo>
                    <a:pt x="25" y="104"/>
                    <a:pt x="15" y="100"/>
                    <a:pt x="9" y="92"/>
                  </a:cubicBezTo>
                  <a:cubicBezTo>
                    <a:pt x="3" y="85"/>
                    <a:pt x="0" y="75"/>
                    <a:pt x="0" y="6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4FDD588-6689-4C92-A238-94D5AB9E6310}"/>
              </a:ext>
            </a:extLst>
          </p:cNvPr>
          <p:cNvCxnSpPr>
            <a:cxnSpLocks/>
            <a:stCxn id="10" idx="36"/>
          </p:cNvCxnSpPr>
          <p:nvPr/>
        </p:nvCxnSpPr>
        <p:spPr>
          <a:xfrm flipH="1">
            <a:off x="0" y="863996"/>
            <a:ext cx="493304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文本&#10;&#10;中度可信度描述已自动生成">
            <a:extLst>
              <a:ext uri="{FF2B5EF4-FFF2-40B4-BE49-F238E27FC236}">
                <a16:creationId xmlns:a16="http://schemas.microsoft.com/office/drawing/2014/main" id="{3D26FA95-DC57-4F76-B973-3EAC95F1D9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6878"/>
            <a:ext cx="1706880" cy="56112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289117-A229-429C-9C25-E8A79F911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1098485"/>
            <a:ext cx="11201400" cy="1490527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谢谢！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06ED05-D9D7-4C83-BAA0-E63018468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590" y="3236788"/>
            <a:ext cx="11214100" cy="1261073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项目名称：</a:t>
            </a:r>
            <a:r>
              <a:rPr lang="en-US" altLang="zh-CN" sz="3600" dirty="0"/>
              <a:t>XXXXXXXXX</a:t>
            </a:r>
          </a:p>
          <a:p>
            <a:r>
              <a:rPr lang="zh-CN" altLang="en-US" sz="3600" dirty="0"/>
              <a:t>汇报人：</a:t>
            </a:r>
            <a:r>
              <a:rPr lang="en-US" altLang="zh-CN" sz="3600" dirty="0"/>
              <a:t>XXX</a:t>
            </a:r>
            <a:endParaRPr lang="zh-CN" altLang="en-US" sz="3600" dirty="0"/>
          </a:p>
        </p:txBody>
      </p:sp>
      <p:sp>
        <p:nvSpPr>
          <p:cNvPr id="20" name="副标题 2">
            <a:extLst>
              <a:ext uri="{FF2B5EF4-FFF2-40B4-BE49-F238E27FC236}">
                <a16:creationId xmlns:a16="http://schemas.microsoft.com/office/drawing/2014/main" id="{696B4ACD-1533-42C8-9F09-33877C860CEF}"/>
              </a:ext>
            </a:extLst>
          </p:cNvPr>
          <p:cNvSpPr txBox="1">
            <a:spLocks/>
          </p:cNvSpPr>
          <p:nvPr/>
        </p:nvSpPr>
        <p:spPr>
          <a:xfrm>
            <a:off x="488950" y="4570825"/>
            <a:ext cx="11214100" cy="68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/>
              <a:t>202X</a:t>
            </a:r>
            <a:r>
              <a:rPr lang="zh-CN" altLang="en-US" sz="3600" dirty="0"/>
              <a:t>年</a:t>
            </a:r>
            <a:r>
              <a:rPr lang="en-US" altLang="zh-CN" sz="3600" dirty="0"/>
              <a:t>X</a:t>
            </a:r>
            <a:r>
              <a:rPr lang="zh-CN" altLang="en-US" sz="3600" dirty="0"/>
              <a:t>月</a:t>
            </a:r>
            <a:r>
              <a:rPr lang="en-US" altLang="zh-CN" sz="3600" dirty="0"/>
              <a:t>XX</a:t>
            </a:r>
            <a:r>
              <a:rPr lang="zh-CN" altLang="en-US" sz="3600" dirty="0"/>
              <a:t>日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ECB864D-0EE8-493B-8DBD-67B5548FA600}"/>
              </a:ext>
            </a:extLst>
          </p:cNvPr>
          <p:cNvCxnSpPr>
            <a:cxnSpLocks/>
            <a:endCxn id="8" idx="27"/>
          </p:cNvCxnSpPr>
          <p:nvPr/>
        </p:nvCxnSpPr>
        <p:spPr>
          <a:xfrm flipH="1">
            <a:off x="7519202" y="860045"/>
            <a:ext cx="467279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10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85D74E-FD3D-4356-A5A6-CE1D14BF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50F023-B9A1-468C-9885-B318403846B3}"/>
              </a:ext>
            </a:extLst>
          </p:cNvPr>
          <p:cNvSpPr/>
          <p:nvPr/>
        </p:nvSpPr>
        <p:spPr>
          <a:xfrm>
            <a:off x="6732315" y="1512352"/>
            <a:ext cx="559044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1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FEF3375-0433-4601-B95A-3DF4B1CF4CFA}"/>
              </a:ext>
            </a:extLst>
          </p:cNvPr>
          <p:cNvCxnSpPr>
            <a:cxnSpLocks/>
          </p:cNvCxnSpPr>
          <p:nvPr/>
        </p:nvCxnSpPr>
        <p:spPr>
          <a:xfrm>
            <a:off x="6452793" y="2097123"/>
            <a:ext cx="468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7796F04-7512-43CA-8135-6B6B4423ED0A}"/>
              </a:ext>
            </a:extLst>
          </p:cNvPr>
          <p:cNvSpPr txBox="1"/>
          <p:nvPr/>
        </p:nvSpPr>
        <p:spPr>
          <a:xfrm>
            <a:off x="6999113" y="1470788"/>
            <a:ext cx="406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4A4D1D-A0CD-454E-82BC-B7C187C46FE1}"/>
              </a:ext>
            </a:extLst>
          </p:cNvPr>
          <p:cNvSpPr/>
          <p:nvPr/>
        </p:nvSpPr>
        <p:spPr>
          <a:xfrm>
            <a:off x="6732315" y="2437023"/>
            <a:ext cx="559044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2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A551A1B-CDC6-4AB3-873F-AB68BB230068}"/>
              </a:ext>
            </a:extLst>
          </p:cNvPr>
          <p:cNvCxnSpPr>
            <a:cxnSpLocks/>
          </p:cNvCxnSpPr>
          <p:nvPr/>
        </p:nvCxnSpPr>
        <p:spPr>
          <a:xfrm>
            <a:off x="6452793" y="3021794"/>
            <a:ext cx="468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CF03727-A6FE-4AE3-9EBC-230FC5C1A43F}"/>
              </a:ext>
            </a:extLst>
          </p:cNvPr>
          <p:cNvSpPr txBox="1"/>
          <p:nvPr/>
        </p:nvSpPr>
        <p:spPr>
          <a:xfrm>
            <a:off x="6999113" y="2395459"/>
            <a:ext cx="406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2AD15DB-B1CF-4D3E-A4AB-7F799113E7FE}"/>
              </a:ext>
            </a:extLst>
          </p:cNvPr>
          <p:cNvSpPr/>
          <p:nvPr/>
        </p:nvSpPr>
        <p:spPr>
          <a:xfrm>
            <a:off x="6732315" y="3361694"/>
            <a:ext cx="559044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3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F25060B-6914-48CB-A435-E9F9704F6ABB}"/>
              </a:ext>
            </a:extLst>
          </p:cNvPr>
          <p:cNvCxnSpPr>
            <a:cxnSpLocks/>
          </p:cNvCxnSpPr>
          <p:nvPr/>
        </p:nvCxnSpPr>
        <p:spPr>
          <a:xfrm>
            <a:off x="6452793" y="3946465"/>
            <a:ext cx="468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A9B46F2-1A23-4A60-AC3D-EA4B74F96F8E}"/>
              </a:ext>
            </a:extLst>
          </p:cNvPr>
          <p:cNvSpPr txBox="1"/>
          <p:nvPr/>
        </p:nvSpPr>
        <p:spPr>
          <a:xfrm>
            <a:off x="6999113" y="3320130"/>
            <a:ext cx="406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D3764D9-21B2-4171-BE9D-765CFCCD2CDF}"/>
              </a:ext>
            </a:extLst>
          </p:cNvPr>
          <p:cNvSpPr/>
          <p:nvPr/>
        </p:nvSpPr>
        <p:spPr>
          <a:xfrm>
            <a:off x="6732315" y="4286365"/>
            <a:ext cx="559044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4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DF88A6C-6E47-4FA8-9D88-04D4455816AA}"/>
              </a:ext>
            </a:extLst>
          </p:cNvPr>
          <p:cNvCxnSpPr>
            <a:cxnSpLocks/>
          </p:cNvCxnSpPr>
          <p:nvPr/>
        </p:nvCxnSpPr>
        <p:spPr>
          <a:xfrm>
            <a:off x="6452793" y="4871136"/>
            <a:ext cx="468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43B4AA9-7604-479D-8EF2-F5409206E8B7}"/>
              </a:ext>
            </a:extLst>
          </p:cNvPr>
          <p:cNvSpPr txBox="1"/>
          <p:nvPr/>
        </p:nvSpPr>
        <p:spPr>
          <a:xfrm>
            <a:off x="6999113" y="4244801"/>
            <a:ext cx="406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工作基础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986256C-77AF-485B-A65B-80F0935D1936}"/>
              </a:ext>
            </a:extLst>
          </p:cNvPr>
          <p:cNvSpPr/>
          <p:nvPr/>
        </p:nvSpPr>
        <p:spPr>
          <a:xfrm>
            <a:off x="6732315" y="5211035"/>
            <a:ext cx="559044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5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4494E27-8652-451D-9E8A-704751778637}"/>
              </a:ext>
            </a:extLst>
          </p:cNvPr>
          <p:cNvCxnSpPr>
            <a:cxnSpLocks/>
          </p:cNvCxnSpPr>
          <p:nvPr/>
        </p:nvCxnSpPr>
        <p:spPr>
          <a:xfrm>
            <a:off x="6452793" y="5795806"/>
            <a:ext cx="468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156B649-F7C0-40FD-B1E9-D00CB9171110}"/>
              </a:ext>
            </a:extLst>
          </p:cNvPr>
          <p:cNvSpPr txBox="1"/>
          <p:nvPr/>
        </p:nvSpPr>
        <p:spPr>
          <a:xfrm>
            <a:off x="6999113" y="5169471"/>
            <a:ext cx="406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</a:p>
        </p:txBody>
      </p:sp>
      <p:sp>
        <p:nvSpPr>
          <p:cNvPr id="28" name="cogwheels_376015">
            <a:extLst>
              <a:ext uri="{FF2B5EF4-FFF2-40B4-BE49-F238E27FC236}">
                <a16:creationId xmlns:a16="http://schemas.microsoft.com/office/drawing/2014/main" id="{7B762A89-33ED-4181-902B-9FC256856681}"/>
              </a:ext>
            </a:extLst>
          </p:cNvPr>
          <p:cNvSpPr/>
          <p:nvPr/>
        </p:nvSpPr>
        <p:spPr>
          <a:xfrm>
            <a:off x="968833" y="1415499"/>
            <a:ext cx="4224055" cy="4280147"/>
          </a:xfrm>
          <a:custGeom>
            <a:avLst/>
            <a:gdLst>
              <a:gd name="T0" fmla="*/ 3621 w 6468"/>
              <a:gd name="T1" fmla="*/ 3299 h 6564"/>
              <a:gd name="T2" fmla="*/ 4214 w 6468"/>
              <a:gd name="T3" fmla="*/ 4727 h 6564"/>
              <a:gd name="T4" fmla="*/ 6337 w 6468"/>
              <a:gd name="T5" fmla="*/ 4571 h 6564"/>
              <a:gd name="T6" fmla="*/ 5974 w 6468"/>
              <a:gd name="T7" fmla="*/ 3603 h 6564"/>
              <a:gd name="T8" fmla="*/ 6429 w 6468"/>
              <a:gd name="T9" fmla="*/ 3225 h 6564"/>
              <a:gd name="T10" fmla="*/ 6022 w 6468"/>
              <a:gd name="T11" fmla="*/ 2697 h 6564"/>
              <a:gd name="T12" fmla="*/ 5080 w 6468"/>
              <a:gd name="T13" fmla="*/ 2269 h 6564"/>
              <a:gd name="T14" fmla="*/ 5136 w 6468"/>
              <a:gd name="T15" fmla="*/ 1681 h 6564"/>
              <a:gd name="T16" fmla="*/ 4477 w 6468"/>
              <a:gd name="T17" fmla="*/ 1593 h 6564"/>
              <a:gd name="T18" fmla="*/ 3837 w 6468"/>
              <a:gd name="T19" fmla="*/ 1917 h 6564"/>
              <a:gd name="T20" fmla="*/ 3357 w 6468"/>
              <a:gd name="T21" fmla="*/ 2412 h 6564"/>
              <a:gd name="T22" fmla="*/ 3445 w 6468"/>
              <a:gd name="T23" fmla="*/ 2889 h 6564"/>
              <a:gd name="T24" fmla="*/ 5048 w 6468"/>
              <a:gd name="T25" fmla="*/ 3547 h 6564"/>
              <a:gd name="T26" fmla="*/ 2792 w 6468"/>
              <a:gd name="T27" fmla="*/ 4483 h 6564"/>
              <a:gd name="T28" fmla="*/ 2397 w 6468"/>
              <a:gd name="T29" fmla="*/ 3364 h 6564"/>
              <a:gd name="T30" fmla="*/ 1830 w 6468"/>
              <a:gd name="T31" fmla="*/ 3843 h 6564"/>
              <a:gd name="T32" fmla="*/ 1502 w 6468"/>
              <a:gd name="T33" fmla="*/ 4577 h 6564"/>
              <a:gd name="T34" fmla="*/ 1589 w 6468"/>
              <a:gd name="T35" fmla="*/ 5239 h 6564"/>
              <a:gd name="T36" fmla="*/ 2178 w 6468"/>
              <a:gd name="T37" fmla="*/ 5181 h 6564"/>
              <a:gd name="T38" fmla="*/ 2609 w 6468"/>
              <a:gd name="T39" fmla="*/ 6123 h 6564"/>
              <a:gd name="T40" fmla="*/ 3138 w 6468"/>
              <a:gd name="T41" fmla="*/ 6528 h 6564"/>
              <a:gd name="T42" fmla="*/ 3513 w 6468"/>
              <a:gd name="T43" fmla="*/ 6072 h 6564"/>
              <a:gd name="T44" fmla="*/ 4484 w 6468"/>
              <a:gd name="T45" fmla="*/ 6433 h 6564"/>
              <a:gd name="T46" fmla="*/ 5145 w 6468"/>
              <a:gd name="T47" fmla="*/ 6347 h 6564"/>
              <a:gd name="T48" fmla="*/ 5088 w 6468"/>
              <a:gd name="T49" fmla="*/ 5759 h 6564"/>
              <a:gd name="T50" fmla="*/ 6029 w 6468"/>
              <a:gd name="T51" fmla="*/ 5328 h 6564"/>
              <a:gd name="T52" fmla="*/ 6434 w 6468"/>
              <a:gd name="T53" fmla="*/ 4799 h 6564"/>
              <a:gd name="T54" fmla="*/ 370 w 6468"/>
              <a:gd name="T55" fmla="*/ 1975 h 6564"/>
              <a:gd name="T56" fmla="*/ 0 w 6468"/>
              <a:gd name="T57" fmla="*/ 1827 h 6564"/>
              <a:gd name="T58" fmla="*/ 148 w 6468"/>
              <a:gd name="T59" fmla="*/ 1436 h 6564"/>
              <a:gd name="T60" fmla="*/ 580 w 6468"/>
              <a:gd name="T61" fmla="*/ 947 h 6564"/>
              <a:gd name="T62" fmla="*/ 424 w 6468"/>
              <a:gd name="T63" fmla="*/ 583 h 6564"/>
              <a:gd name="T64" fmla="*/ 802 w 6468"/>
              <a:gd name="T65" fmla="*/ 412 h 6564"/>
              <a:gd name="T66" fmla="*/ 1454 w 6468"/>
              <a:gd name="T67" fmla="*/ 371 h 6564"/>
              <a:gd name="T68" fmla="*/ 1602 w 6468"/>
              <a:gd name="T69" fmla="*/ 0 h 6564"/>
              <a:gd name="T70" fmla="*/ 1993 w 6468"/>
              <a:gd name="T71" fmla="*/ 148 h 6564"/>
              <a:gd name="T72" fmla="*/ 2482 w 6468"/>
              <a:gd name="T73" fmla="*/ 580 h 6564"/>
              <a:gd name="T74" fmla="*/ 2848 w 6468"/>
              <a:gd name="T75" fmla="*/ 423 h 6564"/>
              <a:gd name="T76" fmla="*/ 3018 w 6468"/>
              <a:gd name="T77" fmla="*/ 801 h 6564"/>
              <a:gd name="T78" fmla="*/ 3060 w 6468"/>
              <a:gd name="T79" fmla="*/ 1453 h 6564"/>
              <a:gd name="T80" fmla="*/ 3430 w 6468"/>
              <a:gd name="T81" fmla="*/ 1601 h 6564"/>
              <a:gd name="T82" fmla="*/ 3282 w 6468"/>
              <a:gd name="T83" fmla="*/ 1992 h 6564"/>
              <a:gd name="T84" fmla="*/ 2850 w 6468"/>
              <a:gd name="T85" fmla="*/ 2481 h 6564"/>
              <a:gd name="T86" fmla="*/ 3008 w 6468"/>
              <a:gd name="T87" fmla="*/ 2847 h 6564"/>
              <a:gd name="T88" fmla="*/ 2629 w 6468"/>
              <a:gd name="T89" fmla="*/ 3017 h 6564"/>
              <a:gd name="T90" fmla="*/ 1977 w 6468"/>
              <a:gd name="T91" fmla="*/ 3059 h 6564"/>
              <a:gd name="T92" fmla="*/ 1829 w 6468"/>
              <a:gd name="T93" fmla="*/ 3429 h 6564"/>
              <a:gd name="T94" fmla="*/ 1438 w 6468"/>
              <a:gd name="T95" fmla="*/ 3281 h 6564"/>
              <a:gd name="T96" fmla="*/ 949 w 6468"/>
              <a:gd name="T97" fmla="*/ 2849 h 6564"/>
              <a:gd name="T98" fmla="*/ 584 w 6468"/>
              <a:gd name="T99" fmla="*/ 3007 h 6564"/>
              <a:gd name="T100" fmla="*/ 413 w 6468"/>
              <a:gd name="T101" fmla="*/ 2628 h 6564"/>
              <a:gd name="T102" fmla="*/ 370 w 6468"/>
              <a:gd name="T103" fmla="*/ 1975 h 6564"/>
              <a:gd name="T104" fmla="*/ 2173 w 6468"/>
              <a:gd name="T105" fmla="*/ 2177 h 6564"/>
              <a:gd name="T106" fmla="*/ 1257 w 6468"/>
              <a:gd name="T107" fmla="*/ 1251 h 6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468" h="6564">
                <a:moveTo>
                  <a:pt x="3204" y="4309"/>
                </a:moveTo>
                <a:cubicBezTo>
                  <a:pt x="3040" y="3916"/>
                  <a:pt x="3228" y="3463"/>
                  <a:pt x="3621" y="3299"/>
                </a:cubicBezTo>
                <a:cubicBezTo>
                  <a:pt x="4014" y="3135"/>
                  <a:pt x="4468" y="3323"/>
                  <a:pt x="4632" y="3716"/>
                </a:cubicBezTo>
                <a:cubicBezTo>
                  <a:pt x="4796" y="4109"/>
                  <a:pt x="4608" y="4563"/>
                  <a:pt x="4214" y="4727"/>
                </a:cubicBezTo>
                <a:cubicBezTo>
                  <a:pt x="3821" y="4891"/>
                  <a:pt x="3368" y="4703"/>
                  <a:pt x="3204" y="4309"/>
                </a:cubicBezTo>
                <a:close/>
                <a:moveTo>
                  <a:pt x="6337" y="4571"/>
                </a:moveTo>
                <a:lnTo>
                  <a:pt x="5974" y="4421"/>
                </a:lnTo>
                <a:cubicBezTo>
                  <a:pt x="6028" y="4156"/>
                  <a:pt x="6029" y="3877"/>
                  <a:pt x="5974" y="3603"/>
                </a:cubicBezTo>
                <a:lnTo>
                  <a:pt x="6336" y="3452"/>
                </a:lnTo>
                <a:cubicBezTo>
                  <a:pt x="6424" y="3416"/>
                  <a:pt x="6466" y="3315"/>
                  <a:pt x="6429" y="3225"/>
                </a:cubicBezTo>
                <a:lnTo>
                  <a:pt x="6249" y="2791"/>
                </a:lnTo>
                <a:cubicBezTo>
                  <a:pt x="6213" y="2703"/>
                  <a:pt x="6112" y="2660"/>
                  <a:pt x="6022" y="2697"/>
                </a:cubicBezTo>
                <a:lnTo>
                  <a:pt x="5660" y="2848"/>
                </a:lnTo>
                <a:cubicBezTo>
                  <a:pt x="5504" y="2615"/>
                  <a:pt x="5305" y="2419"/>
                  <a:pt x="5080" y="2269"/>
                </a:cubicBezTo>
                <a:lnTo>
                  <a:pt x="5229" y="1907"/>
                </a:lnTo>
                <a:cubicBezTo>
                  <a:pt x="5265" y="1819"/>
                  <a:pt x="5224" y="1717"/>
                  <a:pt x="5136" y="1681"/>
                </a:cubicBezTo>
                <a:lnTo>
                  <a:pt x="4702" y="1500"/>
                </a:lnTo>
                <a:cubicBezTo>
                  <a:pt x="4614" y="1464"/>
                  <a:pt x="4513" y="1505"/>
                  <a:pt x="4477" y="1593"/>
                </a:cubicBezTo>
                <a:lnTo>
                  <a:pt x="4328" y="1956"/>
                </a:lnTo>
                <a:cubicBezTo>
                  <a:pt x="4168" y="1924"/>
                  <a:pt x="4002" y="1911"/>
                  <a:pt x="3837" y="1917"/>
                </a:cubicBezTo>
                <a:cubicBezTo>
                  <a:pt x="3804" y="2165"/>
                  <a:pt x="3609" y="2361"/>
                  <a:pt x="3364" y="2397"/>
                </a:cubicBezTo>
                <a:cubicBezTo>
                  <a:pt x="3361" y="2403"/>
                  <a:pt x="3360" y="2407"/>
                  <a:pt x="3357" y="2412"/>
                </a:cubicBezTo>
                <a:cubicBezTo>
                  <a:pt x="3426" y="2507"/>
                  <a:pt x="3465" y="2621"/>
                  <a:pt x="3465" y="2743"/>
                </a:cubicBezTo>
                <a:cubicBezTo>
                  <a:pt x="3465" y="2793"/>
                  <a:pt x="3458" y="2841"/>
                  <a:pt x="3445" y="2889"/>
                </a:cubicBezTo>
                <a:cubicBezTo>
                  <a:pt x="3448" y="2888"/>
                  <a:pt x="3449" y="2887"/>
                  <a:pt x="3452" y="2887"/>
                </a:cubicBezTo>
                <a:cubicBezTo>
                  <a:pt x="4073" y="2628"/>
                  <a:pt x="4789" y="2924"/>
                  <a:pt x="5048" y="3547"/>
                </a:cubicBezTo>
                <a:cubicBezTo>
                  <a:pt x="5306" y="4168"/>
                  <a:pt x="5010" y="4884"/>
                  <a:pt x="4388" y="5143"/>
                </a:cubicBezTo>
                <a:cubicBezTo>
                  <a:pt x="3766" y="5401"/>
                  <a:pt x="3050" y="5105"/>
                  <a:pt x="2792" y="4483"/>
                </a:cubicBezTo>
                <a:cubicBezTo>
                  <a:pt x="2650" y="4140"/>
                  <a:pt x="2676" y="3771"/>
                  <a:pt x="2832" y="3464"/>
                </a:cubicBezTo>
                <a:cubicBezTo>
                  <a:pt x="2682" y="3491"/>
                  <a:pt x="2524" y="3459"/>
                  <a:pt x="2397" y="3364"/>
                </a:cubicBezTo>
                <a:cubicBezTo>
                  <a:pt x="2392" y="3367"/>
                  <a:pt x="2388" y="3368"/>
                  <a:pt x="2382" y="3369"/>
                </a:cubicBezTo>
                <a:cubicBezTo>
                  <a:pt x="2341" y="3637"/>
                  <a:pt x="2109" y="3843"/>
                  <a:pt x="1830" y="3843"/>
                </a:cubicBezTo>
                <a:cubicBezTo>
                  <a:pt x="1814" y="4035"/>
                  <a:pt x="1824" y="4231"/>
                  <a:pt x="1864" y="4427"/>
                </a:cubicBezTo>
                <a:lnTo>
                  <a:pt x="1502" y="4577"/>
                </a:lnTo>
                <a:cubicBezTo>
                  <a:pt x="1414" y="4613"/>
                  <a:pt x="1372" y="4715"/>
                  <a:pt x="1409" y="4804"/>
                </a:cubicBezTo>
                <a:lnTo>
                  <a:pt x="1589" y="5239"/>
                </a:lnTo>
                <a:cubicBezTo>
                  <a:pt x="1625" y="5327"/>
                  <a:pt x="1726" y="5369"/>
                  <a:pt x="1816" y="5332"/>
                </a:cubicBezTo>
                <a:lnTo>
                  <a:pt x="2178" y="5181"/>
                </a:lnTo>
                <a:cubicBezTo>
                  <a:pt x="2334" y="5415"/>
                  <a:pt x="2533" y="5611"/>
                  <a:pt x="2758" y="5760"/>
                </a:cubicBezTo>
                <a:lnTo>
                  <a:pt x="2609" y="6123"/>
                </a:lnTo>
                <a:cubicBezTo>
                  <a:pt x="2573" y="6211"/>
                  <a:pt x="2614" y="6312"/>
                  <a:pt x="2702" y="6348"/>
                </a:cubicBezTo>
                <a:lnTo>
                  <a:pt x="3138" y="6528"/>
                </a:lnTo>
                <a:cubicBezTo>
                  <a:pt x="3226" y="6564"/>
                  <a:pt x="3328" y="6523"/>
                  <a:pt x="3364" y="6435"/>
                </a:cubicBezTo>
                <a:lnTo>
                  <a:pt x="3513" y="6072"/>
                </a:lnTo>
                <a:cubicBezTo>
                  <a:pt x="3778" y="6125"/>
                  <a:pt x="4057" y="6127"/>
                  <a:pt x="4333" y="6072"/>
                </a:cubicBezTo>
                <a:lnTo>
                  <a:pt x="4484" y="6433"/>
                </a:lnTo>
                <a:cubicBezTo>
                  <a:pt x="4520" y="6521"/>
                  <a:pt x="4621" y="6564"/>
                  <a:pt x="4710" y="6527"/>
                </a:cubicBezTo>
                <a:lnTo>
                  <a:pt x="5145" y="6347"/>
                </a:lnTo>
                <a:cubicBezTo>
                  <a:pt x="5233" y="6311"/>
                  <a:pt x="5276" y="6209"/>
                  <a:pt x="5238" y="6120"/>
                </a:cubicBezTo>
                <a:lnTo>
                  <a:pt x="5088" y="5759"/>
                </a:lnTo>
                <a:cubicBezTo>
                  <a:pt x="5321" y="5603"/>
                  <a:pt x="5517" y="5404"/>
                  <a:pt x="5666" y="5179"/>
                </a:cubicBezTo>
                <a:lnTo>
                  <a:pt x="6029" y="5328"/>
                </a:lnTo>
                <a:cubicBezTo>
                  <a:pt x="6117" y="5364"/>
                  <a:pt x="6218" y="5323"/>
                  <a:pt x="6254" y="5235"/>
                </a:cubicBezTo>
                <a:lnTo>
                  <a:pt x="6434" y="4799"/>
                </a:lnTo>
                <a:cubicBezTo>
                  <a:pt x="6468" y="4708"/>
                  <a:pt x="6425" y="4608"/>
                  <a:pt x="6337" y="4571"/>
                </a:cubicBezTo>
                <a:close/>
                <a:moveTo>
                  <a:pt x="370" y="1975"/>
                </a:moveTo>
                <a:lnTo>
                  <a:pt x="145" y="1973"/>
                </a:lnTo>
                <a:cubicBezTo>
                  <a:pt x="65" y="1973"/>
                  <a:pt x="0" y="1908"/>
                  <a:pt x="0" y="1827"/>
                </a:cubicBezTo>
                <a:lnTo>
                  <a:pt x="1" y="1581"/>
                </a:lnTo>
                <a:cubicBezTo>
                  <a:pt x="1" y="1501"/>
                  <a:pt x="66" y="1436"/>
                  <a:pt x="148" y="1436"/>
                </a:cubicBezTo>
                <a:lnTo>
                  <a:pt x="373" y="1437"/>
                </a:lnTo>
                <a:cubicBezTo>
                  <a:pt x="408" y="1264"/>
                  <a:pt x="477" y="1097"/>
                  <a:pt x="580" y="947"/>
                </a:cubicBezTo>
                <a:lnTo>
                  <a:pt x="422" y="788"/>
                </a:lnTo>
                <a:cubicBezTo>
                  <a:pt x="366" y="731"/>
                  <a:pt x="366" y="639"/>
                  <a:pt x="424" y="583"/>
                </a:cubicBezTo>
                <a:lnTo>
                  <a:pt x="597" y="411"/>
                </a:lnTo>
                <a:cubicBezTo>
                  <a:pt x="654" y="355"/>
                  <a:pt x="746" y="355"/>
                  <a:pt x="802" y="412"/>
                </a:cubicBezTo>
                <a:lnTo>
                  <a:pt x="961" y="572"/>
                </a:lnTo>
                <a:cubicBezTo>
                  <a:pt x="1113" y="471"/>
                  <a:pt x="1281" y="404"/>
                  <a:pt x="1454" y="371"/>
                </a:cubicBezTo>
                <a:lnTo>
                  <a:pt x="1456" y="145"/>
                </a:lnTo>
                <a:cubicBezTo>
                  <a:pt x="1456" y="65"/>
                  <a:pt x="1521" y="0"/>
                  <a:pt x="1602" y="0"/>
                </a:cubicBezTo>
                <a:lnTo>
                  <a:pt x="1848" y="1"/>
                </a:lnTo>
                <a:cubicBezTo>
                  <a:pt x="1928" y="1"/>
                  <a:pt x="1993" y="67"/>
                  <a:pt x="1993" y="148"/>
                </a:cubicBezTo>
                <a:lnTo>
                  <a:pt x="1992" y="373"/>
                </a:lnTo>
                <a:cubicBezTo>
                  <a:pt x="2165" y="408"/>
                  <a:pt x="2332" y="477"/>
                  <a:pt x="2482" y="580"/>
                </a:cubicBezTo>
                <a:lnTo>
                  <a:pt x="2642" y="421"/>
                </a:lnTo>
                <a:cubicBezTo>
                  <a:pt x="2700" y="365"/>
                  <a:pt x="2792" y="365"/>
                  <a:pt x="2848" y="423"/>
                </a:cubicBezTo>
                <a:lnTo>
                  <a:pt x="3020" y="596"/>
                </a:lnTo>
                <a:cubicBezTo>
                  <a:pt x="3076" y="653"/>
                  <a:pt x="3076" y="745"/>
                  <a:pt x="3018" y="801"/>
                </a:cubicBezTo>
                <a:lnTo>
                  <a:pt x="2858" y="960"/>
                </a:lnTo>
                <a:cubicBezTo>
                  <a:pt x="2960" y="1112"/>
                  <a:pt x="3026" y="1280"/>
                  <a:pt x="3060" y="1453"/>
                </a:cubicBezTo>
                <a:lnTo>
                  <a:pt x="3285" y="1455"/>
                </a:lnTo>
                <a:cubicBezTo>
                  <a:pt x="3365" y="1455"/>
                  <a:pt x="3430" y="1520"/>
                  <a:pt x="3430" y="1601"/>
                </a:cubicBezTo>
                <a:lnTo>
                  <a:pt x="3429" y="1847"/>
                </a:lnTo>
                <a:cubicBezTo>
                  <a:pt x="3429" y="1927"/>
                  <a:pt x="3364" y="1992"/>
                  <a:pt x="3282" y="1992"/>
                </a:cubicBezTo>
                <a:lnTo>
                  <a:pt x="3057" y="1991"/>
                </a:lnTo>
                <a:cubicBezTo>
                  <a:pt x="3022" y="2164"/>
                  <a:pt x="2953" y="2331"/>
                  <a:pt x="2850" y="2481"/>
                </a:cubicBezTo>
                <a:lnTo>
                  <a:pt x="3009" y="2641"/>
                </a:lnTo>
                <a:cubicBezTo>
                  <a:pt x="3065" y="2699"/>
                  <a:pt x="3065" y="2791"/>
                  <a:pt x="3008" y="2847"/>
                </a:cubicBezTo>
                <a:lnTo>
                  <a:pt x="2834" y="3019"/>
                </a:lnTo>
                <a:cubicBezTo>
                  <a:pt x="2777" y="3075"/>
                  <a:pt x="2685" y="3075"/>
                  <a:pt x="2629" y="3017"/>
                </a:cubicBezTo>
                <a:lnTo>
                  <a:pt x="2470" y="2857"/>
                </a:lnTo>
                <a:cubicBezTo>
                  <a:pt x="2318" y="2959"/>
                  <a:pt x="2150" y="3025"/>
                  <a:pt x="1977" y="3059"/>
                </a:cubicBezTo>
                <a:lnTo>
                  <a:pt x="1976" y="3284"/>
                </a:lnTo>
                <a:cubicBezTo>
                  <a:pt x="1976" y="3364"/>
                  <a:pt x="1910" y="3429"/>
                  <a:pt x="1829" y="3429"/>
                </a:cubicBezTo>
                <a:lnTo>
                  <a:pt x="1584" y="3428"/>
                </a:lnTo>
                <a:cubicBezTo>
                  <a:pt x="1504" y="3428"/>
                  <a:pt x="1438" y="3363"/>
                  <a:pt x="1438" y="3281"/>
                </a:cubicBezTo>
                <a:lnTo>
                  <a:pt x="1440" y="3056"/>
                </a:lnTo>
                <a:cubicBezTo>
                  <a:pt x="1266" y="3021"/>
                  <a:pt x="1100" y="2952"/>
                  <a:pt x="949" y="2849"/>
                </a:cubicBezTo>
                <a:lnTo>
                  <a:pt x="789" y="3008"/>
                </a:lnTo>
                <a:cubicBezTo>
                  <a:pt x="732" y="3064"/>
                  <a:pt x="640" y="3064"/>
                  <a:pt x="584" y="3007"/>
                </a:cubicBezTo>
                <a:lnTo>
                  <a:pt x="412" y="2833"/>
                </a:lnTo>
                <a:cubicBezTo>
                  <a:pt x="356" y="2776"/>
                  <a:pt x="356" y="2684"/>
                  <a:pt x="413" y="2628"/>
                </a:cubicBezTo>
                <a:lnTo>
                  <a:pt x="573" y="2469"/>
                </a:lnTo>
                <a:cubicBezTo>
                  <a:pt x="470" y="2316"/>
                  <a:pt x="404" y="2148"/>
                  <a:pt x="370" y="1975"/>
                </a:cubicBezTo>
                <a:close/>
                <a:moveTo>
                  <a:pt x="1252" y="2172"/>
                </a:moveTo>
                <a:cubicBezTo>
                  <a:pt x="1505" y="2428"/>
                  <a:pt x="1917" y="2431"/>
                  <a:pt x="2173" y="2177"/>
                </a:cubicBezTo>
                <a:cubicBezTo>
                  <a:pt x="2429" y="1924"/>
                  <a:pt x="2432" y="1512"/>
                  <a:pt x="2178" y="1256"/>
                </a:cubicBezTo>
                <a:cubicBezTo>
                  <a:pt x="1925" y="1000"/>
                  <a:pt x="1513" y="997"/>
                  <a:pt x="1257" y="1251"/>
                </a:cubicBezTo>
                <a:cubicBezTo>
                  <a:pt x="1000" y="1504"/>
                  <a:pt x="998" y="1916"/>
                  <a:pt x="1252" y="217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灯片编号占位符 28">
            <a:extLst>
              <a:ext uri="{FF2B5EF4-FFF2-40B4-BE49-F238E27FC236}">
                <a16:creationId xmlns:a16="http://schemas.microsoft.com/office/drawing/2014/main" id="{3E60116E-DC37-4C64-9DFB-243EA362A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1EC8-6F57-41A7-99F1-FEDB2874BA2B}" type="slidenum">
              <a:rPr lang="zh-CN" altLang="en-US" smtClean="0"/>
              <a:t>2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383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85D74E-FD3D-4356-A5A6-CE1D14BF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FEF3375-0433-4601-B95A-3DF4B1CF4CFA}"/>
              </a:ext>
            </a:extLst>
          </p:cNvPr>
          <p:cNvCxnSpPr>
            <a:cxnSpLocks/>
          </p:cNvCxnSpPr>
          <p:nvPr/>
        </p:nvCxnSpPr>
        <p:spPr>
          <a:xfrm>
            <a:off x="928698" y="2817485"/>
            <a:ext cx="468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7796F04-7512-43CA-8135-6B6B4423ED0A}"/>
              </a:ext>
            </a:extLst>
          </p:cNvPr>
          <p:cNvSpPr txBox="1"/>
          <p:nvPr/>
        </p:nvSpPr>
        <p:spPr>
          <a:xfrm>
            <a:off x="1475018" y="2191150"/>
            <a:ext cx="406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4A4D1D-A0CD-454E-82BC-B7C187C46FE1}"/>
              </a:ext>
            </a:extLst>
          </p:cNvPr>
          <p:cNvSpPr/>
          <p:nvPr/>
        </p:nvSpPr>
        <p:spPr>
          <a:xfrm>
            <a:off x="1208220" y="3804359"/>
            <a:ext cx="559044" cy="7092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</a:rPr>
              <a:t>2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A551A1B-CDC6-4AB3-873F-AB68BB230068}"/>
              </a:ext>
            </a:extLst>
          </p:cNvPr>
          <p:cNvCxnSpPr>
            <a:cxnSpLocks/>
          </p:cNvCxnSpPr>
          <p:nvPr/>
        </p:nvCxnSpPr>
        <p:spPr>
          <a:xfrm>
            <a:off x="928698" y="4513646"/>
            <a:ext cx="468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CF03727-A6FE-4AE3-9EBC-230FC5C1A43F}"/>
              </a:ext>
            </a:extLst>
          </p:cNvPr>
          <p:cNvSpPr txBox="1"/>
          <p:nvPr/>
        </p:nvSpPr>
        <p:spPr>
          <a:xfrm>
            <a:off x="1475018" y="3887311"/>
            <a:ext cx="406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2AD15DB-B1CF-4D3E-A4AB-7F799113E7FE}"/>
              </a:ext>
            </a:extLst>
          </p:cNvPr>
          <p:cNvSpPr/>
          <p:nvPr/>
        </p:nvSpPr>
        <p:spPr>
          <a:xfrm>
            <a:off x="6700458" y="2108198"/>
            <a:ext cx="559044" cy="7092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</a:rPr>
              <a:t>3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F25060B-6914-48CB-A435-E9F9704F6ABB}"/>
              </a:ext>
            </a:extLst>
          </p:cNvPr>
          <p:cNvCxnSpPr>
            <a:cxnSpLocks/>
          </p:cNvCxnSpPr>
          <p:nvPr/>
        </p:nvCxnSpPr>
        <p:spPr>
          <a:xfrm>
            <a:off x="6420936" y="2817485"/>
            <a:ext cx="468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A9B46F2-1A23-4A60-AC3D-EA4B74F96F8E}"/>
              </a:ext>
            </a:extLst>
          </p:cNvPr>
          <p:cNvSpPr txBox="1"/>
          <p:nvPr/>
        </p:nvSpPr>
        <p:spPr>
          <a:xfrm>
            <a:off x="6967256" y="2191150"/>
            <a:ext cx="406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D3764D9-21B2-4171-BE9D-765CFCCD2CDF}"/>
              </a:ext>
            </a:extLst>
          </p:cNvPr>
          <p:cNvSpPr/>
          <p:nvPr/>
        </p:nvSpPr>
        <p:spPr>
          <a:xfrm>
            <a:off x="6700458" y="3804359"/>
            <a:ext cx="559044" cy="7092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</a:rPr>
              <a:t>4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DF88A6C-6E47-4FA8-9D88-04D4455816AA}"/>
              </a:ext>
            </a:extLst>
          </p:cNvPr>
          <p:cNvCxnSpPr>
            <a:cxnSpLocks/>
          </p:cNvCxnSpPr>
          <p:nvPr/>
        </p:nvCxnSpPr>
        <p:spPr>
          <a:xfrm>
            <a:off x="6420936" y="4513646"/>
            <a:ext cx="468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43B4AA9-7604-479D-8EF2-F5409206E8B7}"/>
              </a:ext>
            </a:extLst>
          </p:cNvPr>
          <p:cNvSpPr txBox="1"/>
          <p:nvPr/>
        </p:nvSpPr>
        <p:spPr>
          <a:xfrm>
            <a:off x="6967256" y="3887311"/>
            <a:ext cx="406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工作基础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B523B74-3BE1-4B03-833D-A637347368FC}"/>
              </a:ext>
            </a:extLst>
          </p:cNvPr>
          <p:cNvSpPr/>
          <p:nvPr/>
        </p:nvSpPr>
        <p:spPr>
          <a:xfrm>
            <a:off x="1208220" y="2128975"/>
            <a:ext cx="559044" cy="7092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</a:rPr>
              <a:t>1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BB5D59-7DEE-43DF-A9B1-C0BF9318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1EC8-6F57-41A7-99F1-FEDB2874BA2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51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85D74E-FD3D-4356-A5A6-CE1D14BF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50F023-B9A1-468C-9885-B318403846B3}"/>
              </a:ext>
            </a:extLst>
          </p:cNvPr>
          <p:cNvSpPr/>
          <p:nvPr/>
        </p:nvSpPr>
        <p:spPr>
          <a:xfrm>
            <a:off x="6732315" y="1512352"/>
            <a:ext cx="559044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1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FEF3375-0433-4601-B95A-3DF4B1CF4CFA}"/>
              </a:ext>
            </a:extLst>
          </p:cNvPr>
          <p:cNvCxnSpPr>
            <a:cxnSpLocks/>
          </p:cNvCxnSpPr>
          <p:nvPr/>
        </p:nvCxnSpPr>
        <p:spPr>
          <a:xfrm>
            <a:off x="6452793" y="2097123"/>
            <a:ext cx="468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7796F04-7512-43CA-8135-6B6B4423ED0A}"/>
              </a:ext>
            </a:extLst>
          </p:cNvPr>
          <p:cNvSpPr txBox="1"/>
          <p:nvPr/>
        </p:nvSpPr>
        <p:spPr>
          <a:xfrm>
            <a:off x="6999113" y="1470788"/>
            <a:ext cx="406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4A4D1D-A0CD-454E-82BC-B7C187C46FE1}"/>
              </a:ext>
            </a:extLst>
          </p:cNvPr>
          <p:cNvSpPr/>
          <p:nvPr/>
        </p:nvSpPr>
        <p:spPr>
          <a:xfrm>
            <a:off x="6732315" y="2437023"/>
            <a:ext cx="559044" cy="5847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2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A551A1B-CDC6-4AB3-873F-AB68BB230068}"/>
              </a:ext>
            </a:extLst>
          </p:cNvPr>
          <p:cNvCxnSpPr>
            <a:cxnSpLocks/>
          </p:cNvCxnSpPr>
          <p:nvPr/>
        </p:nvCxnSpPr>
        <p:spPr>
          <a:xfrm>
            <a:off x="6452793" y="3021794"/>
            <a:ext cx="4680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CF03727-A6FE-4AE3-9EBC-230FC5C1A43F}"/>
              </a:ext>
            </a:extLst>
          </p:cNvPr>
          <p:cNvSpPr txBox="1"/>
          <p:nvPr/>
        </p:nvSpPr>
        <p:spPr>
          <a:xfrm>
            <a:off x="6999113" y="2395459"/>
            <a:ext cx="406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2AD15DB-B1CF-4D3E-A4AB-7F799113E7FE}"/>
              </a:ext>
            </a:extLst>
          </p:cNvPr>
          <p:cNvSpPr/>
          <p:nvPr/>
        </p:nvSpPr>
        <p:spPr>
          <a:xfrm>
            <a:off x="6732315" y="3361694"/>
            <a:ext cx="559044" cy="5847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3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F25060B-6914-48CB-A435-E9F9704F6ABB}"/>
              </a:ext>
            </a:extLst>
          </p:cNvPr>
          <p:cNvCxnSpPr>
            <a:cxnSpLocks/>
          </p:cNvCxnSpPr>
          <p:nvPr/>
        </p:nvCxnSpPr>
        <p:spPr>
          <a:xfrm>
            <a:off x="6452793" y="3946465"/>
            <a:ext cx="4680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A9B46F2-1A23-4A60-AC3D-EA4B74F96F8E}"/>
              </a:ext>
            </a:extLst>
          </p:cNvPr>
          <p:cNvSpPr txBox="1"/>
          <p:nvPr/>
        </p:nvSpPr>
        <p:spPr>
          <a:xfrm>
            <a:off x="6999113" y="3320130"/>
            <a:ext cx="406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D3764D9-21B2-4171-BE9D-765CFCCD2CDF}"/>
              </a:ext>
            </a:extLst>
          </p:cNvPr>
          <p:cNvSpPr/>
          <p:nvPr/>
        </p:nvSpPr>
        <p:spPr>
          <a:xfrm>
            <a:off x="6732315" y="4286365"/>
            <a:ext cx="559044" cy="5847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4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DF88A6C-6E47-4FA8-9D88-04D4455816AA}"/>
              </a:ext>
            </a:extLst>
          </p:cNvPr>
          <p:cNvCxnSpPr>
            <a:cxnSpLocks/>
          </p:cNvCxnSpPr>
          <p:nvPr/>
        </p:nvCxnSpPr>
        <p:spPr>
          <a:xfrm>
            <a:off x="6452793" y="4871136"/>
            <a:ext cx="4680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43B4AA9-7604-479D-8EF2-F5409206E8B7}"/>
              </a:ext>
            </a:extLst>
          </p:cNvPr>
          <p:cNvSpPr txBox="1"/>
          <p:nvPr/>
        </p:nvSpPr>
        <p:spPr>
          <a:xfrm>
            <a:off x="6999113" y="4244801"/>
            <a:ext cx="406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工作基础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986256C-77AF-485B-A65B-80F0935D1936}"/>
              </a:ext>
            </a:extLst>
          </p:cNvPr>
          <p:cNvSpPr/>
          <p:nvPr/>
        </p:nvSpPr>
        <p:spPr>
          <a:xfrm>
            <a:off x="6732315" y="5211035"/>
            <a:ext cx="559044" cy="5847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5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4494E27-8652-451D-9E8A-704751778637}"/>
              </a:ext>
            </a:extLst>
          </p:cNvPr>
          <p:cNvCxnSpPr>
            <a:cxnSpLocks/>
          </p:cNvCxnSpPr>
          <p:nvPr/>
        </p:nvCxnSpPr>
        <p:spPr>
          <a:xfrm>
            <a:off x="6452793" y="5795806"/>
            <a:ext cx="4680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156B649-F7C0-40FD-B1E9-D00CB9171110}"/>
              </a:ext>
            </a:extLst>
          </p:cNvPr>
          <p:cNvSpPr txBox="1"/>
          <p:nvPr/>
        </p:nvSpPr>
        <p:spPr>
          <a:xfrm>
            <a:off x="6999113" y="5169471"/>
            <a:ext cx="406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</a:p>
        </p:txBody>
      </p:sp>
      <p:sp>
        <p:nvSpPr>
          <p:cNvPr id="28" name="cogwheels_376015">
            <a:extLst>
              <a:ext uri="{FF2B5EF4-FFF2-40B4-BE49-F238E27FC236}">
                <a16:creationId xmlns:a16="http://schemas.microsoft.com/office/drawing/2014/main" id="{7B762A89-33ED-4181-902B-9FC256856681}"/>
              </a:ext>
            </a:extLst>
          </p:cNvPr>
          <p:cNvSpPr/>
          <p:nvPr/>
        </p:nvSpPr>
        <p:spPr>
          <a:xfrm>
            <a:off x="968833" y="1415499"/>
            <a:ext cx="4224055" cy="4280147"/>
          </a:xfrm>
          <a:custGeom>
            <a:avLst/>
            <a:gdLst>
              <a:gd name="T0" fmla="*/ 3621 w 6468"/>
              <a:gd name="T1" fmla="*/ 3299 h 6564"/>
              <a:gd name="T2" fmla="*/ 4214 w 6468"/>
              <a:gd name="T3" fmla="*/ 4727 h 6564"/>
              <a:gd name="T4" fmla="*/ 6337 w 6468"/>
              <a:gd name="T5" fmla="*/ 4571 h 6564"/>
              <a:gd name="T6" fmla="*/ 5974 w 6468"/>
              <a:gd name="T7" fmla="*/ 3603 h 6564"/>
              <a:gd name="T8" fmla="*/ 6429 w 6468"/>
              <a:gd name="T9" fmla="*/ 3225 h 6564"/>
              <a:gd name="T10" fmla="*/ 6022 w 6468"/>
              <a:gd name="T11" fmla="*/ 2697 h 6564"/>
              <a:gd name="T12" fmla="*/ 5080 w 6468"/>
              <a:gd name="T13" fmla="*/ 2269 h 6564"/>
              <a:gd name="T14" fmla="*/ 5136 w 6468"/>
              <a:gd name="T15" fmla="*/ 1681 h 6564"/>
              <a:gd name="T16" fmla="*/ 4477 w 6468"/>
              <a:gd name="T17" fmla="*/ 1593 h 6564"/>
              <a:gd name="T18" fmla="*/ 3837 w 6468"/>
              <a:gd name="T19" fmla="*/ 1917 h 6564"/>
              <a:gd name="T20" fmla="*/ 3357 w 6468"/>
              <a:gd name="T21" fmla="*/ 2412 h 6564"/>
              <a:gd name="T22" fmla="*/ 3445 w 6468"/>
              <a:gd name="T23" fmla="*/ 2889 h 6564"/>
              <a:gd name="T24" fmla="*/ 5048 w 6468"/>
              <a:gd name="T25" fmla="*/ 3547 h 6564"/>
              <a:gd name="T26" fmla="*/ 2792 w 6468"/>
              <a:gd name="T27" fmla="*/ 4483 h 6564"/>
              <a:gd name="T28" fmla="*/ 2397 w 6468"/>
              <a:gd name="T29" fmla="*/ 3364 h 6564"/>
              <a:gd name="T30" fmla="*/ 1830 w 6468"/>
              <a:gd name="T31" fmla="*/ 3843 h 6564"/>
              <a:gd name="T32" fmla="*/ 1502 w 6468"/>
              <a:gd name="T33" fmla="*/ 4577 h 6564"/>
              <a:gd name="T34" fmla="*/ 1589 w 6468"/>
              <a:gd name="T35" fmla="*/ 5239 h 6564"/>
              <a:gd name="T36" fmla="*/ 2178 w 6468"/>
              <a:gd name="T37" fmla="*/ 5181 h 6564"/>
              <a:gd name="T38" fmla="*/ 2609 w 6468"/>
              <a:gd name="T39" fmla="*/ 6123 h 6564"/>
              <a:gd name="T40" fmla="*/ 3138 w 6468"/>
              <a:gd name="T41" fmla="*/ 6528 h 6564"/>
              <a:gd name="T42" fmla="*/ 3513 w 6468"/>
              <a:gd name="T43" fmla="*/ 6072 h 6564"/>
              <a:gd name="T44" fmla="*/ 4484 w 6468"/>
              <a:gd name="T45" fmla="*/ 6433 h 6564"/>
              <a:gd name="T46" fmla="*/ 5145 w 6468"/>
              <a:gd name="T47" fmla="*/ 6347 h 6564"/>
              <a:gd name="T48" fmla="*/ 5088 w 6468"/>
              <a:gd name="T49" fmla="*/ 5759 h 6564"/>
              <a:gd name="T50" fmla="*/ 6029 w 6468"/>
              <a:gd name="T51" fmla="*/ 5328 h 6564"/>
              <a:gd name="T52" fmla="*/ 6434 w 6468"/>
              <a:gd name="T53" fmla="*/ 4799 h 6564"/>
              <a:gd name="T54" fmla="*/ 370 w 6468"/>
              <a:gd name="T55" fmla="*/ 1975 h 6564"/>
              <a:gd name="T56" fmla="*/ 0 w 6468"/>
              <a:gd name="T57" fmla="*/ 1827 h 6564"/>
              <a:gd name="T58" fmla="*/ 148 w 6468"/>
              <a:gd name="T59" fmla="*/ 1436 h 6564"/>
              <a:gd name="T60" fmla="*/ 580 w 6468"/>
              <a:gd name="T61" fmla="*/ 947 h 6564"/>
              <a:gd name="T62" fmla="*/ 424 w 6468"/>
              <a:gd name="T63" fmla="*/ 583 h 6564"/>
              <a:gd name="T64" fmla="*/ 802 w 6468"/>
              <a:gd name="T65" fmla="*/ 412 h 6564"/>
              <a:gd name="T66" fmla="*/ 1454 w 6468"/>
              <a:gd name="T67" fmla="*/ 371 h 6564"/>
              <a:gd name="T68" fmla="*/ 1602 w 6468"/>
              <a:gd name="T69" fmla="*/ 0 h 6564"/>
              <a:gd name="T70" fmla="*/ 1993 w 6468"/>
              <a:gd name="T71" fmla="*/ 148 h 6564"/>
              <a:gd name="T72" fmla="*/ 2482 w 6468"/>
              <a:gd name="T73" fmla="*/ 580 h 6564"/>
              <a:gd name="T74" fmla="*/ 2848 w 6468"/>
              <a:gd name="T75" fmla="*/ 423 h 6564"/>
              <a:gd name="T76" fmla="*/ 3018 w 6468"/>
              <a:gd name="T77" fmla="*/ 801 h 6564"/>
              <a:gd name="T78" fmla="*/ 3060 w 6468"/>
              <a:gd name="T79" fmla="*/ 1453 h 6564"/>
              <a:gd name="T80" fmla="*/ 3430 w 6468"/>
              <a:gd name="T81" fmla="*/ 1601 h 6564"/>
              <a:gd name="T82" fmla="*/ 3282 w 6468"/>
              <a:gd name="T83" fmla="*/ 1992 h 6564"/>
              <a:gd name="T84" fmla="*/ 2850 w 6468"/>
              <a:gd name="T85" fmla="*/ 2481 h 6564"/>
              <a:gd name="T86" fmla="*/ 3008 w 6468"/>
              <a:gd name="T87" fmla="*/ 2847 h 6564"/>
              <a:gd name="T88" fmla="*/ 2629 w 6468"/>
              <a:gd name="T89" fmla="*/ 3017 h 6564"/>
              <a:gd name="T90" fmla="*/ 1977 w 6468"/>
              <a:gd name="T91" fmla="*/ 3059 h 6564"/>
              <a:gd name="T92" fmla="*/ 1829 w 6468"/>
              <a:gd name="T93" fmla="*/ 3429 h 6564"/>
              <a:gd name="T94" fmla="*/ 1438 w 6468"/>
              <a:gd name="T95" fmla="*/ 3281 h 6564"/>
              <a:gd name="T96" fmla="*/ 949 w 6468"/>
              <a:gd name="T97" fmla="*/ 2849 h 6564"/>
              <a:gd name="T98" fmla="*/ 584 w 6468"/>
              <a:gd name="T99" fmla="*/ 3007 h 6564"/>
              <a:gd name="T100" fmla="*/ 413 w 6468"/>
              <a:gd name="T101" fmla="*/ 2628 h 6564"/>
              <a:gd name="T102" fmla="*/ 370 w 6468"/>
              <a:gd name="T103" fmla="*/ 1975 h 6564"/>
              <a:gd name="T104" fmla="*/ 2173 w 6468"/>
              <a:gd name="T105" fmla="*/ 2177 h 6564"/>
              <a:gd name="T106" fmla="*/ 1257 w 6468"/>
              <a:gd name="T107" fmla="*/ 1251 h 6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468" h="6564">
                <a:moveTo>
                  <a:pt x="3204" y="4309"/>
                </a:moveTo>
                <a:cubicBezTo>
                  <a:pt x="3040" y="3916"/>
                  <a:pt x="3228" y="3463"/>
                  <a:pt x="3621" y="3299"/>
                </a:cubicBezTo>
                <a:cubicBezTo>
                  <a:pt x="4014" y="3135"/>
                  <a:pt x="4468" y="3323"/>
                  <a:pt x="4632" y="3716"/>
                </a:cubicBezTo>
                <a:cubicBezTo>
                  <a:pt x="4796" y="4109"/>
                  <a:pt x="4608" y="4563"/>
                  <a:pt x="4214" y="4727"/>
                </a:cubicBezTo>
                <a:cubicBezTo>
                  <a:pt x="3821" y="4891"/>
                  <a:pt x="3368" y="4703"/>
                  <a:pt x="3204" y="4309"/>
                </a:cubicBezTo>
                <a:close/>
                <a:moveTo>
                  <a:pt x="6337" y="4571"/>
                </a:moveTo>
                <a:lnTo>
                  <a:pt x="5974" y="4421"/>
                </a:lnTo>
                <a:cubicBezTo>
                  <a:pt x="6028" y="4156"/>
                  <a:pt x="6029" y="3877"/>
                  <a:pt x="5974" y="3603"/>
                </a:cubicBezTo>
                <a:lnTo>
                  <a:pt x="6336" y="3452"/>
                </a:lnTo>
                <a:cubicBezTo>
                  <a:pt x="6424" y="3416"/>
                  <a:pt x="6466" y="3315"/>
                  <a:pt x="6429" y="3225"/>
                </a:cubicBezTo>
                <a:lnTo>
                  <a:pt x="6249" y="2791"/>
                </a:lnTo>
                <a:cubicBezTo>
                  <a:pt x="6213" y="2703"/>
                  <a:pt x="6112" y="2660"/>
                  <a:pt x="6022" y="2697"/>
                </a:cubicBezTo>
                <a:lnTo>
                  <a:pt x="5660" y="2848"/>
                </a:lnTo>
                <a:cubicBezTo>
                  <a:pt x="5504" y="2615"/>
                  <a:pt x="5305" y="2419"/>
                  <a:pt x="5080" y="2269"/>
                </a:cubicBezTo>
                <a:lnTo>
                  <a:pt x="5229" y="1907"/>
                </a:lnTo>
                <a:cubicBezTo>
                  <a:pt x="5265" y="1819"/>
                  <a:pt x="5224" y="1717"/>
                  <a:pt x="5136" y="1681"/>
                </a:cubicBezTo>
                <a:lnTo>
                  <a:pt x="4702" y="1500"/>
                </a:lnTo>
                <a:cubicBezTo>
                  <a:pt x="4614" y="1464"/>
                  <a:pt x="4513" y="1505"/>
                  <a:pt x="4477" y="1593"/>
                </a:cubicBezTo>
                <a:lnTo>
                  <a:pt x="4328" y="1956"/>
                </a:lnTo>
                <a:cubicBezTo>
                  <a:pt x="4168" y="1924"/>
                  <a:pt x="4002" y="1911"/>
                  <a:pt x="3837" y="1917"/>
                </a:cubicBezTo>
                <a:cubicBezTo>
                  <a:pt x="3804" y="2165"/>
                  <a:pt x="3609" y="2361"/>
                  <a:pt x="3364" y="2397"/>
                </a:cubicBezTo>
                <a:cubicBezTo>
                  <a:pt x="3361" y="2403"/>
                  <a:pt x="3360" y="2407"/>
                  <a:pt x="3357" y="2412"/>
                </a:cubicBezTo>
                <a:cubicBezTo>
                  <a:pt x="3426" y="2507"/>
                  <a:pt x="3465" y="2621"/>
                  <a:pt x="3465" y="2743"/>
                </a:cubicBezTo>
                <a:cubicBezTo>
                  <a:pt x="3465" y="2793"/>
                  <a:pt x="3458" y="2841"/>
                  <a:pt x="3445" y="2889"/>
                </a:cubicBezTo>
                <a:cubicBezTo>
                  <a:pt x="3448" y="2888"/>
                  <a:pt x="3449" y="2887"/>
                  <a:pt x="3452" y="2887"/>
                </a:cubicBezTo>
                <a:cubicBezTo>
                  <a:pt x="4073" y="2628"/>
                  <a:pt x="4789" y="2924"/>
                  <a:pt x="5048" y="3547"/>
                </a:cubicBezTo>
                <a:cubicBezTo>
                  <a:pt x="5306" y="4168"/>
                  <a:pt x="5010" y="4884"/>
                  <a:pt x="4388" y="5143"/>
                </a:cubicBezTo>
                <a:cubicBezTo>
                  <a:pt x="3766" y="5401"/>
                  <a:pt x="3050" y="5105"/>
                  <a:pt x="2792" y="4483"/>
                </a:cubicBezTo>
                <a:cubicBezTo>
                  <a:pt x="2650" y="4140"/>
                  <a:pt x="2676" y="3771"/>
                  <a:pt x="2832" y="3464"/>
                </a:cubicBezTo>
                <a:cubicBezTo>
                  <a:pt x="2682" y="3491"/>
                  <a:pt x="2524" y="3459"/>
                  <a:pt x="2397" y="3364"/>
                </a:cubicBezTo>
                <a:cubicBezTo>
                  <a:pt x="2392" y="3367"/>
                  <a:pt x="2388" y="3368"/>
                  <a:pt x="2382" y="3369"/>
                </a:cubicBezTo>
                <a:cubicBezTo>
                  <a:pt x="2341" y="3637"/>
                  <a:pt x="2109" y="3843"/>
                  <a:pt x="1830" y="3843"/>
                </a:cubicBezTo>
                <a:cubicBezTo>
                  <a:pt x="1814" y="4035"/>
                  <a:pt x="1824" y="4231"/>
                  <a:pt x="1864" y="4427"/>
                </a:cubicBezTo>
                <a:lnTo>
                  <a:pt x="1502" y="4577"/>
                </a:lnTo>
                <a:cubicBezTo>
                  <a:pt x="1414" y="4613"/>
                  <a:pt x="1372" y="4715"/>
                  <a:pt x="1409" y="4804"/>
                </a:cubicBezTo>
                <a:lnTo>
                  <a:pt x="1589" y="5239"/>
                </a:lnTo>
                <a:cubicBezTo>
                  <a:pt x="1625" y="5327"/>
                  <a:pt x="1726" y="5369"/>
                  <a:pt x="1816" y="5332"/>
                </a:cubicBezTo>
                <a:lnTo>
                  <a:pt x="2178" y="5181"/>
                </a:lnTo>
                <a:cubicBezTo>
                  <a:pt x="2334" y="5415"/>
                  <a:pt x="2533" y="5611"/>
                  <a:pt x="2758" y="5760"/>
                </a:cubicBezTo>
                <a:lnTo>
                  <a:pt x="2609" y="6123"/>
                </a:lnTo>
                <a:cubicBezTo>
                  <a:pt x="2573" y="6211"/>
                  <a:pt x="2614" y="6312"/>
                  <a:pt x="2702" y="6348"/>
                </a:cubicBezTo>
                <a:lnTo>
                  <a:pt x="3138" y="6528"/>
                </a:lnTo>
                <a:cubicBezTo>
                  <a:pt x="3226" y="6564"/>
                  <a:pt x="3328" y="6523"/>
                  <a:pt x="3364" y="6435"/>
                </a:cubicBezTo>
                <a:lnTo>
                  <a:pt x="3513" y="6072"/>
                </a:lnTo>
                <a:cubicBezTo>
                  <a:pt x="3778" y="6125"/>
                  <a:pt x="4057" y="6127"/>
                  <a:pt x="4333" y="6072"/>
                </a:cubicBezTo>
                <a:lnTo>
                  <a:pt x="4484" y="6433"/>
                </a:lnTo>
                <a:cubicBezTo>
                  <a:pt x="4520" y="6521"/>
                  <a:pt x="4621" y="6564"/>
                  <a:pt x="4710" y="6527"/>
                </a:cubicBezTo>
                <a:lnTo>
                  <a:pt x="5145" y="6347"/>
                </a:lnTo>
                <a:cubicBezTo>
                  <a:pt x="5233" y="6311"/>
                  <a:pt x="5276" y="6209"/>
                  <a:pt x="5238" y="6120"/>
                </a:cubicBezTo>
                <a:lnTo>
                  <a:pt x="5088" y="5759"/>
                </a:lnTo>
                <a:cubicBezTo>
                  <a:pt x="5321" y="5603"/>
                  <a:pt x="5517" y="5404"/>
                  <a:pt x="5666" y="5179"/>
                </a:cubicBezTo>
                <a:lnTo>
                  <a:pt x="6029" y="5328"/>
                </a:lnTo>
                <a:cubicBezTo>
                  <a:pt x="6117" y="5364"/>
                  <a:pt x="6218" y="5323"/>
                  <a:pt x="6254" y="5235"/>
                </a:cubicBezTo>
                <a:lnTo>
                  <a:pt x="6434" y="4799"/>
                </a:lnTo>
                <a:cubicBezTo>
                  <a:pt x="6468" y="4708"/>
                  <a:pt x="6425" y="4608"/>
                  <a:pt x="6337" y="4571"/>
                </a:cubicBezTo>
                <a:close/>
                <a:moveTo>
                  <a:pt x="370" y="1975"/>
                </a:moveTo>
                <a:lnTo>
                  <a:pt x="145" y="1973"/>
                </a:lnTo>
                <a:cubicBezTo>
                  <a:pt x="65" y="1973"/>
                  <a:pt x="0" y="1908"/>
                  <a:pt x="0" y="1827"/>
                </a:cubicBezTo>
                <a:lnTo>
                  <a:pt x="1" y="1581"/>
                </a:lnTo>
                <a:cubicBezTo>
                  <a:pt x="1" y="1501"/>
                  <a:pt x="66" y="1436"/>
                  <a:pt x="148" y="1436"/>
                </a:cubicBezTo>
                <a:lnTo>
                  <a:pt x="373" y="1437"/>
                </a:lnTo>
                <a:cubicBezTo>
                  <a:pt x="408" y="1264"/>
                  <a:pt x="477" y="1097"/>
                  <a:pt x="580" y="947"/>
                </a:cubicBezTo>
                <a:lnTo>
                  <a:pt x="422" y="788"/>
                </a:lnTo>
                <a:cubicBezTo>
                  <a:pt x="366" y="731"/>
                  <a:pt x="366" y="639"/>
                  <a:pt x="424" y="583"/>
                </a:cubicBezTo>
                <a:lnTo>
                  <a:pt x="597" y="411"/>
                </a:lnTo>
                <a:cubicBezTo>
                  <a:pt x="654" y="355"/>
                  <a:pt x="746" y="355"/>
                  <a:pt x="802" y="412"/>
                </a:cubicBezTo>
                <a:lnTo>
                  <a:pt x="961" y="572"/>
                </a:lnTo>
                <a:cubicBezTo>
                  <a:pt x="1113" y="471"/>
                  <a:pt x="1281" y="404"/>
                  <a:pt x="1454" y="371"/>
                </a:cubicBezTo>
                <a:lnTo>
                  <a:pt x="1456" y="145"/>
                </a:lnTo>
                <a:cubicBezTo>
                  <a:pt x="1456" y="65"/>
                  <a:pt x="1521" y="0"/>
                  <a:pt x="1602" y="0"/>
                </a:cubicBezTo>
                <a:lnTo>
                  <a:pt x="1848" y="1"/>
                </a:lnTo>
                <a:cubicBezTo>
                  <a:pt x="1928" y="1"/>
                  <a:pt x="1993" y="67"/>
                  <a:pt x="1993" y="148"/>
                </a:cubicBezTo>
                <a:lnTo>
                  <a:pt x="1992" y="373"/>
                </a:lnTo>
                <a:cubicBezTo>
                  <a:pt x="2165" y="408"/>
                  <a:pt x="2332" y="477"/>
                  <a:pt x="2482" y="580"/>
                </a:cubicBezTo>
                <a:lnTo>
                  <a:pt x="2642" y="421"/>
                </a:lnTo>
                <a:cubicBezTo>
                  <a:pt x="2700" y="365"/>
                  <a:pt x="2792" y="365"/>
                  <a:pt x="2848" y="423"/>
                </a:cubicBezTo>
                <a:lnTo>
                  <a:pt x="3020" y="596"/>
                </a:lnTo>
                <a:cubicBezTo>
                  <a:pt x="3076" y="653"/>
                  <a:pt x="3076" y="745"/>
                  <a:pt x="3018" y="801"/>
                </a:cubicBezTo>
                <a:lnTo>
                  <a:pt x="2858" y="960"/>
                </a:lnTo>
                <a:cubicBezTo>
                  <a:pt x="2960" y="1112"/>
                  <a:pt x="3026" y="1280"/>
                  <a:pt x="3060" y="1453"/>
                </a:cubicBezTo>
                <a:lnTo>
                  <a:pt x="3285" y="1455"/>
                </a:lnTo>
                <a:cubicBezTo>
                  <a:pt x="3365" y="1455"/>
                  <a:pt x="3430" y="1520"/>
                  <a:pt x="3430" y="1601"/>
                </a:cubicBezTo>
                <a:lnTo>
                  <a:pt x="3429" y="1847"/>
                </a:lnTo>
                <a:cubicBezTo>
                  <a:pt x="3429" y="1927"/>
                  <a:pt x="3364" y="1992"/>
                  <a:pt x="3282" y="1992"/>
                </a:cubicBezTo>
                <a:lnTo>
                  <a:pt x="3057" y="1991"/>
                </a:lnTo>
                <a:cubicBezTo>
                  <a:pt x="3022" y="2164"/>
                  <a:pt x="2953" y="2331"/>
                  <a:pt x="2850" y="2481"/>
                </a:cubicBezTo>
                <a:lnTo>
                  <a:pt x="3009" y="2641"/>
                </a:lnTo>
                <a:cubicBezTo>
                  <a:pt x="3065" y="2699"/>
                  <a:pt x="3065" y="2791"/>
                  <a:pt x="3008" y="2847"/>
                </a:cubicBezTo>
                <a:lnTo>
                  <a:pt x="2834" y="3019"/>
                </a:lnTo>
                <a:cubicBezTo>
                  <a:pt x="2777" y="3075"/>
                  <a:pt x="2685" y="3075"/>
                  <a:pt x="2629" y="3017"/>
                </a:cubicBezTo>
                <a:lnTo>
                  <a:pt x="2470" y="2857"/>
                </a:lnTo>
                <a:cubicBezTo>
                  <a:pt x="2318" y="2959"/>
                  <a:pt x="2150" y="3025"/>
                  <a:pt x="1977" y="3059"/>
                </a:cubicBezTo>
                <a:lnTo>
                  <a:pt x="1976" y="3284"/>
                </a:lnTo>
                <a:cubicBezTo>
                  <a:pt x="1976" y="3364"/>
                  <a:pt x="1910" y="3429"/>
                  <a:pt x="1829" y="3429"/>
                </a:cubicBezTo>
                <a:lnTo>
                  <a:pt x="1584" y="3428"/>
                </a:lnTo>
                <a:cubicBezTo>
                  <a:pt x="1504" y="3428"/>
                  <a:pt x="1438" y="3363"/>
                  <a:pt x="1438" y="3281"/>
                </a:cubicBezTo>
                <a:lnTo>
                  <a:pt x="1440" y="3056"/>
                </a:lnTo>
                <a:cubicBezTo>
                  <a:pt x="1266" y="3021"/>
                  <a:pt x="1100" y="2952"/>
                  <a:pt x="949" y="2849"/>
                </a:cubicBezTo>
                <a:lnTo>
                  <a:pt x="789" y="3008"/>
                </a:lnTo>
                <a:cubicBezTo>
                  <a:pt x="732" y="3064"/>
                  <a:pt x="640" y="3064"/>
                  <a:pt x="584" y="3007"/>
                </a:cubicBezTo>
                <a:lnTo>
                  <a:pt x="412" y="2833"/>
                </a:lnTo>
                <a:cubicBezTo>
                  <a:pt x="356" y="2776"/>
                  <a:pt x="356" y="2684"/>
                  <a:pt x="413" y="2628"/>
                </a:cubicBezTo>
                <a:lnTo>
                  <a:pt x="573" y="2469"/>
                </a:lnTo>
                <a:cubicBezTo>
                  <a:pt x="470" y="2316"/>
                  <a:pt x="404" y="2148"/>
                  <a:pt x="370" y="1975"/>
                </a:cubicBezTo>
                <a:close/>
                <a:moveTo>
                  <a:pt x="1252" y="2172"/>
                </a:moveTo>
                <a:cubicBezTo>
                  <a:pt x="1505" y="2428"/>
                  <a:pt x="1917" y="2431"/>
                  <a:pt x="2173" y="2177"/>
                </a:cubicBezTo>
                <a:cubicBezTo>
                  <a:pt x="2429" y="1924"/>
                  <a:pt x="2432" y="1512"/>
                  <a:pt x="2178" y="1256"/>
                </a:cubicBezTo>
                <a:cubicBezTo>
                  <a:pt x="1925" y="1000"/>
                  <a:pt x="1513" y="997"/>
                  <a:pt x="1257" y="1251"/>
                </a:cubicBezTo>
                <a:cubicBezTo>
                  <a:pt x="1000" y="1504"/>
                  <a:pt x="998" y="1916"/>
                  <a:pt x="1252" y="217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2F9A9CB-5AFB-47BD-A712-83824E40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1EC8-6F57-41A7-99F1-FEDB2874BA2B}" type="slidenum">
              <a:rPr lang="zh-CN" altLang="en-US" smtClean="0"/>
              <a:t>4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25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85D74E-FD3D-4356-A5A6-CE1D14BF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FEF3375-0433-4601-B95A-3DF4B1CF4CFA}"/>
              </a:ext>
            </a:extLst>
          </p:cNvPr>
          <p:cNvCxnSpPr>
            <a:cxnSpLocks/>
          </p:cNvCxnSpPr>
          <p:nvPr/>
        </p:nvCxnSpPr>
        <p:spPr>
          <a:xfrm>
            <a:off x="928698" y="2817485"/>
            <a:ext cx="468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7796F04-7512-43CA-8135-6B6B4423ED0A}"/>
              </a:ext>
            </a:extLst>
          </p:cNvPr>
          <p:cNvSpPr txBox="1"/>
          <p:nvPr/>
        </p:nvSpPr>
        <p:spPr>
          <a:xfrm>
            <a:off x="1475018" y="2191150"/>
            <a:ext cx="406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4A4D1D-A0CD-454E-82BC-B7C187C46FE1}"/>
              </a:ext>
            </a:extLst>
          </p:cNvPr>
          <p:cNvSpPr/>
          <p:nvPr/>
        </p:nvSpPr>
        <p:spPr>
          <a:xfrm>
            <a:off x="1208220" y="3804359"/>
            <a:ext cx="559044" cy="7092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</a:rPr>
              <a:t>2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A551A1B-CDC6-4AB3-873F-AB68BB230068}"/>
              </a:ext>
            </a:extLst>
          </p:cNvPr>
          <p:cNvCxnSpPr>
            <a:cxnSpLocks/>
          </p:cNvCxnSpPr>
          <p:nvPr/>
        </p:nvCxnSpPr>
        <p:spPr>
          <a:xfrm>
            <a:off x="928698" y="4513646"/>
            <a:ext cx="4680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CF03727-A6FE-4AE3-9EBC-230FC5C1A43F}"/>
              </a:ext>
            </a:extLst>
          </p:cNvPr>
          <p:cNvSpPr txBox="1"/>
          <p:nvPr/>
        </p:nvSpPr>
        <p:spPr>
          <a:xfrm>
            <a:off x="1475018" y="3887311"/>
            <a:ext cx="406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2AD15DB-B1CF-4D3E-A4AB-7F799113E7FE}"/>
              </a:ext>
            </a:extLst>
          </p:cNvPr>
          <p:cNvSpPr/>
          <p:nvPr/>
        </p:nvSpPr>
        <p:spPr>
          <a:xfrm>
            <a:off x="6700458" y="2108198"/>
            <a:ext cx="559044" cy="7092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</a:rPr>
              <a:t>3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F25060B-6914-48CB-A435-E9F9704F6ABB}"/>
              </a:ext>
            </a:extLst>
          </p:cNvPr>
          <p:cNvCxnSpPr>
            <a:cxnSpLocks/>
          </p:cNvCxnSpPr>
          <p:nvPr/>
        </p:nvCxnSpPr>
        <p:spPr>
          <a:xfrm>
            <a:off x="6420936" y="2817485"/>
            <a:ext cx="4680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A9B46F2-1A23-4A60-AC3D-EA4B74F96F8E}"/>
              </a:ext>
            </a:extLst>
          </p:cNvPr>
          <p:cNvSpPr txBox="1"/>
          <p:nvPr/>
        </p:nvSpPr>
        <p:spPr>
          <a:xfrm>
            <a:off x="6967256" y="2191150"/>
            <a:ext cx="406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D3764D9-21B2-4171-BE9D-765CFCCD2CDF}"/>
              </a:ext>
            </a:extLst>
          </p:cNvPr>
          <p:cNvSpPr/>
          <p:nvPr/>
        </p:nvSpPr>
        <p:spPr>
          <a:xfrm>
            <a:off x="6700458" y="3804359"/>
            <a:ext cx="559044" cy="7092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</a:rPr>
              <a:t>4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DF88A6C-6E47-4FA8-9D88-04D4455816AA}"/>
              </a:ext>
            </a:extLst>
          </p:cNvPr>
          <p:cNvCxnSpPr>
            <a:cxnSpLocks/>
          </p:cNvCxnSpPr>
          <p:nvPr/>
        </p:nvCxnSpPr>
        <p:spPr>
          <a:xfrm>
            <a:off x="6420936" y="4513646"/>
            <a:ext cx="4680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43B4AA9-7604-479D-8EF2-F5409206E8B7}"/>
              </a:ext>
            </a:extLst>
          </p:cNvPr>
          <p:cNvSpPr txBox="1"/>
          <p:nvPr/>
        </p:nvSpPr>
        <p:spPr>
          <a:xfrm>
            <a:off x="6967256" y="3887311"/>
            <a:ext cx="406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B523B74-3BE1-4B03-833D-A637347368FC}"/>
              </a:ext>
            </a:extLst>
          </p:cNvPr>
          <p:cNvSpPr/>
          <p:nvPr/>
        </p:nvSpPr>
        <p:spPr>
          <a:xfrm>
            <a:off x="1208220" y="2128975"/>
            <a:ext cx="559044" cy="7092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</a:rPr>
              <a:t>1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8A266EB-05C0-4FCB-A855-338E41FB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1EC8-6F57-41A7-99F1-FEDB2874BA2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5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8672C-2A8E-4FFA-B9DD-45B50A24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D9FC3DF4-9602-4905-A507-13E56A5273E1}"/>
              </a:ext>
            </a:extLst>
          </p:cNvPr>
          <p:cNvSpPr/>
          <p:nvPr/>
        </p:nvSpPr>
        <p:spPr>
          <a:xfrm>
            <a:off x="2087328" y="892613"/>
            <a:ext cx="104416" cy="54367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9050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zh-CN" altLang="en-US" sz="20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圆角矩形 2">
            <a:extLst>
              <a:ext uri="{FF2B5EF4-FFF2-40B4-BE49-F238E27FC236}">
                <a16:creationId xmlns:a16="http://schemas.microsoft.com/office/drawing/2014/main" id="{27B74525-8BF7-4424-9E97-11AC79637ACA}"/>
              </a:ext>
            </a:extLst>
          </p:cNvPr>
          <p:cNvSpPr/>
          <p:nvPr/>
        </p:nvSpPr>
        <p:spPr>
          <a:xfrm>
            <a:off x="482600" y="1164449"/>
            <a:ext cx="11214100" cy="1010920"/>
          </a:xfrm>
          <a:prstGeom prst="roundRect">
            <a:avLst>
              <a:gd name="adj" fmla="val 283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对角圆角矩形 80">
            <a:extLst>
              <a:ext uri="{FF2B5EF4-FFF2-40B4-BE49-F238E27FC236}">
                <a16:creationId xmlns:a16="http://schemas.microsoft.com/office/drawing/2014/main" id="{00EBCECD-405C-4A54-BF14-8838B04B72DF}"/>
              </a:ext>
            </a:extLst>
          </p:cNvPr>
          <p:cNvSpPr/>
          <p:nvPr/>
        </p:nvSpPr>
        <p:spPr>
          <a:xfrm>
            <a:off x="730074" y="892613"/>
            <a:ext cx="1357217" cy="543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CD223-8F37-46D0-9AFE-079B3C28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1EC8-6F57-41A7-99F1-FEDB2874BA2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976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1038D-CA84-41CC-A4F3-34AE607F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9FFE43CD-7F1E-4711-A6BC-7B3A6D9604F3}"/>
              </a:ext>
            </a:extLst>
          </p:cNvPr>
          <p:cNvSpPr/>
          <p:nvPr/>
        </p:nvSpPr>
        <p:spPr>
          <a:xfrm>
            <a:off x="2646128" y="881324"/>
            <a:ext cx="104416" cy="54367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9050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zh-CN" altLang="en-US" sz="20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圆角矩形 2">
            <a:extLst>
              <a:ext uri="{FF2B5EF4-FFF2-40B4-BE49-F238E27FC236}">
                <a16:creationId xmlns:a16="http://schemas.microsoft.com/office/drawing/2014/main" id="{A808D1B7-AF6F-48E1-8D5C-9B138460063B}"/>
              </a:ext>
            </a:extLst>
          </p:cNvPr>
          <p:cNvSpPr/>
          <p:nvPr/>
        </p:nvSpPr>
        <p:spPr>
          <a:xfrm>
            <a:off x="482599" y="1153160"/>
            <a:ext cx="11214099" cy="1010920"/>
          </a:xfrm>
          <a:prstGeom prst="roundRect">
            <a:avLst>
              <a:gd name="adj" fmla="val 283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对角圆角矩形 80">
            <a:extLst>
              <a:ext uri="{FF2B5EF4-FFF2-40B4-BE49-F238E27FC236}">
                <a16:creationId xmlns:a16="http://schemas.microsoft.com/office/drawing/2014/main" id="{B7D22A2C-A21D-465B-9FEC-5AAE1881CAF8}"/>
              </a:ext>
            </a:extLst>
          </p:cNvPr>
          <p:cNvSpPr/>
          <p:nvPr/>
        </p:nvSpPr>
        <p:spPr>
          <a:xfrm>
            <a:off x="730070" y="881324"/>
            <a:ext cx="1916058" cy="543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实施效果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AD3988-1730-49F9-ADA4-38FE3F97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1EC8-6F57-41A7-99F1-FEDB2874BA2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57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B389D-9353-47A1-96B9-0964FA42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A0C8EA4D-F16C-454A-BE3C-910EBACE8BAA}"/>
              </a:ext>
            </a:extLst>
          </p:cNvPr>
          <p:cNvSpPr/>
          <p:nvPr/>
        </p:nvSpPr>
        <p:spPr>
          <a:xfrm>
            <a:off x="4363834" y="1006057"/>
            <a:ext cx="104416" cy="54367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9050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zh-CN" altLang="en-US" sz="20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D210CA7C-5B32-403E-98BE-F2BE79EC51C5}"/>
              </a:ext>
            </a:extLst>
          </p:cNvPr>
          <p:cNvSpPr/>
          <p:nvPr/>
        </p:nvSpPr>
        <p:spPr>
          <a:xfrm>
            <a:off x="10265724" y="993050"/>
            <a:ext cx="104416" cy="54367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9050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zh-CN" altLang="en-US" sz="20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3A2B45F4-658B-4EEA-B82B-95494865B863}"/>
              </a:ext>
            </a:extLst>
          </p:cNvPr>
          <p:cNvSpPr/>
          <p:nvPr/>
        </p:nvSpPr>
        <p:spPr>
          <a:xfrm>
            <a:off x="3548099" y="3732858"/>
            <a:ext cx="104416" cy="54367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9050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zh-CN" altLang="en-US" sz="20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圆角矩形 2">
            <a:extLst>
              <a:ext uri="{FF2B5EF4-FFF2-40B4-BE49-F238E27FC236}">
                <a16:creationId xmlns:a16="http://schemas.microsoft.com/office/drawing/2014/main" id="{DA53ED07-9EE3-4F4C-AC10-49668CDAB4B1}"/>
              </a:ext>
            </a:extLst>
          </p:cNvPr>
          <p:cNvSpPr/>
          <p:nvPr/>
        </p:nvSpPr>
        <p:spPr>
          <a:xfrm>
            <a:off x="482600" y="1360312"/>
            <a:ext cx="5312210" cy="4933224"/>
          </a:xfrm>
          <a:prstGeom prst="roundRect">
            <a:avLst>
              <a:gd name="adj" fmla="val 283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2">
            <a:extLst>
              <a:ext uri="{FF2B5EF4-FFF2-40B4-BE49-F238E27FC236}">
                <a16:creationId xmlns:a16="http://schemas.microsoft.com/office/drawing/2014/main" id="{0271E990-9ADF-4162-88D6-971D18E40559}"/>
              </a:ext>
            </a:extLst>
          </p:cNvPr>
          <p:cNvSpPr/>
          <p:nvPr/>
        </p:nvSpPr>
        <p:spPr>
          <a:xfrm>
            <a:off x="6384490" y="1360312"/>
            <a:ext cx="5312210" cy="4933224"/>
          </a:xfrm>
          <a:prstGeom prst="roundRect">
            <a:avLst>
              <a:gd name="adj" fmla="val 283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对角圆角矩形 80">
            <a:extLst>
              <a:ext uri="{FF2B5EF4-FFF2-40B4-BE49-F238E27FC236}">
                <a16:creationId xmlns:a16="http://schemas.microsoft.com/office/drawing/2014/main" id="{BE998BE8-942D-422C-8510-A8E1BBF4975E}"/>
              </a:ext>
            </a:extLst>
          </p:cNvPr>
          <p:cNvSpPr/>
          <p:nvPr/>
        </p:nvSpPr>
        <p:spPr>
          <a:xfrm>
            <a:off x="7657420" y="1006057"/>
            <a:ext cx="2608304" cy="543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对角圆角矩形 80">
            <a:extLst>
              <a:ext uri="{FF2B5EF4-FFF2-40B4-BE49-F238E27FC236}">
                <a16:creationId xmlns:a16="http://schemas.microsoft.com/office/drawing/2014/main" id="{D42F63EA-9BC7-4F63-9B78-6075B39B7588}"/>
              </a:ext>
            </a:extLst>
          </p:cNvPr>
          <p:cNvSpPr/>
          <p:nvPr/>
        </p:nvSpPr>
        <p:spPr>
          <a:xfrm>
            <a:off x="1755530" y="1006057"/>
            <a:ext cx="2608304" cy="543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44748574-8B28-4942-AEE7-A4E38530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1EC8-6F57-41A7-99F1-FEDB2874BA2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04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9F558-B2CB-41E9-BC83-B634D555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57B92DB-6D29-44FE-9A20-D997484B15E8}"/>
              </a:ext>
            </a:extLst>
          </p:cNvPr>
          <p:cNvGrpSpPr/>
          <p:nvPr/>
        </p:nvGrpSpPr>
        <p:grpSpPr>
          <a:xfrm>
            <a:off x="482600" y="1094649"/>
            <a:ext cx="11214100" cy="5300486"/>
            <a:chOff x="482600" y="1094649"/>
            <a:chExt cx="11571106" cy="5300486"/>
          </a:xfrm>
        </p:grpSpPr>
        <p:sp>
          <p:nvSpPr>
            <p:cNvPr id="3" name="直角三角形 2">
              <a:extLst>
                <a:ext uri="{FF2B5EF4-FFF2-40B4-BE49-F238E27FC236}">
                  <a16:creationId xmlns:a16="http://schemas.microsoft.com/office/drawing/2014/main" id="{C16EE0ED-BF9A-49E1-A9D5-B196BB1AB8A9}"/>
                </a:ext>
              </a:extLst>
            </p:cNvPr>
            <p:cNvSpPr/>
            <p:nvPr/>
          </p:nvSpPr>
          <p:spPr>
            <a:xfrm>
              <a:off x="3520376" y="1094649"/>
              <a:ext cx="96140" cy="543672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  <a:prstDash val="soli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endParaRPr lang="zh-CN" altLang="en-US" sz="20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D77EC5FD-F440-4727-9341-80F176A3FBD7}"/>
                </a:ext>
              </a:extLst>
            </p:cNvPr>
            <p:cNvSpPr/>
            <p:nvPr/>
          </p:nvSpPr>
          <p:spPr>
            <a:xfrm>
              <a:off x="7517711" y="1107656"/>
              <a:ext cx="96140" cy="543672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  <a:prstDash val="soli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endParaRPr lang="zh-CN" altLang="en-US" sz="20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圆角矩形 2">
              <a:extLst>
                <a:ext uri="{FF2B5EF4-FFF2-40B4-BE49-F238E27FC236}">
                  <a16:creationId xmlns:a16="http://schemas.microsoft.com/office/drawing/2014/main" id="{6539DD22-CB74-4CBA-AC59-78646BC071FF}"/>
                </a:ext>
              </a:extLst>
            </p:cNvPr>
            <p:cNvSpPr/>
            <p:nvPr/>
          </p:nvSpPr>
          <p:spPr>
            <a:xfrm>
              <a:off x="482600" y="1461911"/>
              <a:ext cx="3671151" cy="4933224"/>
            </a:xfrm>
            <a:prstGeom prst="roundRect">
              <a:avLst>
                <a:gd name="adj" fmla="val 2837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对角圆角矩形 80">
              <a:extLst>
                <a:ext uri="{FF2B5EF4-FFF2-40B4-BE49-F238E27FC236}">
                  <a16:creationId xmlns:a16="http://schemas.microsoft.com/office/drawing/2014/main" id="{86EAB1D3-BD51-4213-8986-AEBF6C35CEBC}"/>
                </a:ext>
              </a:extLst>
            </p:cNvPr>
            <p:cNvSpPr/>
            <p:nvPr/>
          </p:nvSpPr>
          <p:spPr>
            <a:xfrm>
              <a:off x="1117384" y="1107656"/>
              <a:ext cx="2401576" cy="543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8581" tIns="49291" rIns="98581" bIns="49291" anchor="ctr"/>
            <a:lstStyle/>
            <a:p>
              <a:pPr algn="ctr"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圆角矩形 2">
              <a:extLst>
                <a:ext uri="{FF2B5EF4-FFF2-40B4-BE49-F238E27FC236}">
                  <a16:creationId xmlns:a16="http://schemas.microsoft.com/office/drawing/2014/main" id="{4A251A51-14A5-4D77-84B8-5E81D6E6D67E}"/>
                </a:ext>
              </a:extLst>
            </p:cNvPr>
            <p:cNvSpPr/>
            <p:nvPr/>
          </p:nvSpPr>
          <p:spPr>
            <a:xfrm>
              <a:off x="4481352" y="1461911"/>
              <a:ext cx="3671151" cy="4933224"/>
            </a:xfrm>
            <a:prstGeom prst="roundRect">
              <a:avLst>
                <a:gd name="adj" fmla="val 2837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对角圆角矩形 80">
              <a:extLst>
                <a:ext uri="{FF2B5EF4-FFF2-40B4-BE49-F238E27FC236}">
                  <a16:creationId xmlns:a16="http://schemas.microsoft.com/office/drawing/2014/main" id="{6C39DA13-5E58-4F55-9551-8E128B7BF7E2}"/>
                </a:ext>
              </a:extLst>
            </p:cNvPr>
            <p:cNvSpPr/>
            <p:nvPr/>
          </p:nvSpPr>
          <p:spPr>
            <a:xfrm>
              <a:off x="5116136" y="1107656"/>
              <a:ext cx="2401576" cy="543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8581" tIns="49291" rIns="98581" bIns="49291" anchor="ctr"/>
            <a:lstStyle/>
            <a:p>
              <a:pPr algn="ctr"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直角三角形 9">
              <a:extLst>
                <a:ext uri="{FF2B5EF4-FFF2-40B4-BE49-F238E27FC236}">
                  <a16:creationId xmlns:a16="http://schemas.microsoft.com/office/drawing/2014/main" id="{156D126A-02D6-4424-A8C4-ECB8ED19E14C}"/>
                </a:ext>
              </a:extLst>
            </p:cNvPr>
            <p:cNvSpPr/>
            <p:nvPr/>
          </p:nvSpPr>
          <p:spPr>
            <a:xfrm>
              <a:off x="11418914" y="1094649"/>
              <a:ext cx="96140" cy="543672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  <a:prstDash val="soli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endParaRPr lang="zh-CN" altLang="en-US" sz="20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圆角矩形 2">
              <a:extLst>
                <a:ext uri="{FF2B5EF4-FFF2-40B4-BE49-F238E27FC236}">
                  <a16:creationId xmlns:a16="http://schemas.microsoft.com/office/drawing/2014/main" id="{EFA2FF8F-32DC-493C-AB84-9CD43BDB13E4}"/>
                </a:ext>
              </a:extLst>
            </p:cNvPr>
            <p:cNvSpPr/>
            <p:nvPr/>
          </p:nvSpPr>
          <p:spPr>
            <a:xfrm>
              <a:off x="8382555" y="1448904"/>
              <a:ext cx="3671151" cy="4933224"/>
            </a:xfrm>
            <a:prstGeom prst="roundRect">
              <a:avLst>
                <a:gd name="adj" fmla="val 2837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对角圆角矩形 80">
              <a:extLst>
                <a:ext uri="{FF2B5EF4-FFF2-40B4-BE49-F238E27FC236}">
                  <a16:creationId xmlns:a16="http://schemas.microsoft.com/office/drawing/2014/main" id="{36CC78CF-8FE3-43E7-B3FF-B4CAAE23B580}"/>
                </a:ext>
              </a:extLst>
            </p:cNvPr>
            <p:cNvSpPr/>
            <p:nvPr/>
          </p:nvSpPr>
          <p:spPr>
            <a:xfrm>
              <a:off x="9017339" y="1094649"/>
              <a:ext cx="2401576" cy="543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8581" tIns="49291" rIns="98581" bIns="49291" anchor="ctr"/>
            <a:lstStyle/>
            <a:p>
              <a:pPr algn="ctr"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3DA04E5F-30FD-4713-BB1D-A45D558A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1EC8-6F57-41A7-99F1-FEDB2874BA2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2245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177e98ad-1ab0-4991-b7e8-761cc9e9e2e8&quot;,&quot;Name&quot;:&quot;极简9&quot;,&quot;Kind&quot;:&quot;Custom&quot;,&quot;OldGuidesSetting&quot;:{&quot;HeaderHeight&quot;:11.0,&quot;FooterHeight&quot;:4.0,&quot;SideMargin&quot;:4.0,&quot;TopMargin&quot;:0.0,&quot;BottomMargin&quot;:0.0,&quot;IntervalMargin&quot;:0.0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3289;#72759;#147717;#14878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3289;#72759;#147717;#148787;"/>
</p:tagLst>
</file>

<file path=ppt/theme/theme1.xml><?xml version="1.0" encoding="utf-8"?>
<a:theme xmlns:a="http://schemas.openxmlformats.org/drawingml/2006/main" name="Office 主题​​">
  <a:themeElements>
    <a:clrScheme name="SJTUB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F08300"/>
      </a:accent3>
      <a:accent4>
        <a:srgbClr val="FDD000"/>
      </a:accent4>
      <a:accent5>
        <a:srgbClr val="338D27"/>
      </a:accent5>
      <a:accent6>
        <a:srgbClr val="00514E"/>
      </a:accent6>
      <a:hlink>
        <a:srgbClr val="B5B5B6"/>
      </a:hlink>
      <a:folHlink>
        <a:srgbClr val="BD9F68"/>
      </a:folHlink>
    </a:clrScheme>
    <a:fontScheme name="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205</Words>
  <Application>Microsoft Office PowerPoint</Application>
  <PresentationFormat>宽屏</PresentationFormat>
  <Paragraphs>90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黑体</vt:lpstr>
      <vt:lpstr>微软雅黑</vt:lpstr>
      <vt:lpstr>Arial</vt:lpstr>
      <vt:lpstr>Arial Black</vt:lpstr>
      <vt:lpstr>Office 主题​​</vt:lpstr>
      <vt:lpstr>点击此处添加汇报标题</vt:lpstr>
      <vt:lpstr>目录</vt:lpstr>
      <vt:lpstr>目录2</vt:lpstr>
      <vt:lpstr>目录</vt:lpstr>
      <vt:lpstr>目录2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关于颜色与字体使用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 Xiaodan</dc:creator>
  <cp:lastModifiedBy>朱 Zijie</cp:lastModifiedBy>
  <cp:revision>4</cp:revision>
  <dcterms:created xsi:type="dcterms:W3CDTF">2021-12-04T09:40:10Z</dcterms:created>
  <dcterms:modified xsi:type="dcterms:W3CDTF">2022-01-10T01:48:06Z</dcterms:modified>
  <cp:contentStatus/>
</cp:coreProperties>
</file>