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66" r:id="rId4"/>
    <p:sldId id="263" r:id="rId5"/>
    <p:sldId id="267" r:id="rId6"/>
    <p:sldId id="259" r:id="rId7"/>
    <p:sldId id="262" r:id="rId8"/>
    <p:sldId id="265" r:id="rId9"/>
    <p:sldId id="258" r:id="rId10"/>
    <p:sldId id="264" r:id="rId11"/>
    <p:sldId id="26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16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50A8A6-0A81-44A9-BCA1-72ABF00D99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9CA7B-9F47-45A8-9B03-353B538E7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8634-8B22-44A9-BF76-EC6050F04131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5C621-0080-48F4-AFE4-9E44D665D6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FA040-9F4B-4208-A259-A50D288F8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1725-F63C-4D68-B092-6398EEAA2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02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182857"/>
            <a:ext cx="8416925" cy="568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945102"/>
            <a:ext cx="8413750" cy="523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F0CBA3-669F-4793-A991-A7BED7E55CA8}"/>
              </a:ext>
            </a:extLst>
          </p:cNvPr>
          <p:cNvSpPr/>
          <p:nvPr userDrawn="1"/>
        </p:nvSpPr>
        <p:spPr>
          <a:xfrm>
            <a:off x="0" y="6570000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235D3FC-3101-4493-8F59-DA75798769DA}"/>
              </a:ext>
            </a:extLst>
          </p:cNvPr>
          <p:cNvSpPr txBox="1">
            <a:spLocks/>
          </p:cNvSpPr>
          <p:nvPr userDrawn="1"/>
        </p:nvSpPr>
        <p:spPr>
          <a:xfrm>
            <a:off x="6995321" y="6624198"/>
            <a:ext cx="2057400" cy="2085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D7ADC6-30BD-4A57-B412-79A6F3368C20}" type="slidenum">
              <a:rPr lang="zh-CN" altLang="en-US" sz="1600" smtClean="0"/>
              <a:pPr algn="r"/>
              <a:t>‹#›</a:t>
            </a:fld>
            <a:endParaRPr lang="zh-CN" altLang="en-US" sz="160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64BD83-967D-4D5E-B530-91740F5AE57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891007" y="397033"/>
            <a:ext cx="2252995" cy="356370"/>
            <a:chOff x="768" y="1292"/>
            <a:chExt cx="5241" cy="829"/>
          </a:xfrm>
          <a:solidFill>
            <a:schemeClr val="accent1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EA5FFBA-D3CE-40BB-8BE6-70B51779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7C46D787-6FEB-441A-852A-C6A530176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F88A572-E24D-4CAF-BF35-380C25887B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56D8AD0-9483-4E03-A327-2D26243FE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C1F55F0-2B1C-4A69-A6A5-FDEC2664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4CF7A67-6002-4A54-A553-98B9F10B5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97BF3B0C-2996-4E3C-9197-B99954C0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3607F33-6E41-4F77-B07C-019119606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9DDD19D-56CA-449A-B665-7D6A6A74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68515AFF-DDC5-4281-8B42-EC4F7613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D81D32-62A0-4EBC-B30C-83A3A78BEE3C}"/>
              </a:ext>
            </a:extLst>
          </p:cNvPr>
          <p:cNvCxnSpPr>
            <a:cxnSpLocks/>
            <a:stCxn id="12" idx="36"/>
          </p:cNvCxnSpPr>
          <p:nvPr userDrawn="1"/>
        </p:nvCxnSpPr>
        <p:spPr>
          <a:xfrm flipH="1" flipV="1">
            <a:off x="3" y="751684"/>
            <a:ext cx="7096996" cy="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A57DAF-631F-4A44-86D0-529860589255}"/>
              </a:ext>
            </a:extLst>
          </p:cNvPr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片 53" descr="图片包含 建筑物&#10;&#10;自动生成的说明">
            <a:extLst>
              <a:ext uri="{FF2B5EF4-FFF2-40B4-BE49-F238E27FC236}">
                <a16:creationId xmlns:a16="http://schemas.microsoft.com/office/drawing/2014/main" id="{0F943C2B-A008-4525-9A02-8FACF5A4AE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-75626" y="3769215"/>
            <a:ext cx="9219626" cy="30887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4623B6-0942-4EEC-8E77-97957BADAAE4}"/>
              </a:ext>
            </a:extLst>
          </p:cNvPr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24EFE0-6DEB-487F-AC9A-DD1D508E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标题在这里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8BE96-F9F3-4189-8489-B9B3507C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24400"/>
            <a:ext cx="6858000" cy="47244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202X</a:t>
            </a:r>
            <a:r>
              <a:rPr lang="zh-CN" altLang="en-US" sz="2800" dirty="0"/>
              <a:t>年</a:t>
            </a:r>
            <a:r>
              <a:rPr lang="en-US" altLang="zh-CN" sz="2800" dirty="0"/>
              <a:t>X</a:t>
            </a:r>
            <a:r>
              <a:rPr lang="zh-CN" altLang="en-US" sz="2800" dirty="0"/>
              <a:t>月</a:t>
            </a:r>
            <a:r>
              <a:rPr lang="en-US" altLang="zh-CN" sz="2800" dirty="0"/>
              <a:t>XX</a:t>
            </a:r>
            <a:r>
              <a:rPr lang="zh-CN" altLang="en-US" sz="2800" dirty="0"/>
              <a:t>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465352-F2F1-4F1B-AF43-406A84DCCE6D}"/>
              </a:ext>
            </a:extLst>
          </p:cNvPr>
          <p:cNvSpPr txBox="1"/>
          <p:nvPr/>
        </p:nvSpPr>
        <p:spPr>
          <a:xfrm>
            <a:off x="2148322" y="3784785"/>
            <a:ext cx="48473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E2C5C1-9E4D-450E-881E-165D273403C0}"/>
              </a:ext>
            </a:extLst>
          </p:cNvPr>
          <p:cNvCxnSpPr>
            <a:cxnSpLocks/>
          </p:cNvCxnSpPr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>
            <a:extLst>
              <a:ext uri="{FF2B5EF4-FFF2-40B4-BE49-F238E27FC236}">
                <a16:creationId xmlns:a16="http://schemas.microsoft.com/office/drawing/2014/main" id="{CF05B5EE-6AEC-4EA0-B564-D2162B3915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96557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B9EA750-A7AF-4EF7-8C00-B3714E82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1CE753-4F39-4A8D-A36A-29729AC0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78775F0-CE2F-4F8A-AFF2-C46E91675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60D94B0-8814-4677-BF20-027EAC04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06AEFE3-CE47-4898-8A22-5C336ADC6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CA13B3D-6A4F-4FA9-8D40-6C425292E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EA4AACA-BDDA-4FD1-8503-BBA74FFA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7722660-4991-4413-B173-8B64D794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C1082-207B-441F-9FCB-D99A3915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718843-570A-489F-9208-F40344EE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0613EC-657A-4ACF-8839-DD7D4C834665}"/>
              </a:ext>
            </a:extLst>
          </p:cNvPr>
          <p:cNvCxnSpPr>
            <a:cxnSpLocks/>
            <a:stCxn id="40" idx="36"/>
          </p:cNvCxnSpPr>
          <p:nvPr/>
        </p:nvCxnSpPr>
        <p:spPr>
          <a:xfrm flipH="1" flipV="1">
            <a:off x="3" y="1051700"/>
            <a:ext cx="5920897" cy="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 descr="文本&#10;&#10;中度可信度描述已自动生成">
            <a:extLst>
              <a:ext uri="{FF2B5EF4-FFF2-40B4-BE49-F238E27FC236}">
                <a16:creationId xmlns:a16="http://schemas.microsoft.com/office/drawing/2014/main" id="{3E8788F6-FE1D-48D5-A225-C33521BFC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6EF13BA0-4F39-4A9F-BFDE-936202804B1C}"/>
              </a:ext>
            </a:extLst>
          </p:cNvPr>
          <p:cNvSpPr txBox="1"/>
          <p:nvPr/>
        </p:nvSpPr>
        <p:spPr>
          <a:xfrm>
            <a:off x="-2" y="694192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XXXXX</a:t>
            </a:r>
            <a:r>
              <a:rPr lang="zh-CN" altLang="en-US" sz="2000" b="1" dirty="0"/>
              <a:t>答辩，如果不需要可以删除</a:t>
            </a:r>
          </a:p>
        </p:txBody>
      </p:sp>
    </p:spTree>
    <p:extLst>
      <p:ext uri="{BB962C8B-B14F-4D97-AF65-F5344CB8AC3E}">
        <p14:creationId xmlns:p14="http://schemas.microsoft.com/office/powerpoint/2010/main" val="61395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B5D67-FB0C-4848-8709-3AA8C6E1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关于字体和颜色使用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03870D-C12B-483D-B08E-066DA46226DF}"/>
              </a:ext>
            </a:extLst>
          </p:cNvPr>
          <p:cNvSpPr/>
          <p:nvPr/>
        </p:nvSpPr>
        <p:spPr>
          <a:xfrm>
            <a:off x="363541" y="1702707"/>
            <a:ext cx="8416925" cy="102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本模板采用交大官方色系，以蓝色为主色调</a:t>
            </a:r>
            <a:endParaRPr lang="en-US" altLang="zh-CN" dirty="0"/>
          </a:p>
          <a:p>
            <a:pPr algn="ctr"/>
            <a:r>
              <a:rPr lang="zh-CN" altLang="en-US" sz="3200" b="1" dirty="0"/>
              <a:t>可用蓝色来强调标题和小标题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DB626-4D0A-4F8F-9C50-D0B08A5A3B5C}"/>
              </a:ext>
            </a:extLst>
          </p:cNvPr>
          <p:cNvSpPr/>
          <p:nvPr/>
        </p:nvSpPr>
        <p:spPr>
          <a:xfrm>
            <a:off x="363541" y="2849880"/>
            <a:ext cx="4913069" cy="107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如果希望页面干净简介</a:t>
            </a:r>
            <a:endParaRPr lang="en-US" altLang="zh-CN" dirty="0"/>
          </a:p>
          <a:p>
            <a:pPr algn="ctr"/>
            <a:r>
              <a:rPr lang="zh-CN" altLang="en-US" sz="3200" b="1" dirty="0"/>
              <a:t>可用天蓝色作为强调色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2343B3-ECBB-4809-9E7A-8EC79A1E1918}"/>
              </a:ext>
            </a:extLst>
          </p:cNvPr>
          <p:cNvSpPr/>
          <p:nvPr/>
        </p:nvSpPr>
        <p:spPr>
          <a:xfrm>
            <a:off x="363541" y="4044900"/>
            <a:ext cx="4913069" cy="1076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如果希望页面有活力</a:t>
            </a:r>
            <a:endParaRPr lang="en-US" altLang="zh-CN" dirty="0"/>
          </a:p>
          <a:p>
            <a:pPr algn="ctr"/>
            <a:r>
              <a:rPr lang="zh-CN" altLang="en-US" sz="3200" b="1" dirty="0"/>
              <a:t>可用橙色作为强调色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7199C2-55CA-45B4-985D-3D9AF037D657}"/>
              </a:ext>
            </a:extLst>
          </p:cNvPr>
          <p:cNvSpPr/>
          <p:nvPr/>
        </p:nvSpPr>
        <p:spPr>
          <a:xfrm>
            <a:off x="363541" y="5239920"/>
            <a:ext cx="4913069" cy="1076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这是次一级的配色，不建议作为背景色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黄色供图表搭配使用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88B88-FC45-45EC-80A3-6016C2FD47E8}"/>
              </a:ext>
            </a:extLst>
          </p:cNvPr>
          <p:cNvSpPr txBox="1"/>
          <p:nvPr/>
        </p:nvSpPr>
        <p:spPr>
          <a:xfrm>
            <a:off x="6084277" y="2972865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提高</a:t>
            </a:r>
            <a:r>
              <a:rPr lang="en-US" altLang="zh-CN" sz="4800" b="1" dirty="0">
                <a:solidFill>
                  <a:schemeClr val="accent2"/>
                </a:solidFill>
              </a:rPr>
              <a:t>50%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72427-F689-4A65-8042-622634D972D5}"/>
              </a:ext>
            </a:extLst>
          </p:cNvPr>
          <p:cNvSpPr txBox="1"/>
          <p:nvPr/>
        </p:nvSpPr>
        <p:spPr>
          <a:xfrm>
            <a:off x="6084277" y="4257043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提高</a:t>
            </a:r>
            <a:r>
              <a:rPr lang="en-US" altLang="zh-CN" sz="4800" b="1" dirty="0">
                <a:solidFill>
                  <a:schemeClr val="accent3"/>
                </a:solidFill>
              </a:rPr>
              <a:t>40%</a:t>
            </a:r>
            <a:endParaRPr lang="zh-CN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A4F6C-558F-494D-B76F-15C6E84AB176}"/>
              </a:ext>
            </a:extLst>
          </p:cNvPr>
          <p:cNvSpPr txBox="1"/>
          <p:nvPr/>
        </p:nvSpPr>
        <p:spPr>
          <a:xfrm>
            <a:off x="5693113" y="3378199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E41106-784C-4D53-B452-D886507DD0D4}"/>
              </a:ext>
            </a:extLst>
          </p:cNvPr>
          <p:cNvSpPr txBox="1"/>
          <p:nvPr/>
        </p:nvSpPr>
        <p:spPr>
          <a:xfrm>
            <a:off x="5693113" y="4636977"/>
            <a:ext cx="7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95EF0-7A70-4F65-881E-776D0FB07CC8}"/>
              </a:ext>
            </a:extLst>
          </p:cNvPr>
          <p:cNvSpPr txBox="1"/>
          <p:nvPr/>
        </p:nvSpPr>
        <p:spPr>
          <a:xfrm>
            <a:off x="1377386" y="997411"/>
            <a:ext cx="6577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/>
              <a:t>本模板使用微软雅黑字体</a:t>
            </a:r>
          </a:p>
        </p:txBody>
      </p:sp>
    </p:spTree>
    <p:extLst>
      <p:ext uri="{BB962C8B-B14F-4D97-AF65-F5344CB8AC3E}">
        <p14:creationId xmlns:p14="http://schemas.microsoft.com/office/powerpoint/2010/main" val="384615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4A890B2-4F5C-494B-964A-C22F115D2857}"/>
              </a:ext>
            </a:extLst>
          </p:cNvPr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4623B6-0942-4EEC-8E77-97957BADAAE4}"/>
              </a:ext>
            </a:extLst>
          </p:cNvPr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图片包含 建筑物&#10;&#10;自动生成的说明">
            <a:extLst>
              <a:ext uri="{FF2B5EF4-FFF2-40B4-BE49-F238E27FC236}">
                <a16:creationId xmlns:a16="http://schemas.microsoft.com/office/drawing/2014/main" id="{5E7E857F-2257-4604-B21C-680865541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/>
        </p:blipFill>
        <p:spPr>
          <a:xfrm>
            <a:off x="-75626" y="3769215"/>
            <a:ext cx="9219626" cy="30887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24EFE0-6DEB-487F-AC9A-DD1D508E9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8BE96-F9F3-4189-8489-B9B3507C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117" y="4528771"/>
            <a:ext cx="6858000" cy="102925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汇报人：</a:t>
            </a:r>
            <a:endParaRPr lang="en-US" altLang="zh-CN" sz="2800" dirty="0"/>
          </a:p>
          <a:p>
            <a:r>
              <a:rPr lang="en-US" altLang="zh-CN" sz="2800" dirty="0"/>
              <a:t>202X</a:t>
            </a:r>
            <a:r>
              <a:rPr lang="zh-CN" altLang="en-US" sz="2800" dirty="0"/>
              <a:t>年</a:t>
            </a:r>
            <a:r>
              <a:rPr lang="en-US" altLang="zh-CN" sz="2800" dirty="0"/>
              <a:t>X</a:t>
            </a:r>
            <a:r>
              <a:rPr lang="zh-CN" altLang="en-US" sz="2800" dirty="0"/>
              <a:t>月</a:t>
            </a:r>
            <a:r>
              <a:rPr lang="en-US" altLang="zh-CN" sz="2800" dirty="0"/>
              <a:t>XX</a:t>
            </a:r>
            <a:r>
              <a:rPr lang="zh-CN" altLang="en-US" sz="2800" dirty="0"/>
              <a:t>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465352-F2F1-4F1B-AF43-406A84DCCE6D}"/>
              </a:ext>
            </a:extLst>
          </p:cNvPr>
          <p:cNvSpPr txBox="1"/>
          <p:nvPr/>
        </p:nvSpPr>
        <p:spPr>
          <a:xfrm>
            <a:off x="2148322" y="3784785"/>
            <a:ext cx="484736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E2C5C1-9E4D-450E-881E-165D273403C0}"/>
              </a:ext>
            </a:extLst>
          </p:cNvPr>
          <p:cNvCxnSpPr>
            <a:cxnSpLocks/>
          </p:cNvCxnSpPr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>
            <a:extLst>
              <a:ext uri="{FF2B5EF4-FFF2-40B4-BE49-F238E27FC236}">
                <a16:creationId xmlns:a16="http://schemas.microsoft.com/office/drawing/2014/main" id="{CF05B5EE-6AEC-4EA0-B564-D2162B3915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98278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B9EA750-A7AF-4EF7-8C00-B3714E82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1CE753-4F39-4A8D-A36A-29729AC0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78775F0-CE2F-4F8A-AFF2-C46E91675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260D94B0-8814-4677-BF20-027EAC04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06AEFE3-CE47-4898-8A22-5C336ADC6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CA13B3D-6A4F-4FA9-8D40-6C425292E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EA4AACA-BDDA-4FD1-8503-BBA74FFA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7722660-4991-4413-B173-8B64D794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C1082-207B-441F-9FCB-D99A39152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0E718843-570A-489F-9208-F40344EE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30613EC-657A-4ACF-8839-DD7D4C834665}"/>
              </a:ext>
            </a:extLst>
          </p:cNvPr>
          <p:cNvCxnSpPr>
            <a:cxnSpLocks/>
            <a:stCxn id="40" idx="36"/>
          </p:cNvCxnSpPr>
          <p:nvPr/>
        </p:nvCxnSpPr>
        <p:spPr>
          <a:xfrm flipH="1" flipV="1">
            <a:off x="4" y="1051700"/>
            <a:ext cx="3122617" cy="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EF13BA0-4F39-4A9F-BFDE-936202804B1C}"/>
              </a:ext>
            </a:extLst>
          </p:cNvPr>
          <p:cNvSpPr txBox="1"/>
          <p:nvPr/>
        </p:nvSpPr>
        <p:spPr>
          <a:xfrm>
            <a:off x="2148318" y="7757983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XXXXX</a:t>
            </a:r>
            <a:r>
              <a:rPr lang="zh-CN" altLang="en-US" sz="2000" b="1" dirty="0"/>
              <a:t>答辩，如果不需要可以删除</a:t>
            </a:r>
          </a:p>
        </p:txBody>
      </p:sp>
      <p:pic>
        <p:nvPicPr>
          <p:cNvPr id="24" name="图片 23" descr="文本&#10;&#10;中度可信度描述已自动生成">
            <a:extLst>
              <a:ext uri="{FF2B5EF4-FFF2-40B4-BE49-F238E27FC236}">
                <a16:creationId xmlns:a16="http://schemas.microsoft.com/office/drawing/2014/main" id="{7507CAE9-393E-4CF3-AF6D-5BCED7508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921E02-ED09-4AC7-84B0-3B8F2A03B699}"/>
              </a:ext>
            </a:extLst>
          </p:cNvPr>
          <p:cNvCxnSpPr>
            <a:cxnSpLocks/>
            <a:endCxn id="38" idx="27"/>
          </p:cNvCxnSpPr>
          <p:nvPr/>
        </p:nvCxnSpPr>
        <p:spPr>
          <a:xfrm flipH="1">
            <a:off x="6345723" y="1047331"/>
            <a:ext cx="27887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A55F-95AD-4998-BA70-6597DA4B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69A05-5AD7-4868-B33B-3DD094524D17}"/>
              </a:ext>
            </a:extLst>
          </p:cNvPr>
          <p:cNvSpPr/>
          <p:nvPr/>
        </p:nvSpPr>
        <p:spPr>
          <a:xfrm>
            <a:off x="2232000" y="2913874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914847-1142-4E60-8E44-E2E4DBFAFCF3}"/>
              </a:ext>
            </a:extLst>
          </p:cNvPr>
          <p:cNvSpPr/>
          <p:nvPr/>
        </p:nvSpPr>
        <p:spPr>
          <a:xfrm>
            <a:off x="2232000" y="3827048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7F8F17-5DCA-4762-B96A-F56D530793F0}"/>
              </a:ext>
            </a:extLst>
          </p:cNvPr>
          <p:cNvSpPr/>
          <p:nvPr/>
        </p:nvSpPr>
        <p:spPr>
          <a:xfrm>
            <a:off x="2232000" y="4740222"/>
            <a:ext cx="4680000" cy="2362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D18287-B9E2-4E1A-9F10-3BB8A8F6B7F4}"/>
              </a:ext>
            </a:extLst>
          </p:cNvPr>
          <p:cNvSpPr/>
          <p:nvPr/>
        </p:nvSpPr>
        <p:spPr>
          <a:xfrm>
            <a:off x="2232000" y="5653396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429D03-42CD-403D-9A24-2A03358C5134}"/>
              </a:ext>
            </a:extLst>
          </p:cNvPr>
          <p:cNvSpPr/>
          <p:nvPr/>
        </p:nvSpPr>
        <p:spPr>
          <a:xfrm>
            <a:off x="2232000" y="1940562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4F8596-FE52-47F3-8573-29D70E9886CF}"/>
              </a:ext>
            </a:extLst>
          </p:cNvPr>
          <p:cNvSpPr/>
          <p:nvPr/>
        </p:nvSpPr>
        <p:spPr>
          <a:xfrm>
            <a:off x="2511522" y="1607358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AB1972-D0BC-4EC1-BAB5-23A758359254}"/>
              </a:ext>
            </a:extLst>
          </p:cNvPr>
          <p:cNvCxnSpPr>
            <a:cxnSpLocks/>
          </p:cNvCxnSpPr>
          <p:nvPr/>
        </p:nvCxnSpPr>
        <p:spPr>
          <a:xfrm>
            <a:off x="2232000" y="2192129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17A03C3-0D9A-4128-B2C5-91447FA32897}"/>
              </a:ext>
            </a:extLst>
          </p:cNvPr>
          <p:cNvSpPr txBox="1"/>
          <p:nvPr/>
        </p:nvSpPr>
        <p:spPr>
          <a:xfrm>
            <a:off x="2778320" y="1565794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6112A5-FCD1-4AFB-9626-6949EC5A64B8}"/>
              </a:ext>
            </a:extLst>
          </p:cNvPr>
          <p:cNvSpPr/>
          <p:nvPr/>
        </p:nvSpPr>
        <p:spPr>
          <a:xfrm>
            <a:off x="2511522" y="2532029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FD28FD-9412-4DDB-A27C-7F984381A6BA}"/>
              </a:ext>
            </a:extLst>
          </p:cNvPr>
          <p:cNvCxnSpPr>
            <a:cxnSpLocks/>
          </p:cNvCxnSpPr>
          <p:nvPr/>
        </p:nvCxnSpPr>
        <p:spPr>
          <a:xfrm>
            <a:off x="2232000" y="3116800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2C490B2-0F89-4B1D-A81A-9CD09B69921C}"/>
              </a:ext>
            </a:extLst>
          </p:cNvPr>
          <p:cNvSpPr txBox="1"/>
          <p:nvPr/>
        </p:nvSpPr>
        <p:spPr>
          <a:xfrm>
            <a:off x="2778320" y="2490465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3902E5-A3F1-4540-8E18-0412B40774D7}"/>
              </a:ext>
            </a:extLst>
          </p:cNvPr>
          <p:cNvSpPr/>
          <p:nvPr/>
        </p:nvSpPr>
        <p:spPr>
          <a:xfrm>
            <a:off x="2511522" y="3456700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2A9DA9-AA6F-4842-AAD8-22E9B63E938A}"/>
              </a:ext>
            </a:extLst>
          </p:cNvPr>
          <p:cNvCxnSpPr>
            <a:cxnSpLocks/>
          </p:cNvCxnSpPr>
          <p:nvPr/>
        </p:nvCxnSpPr>
        <p:spPr>
          <a:xfrm>
            <a:off x="2232000" y="4041471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453C1B-E076-4455-AFB3-6954476328FA}"/>
              </a:ext>
            </a:extLst>
          </p:cNvPr>
          <p:cNvSpPr txBox="1"/>
          <p:nvPr/>
        </p:nvSpPr>
        <p:spPr>
          <a:xfrm>
            <a:off x="2778320" y="3415136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F8BB2-5138-4AAE-ACA9-C23871D80F26}"/>
              </a:ext>
            </a:extLst>
          </p:cNvPr>
          <p:cNvSpPr/>
          <p:nvPr/>
        </p:nvSpPr>
        <p:spPr>
          <a:xfrm>
            <a:off x="2511522" y="4381371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B30842-CB39-407E-A237-E2714E2B33A5}"/>
              </a:ext>
            </a:extLst>
          </p:cNvPr>
          <p:cNvCxnSpPr>
            <a:cxnSpLocks/>
          </p:cNvCxnSpPr>
          <p:nvPr/>
        </p:nvCxnSpPr>
        <p:spPr>
          <a:xfrm>
            <a:off x="2232000" y="4966142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B3D73-F83E-42CD-9663-698309F08C21}"/>
              </a:ext>
            </a:extLst>
          </p:cNvPr>
          <p:cNvSpPr txBox="1"/>
          <p:nvPr/>
        </p:nvSpPr>
        <p:spPr>
          <a:xfrm>
            <a:off x="2778320" y="4339807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工作基础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25F47-339B-40E1-94CD-D9113B5A5020}"/>
              </a:ext>
            </a:extLst>
          </p:cNvPr>
          <p:cNvSpPr/>
          <p:nvPr/>
        </p:nvSpPr>
        <p:spPr>
          <a:xfrm>
            <a:off x="2511522" y="5306041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B31D68-5DA8-4BCC-A5BE-73160C1B5674}"/>
              </a:ext>
            </a:extLst>
          </p:cNvPr>
          <p:cNvCxnSpPr>
            <a:cxnSpLocks/>
          </p:cNvCxnSpPr>
          <p:nvPr/>
        </p:nvCxnSpPr>
        <p:spPr>
          <a:xfrm>
            <a:off x="2232000" y="5890812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02829E4-E6A5-4801-AF59-C80F141A6ECE}"/>
              </a:ext>
            </a:extLst>
          </p:cNvPr>
          <p:cNvSpPr txBox="1"/>
          <p:nvPr/>
        </p:nvSpPr>
        <p:spPr>
          <a:xfrm>
            <a:off x="2778320" y="5264477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228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A55F-95AD-4998-BA70-6597DA4B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469A05-5AD7-4868-B33B-3DD094524D17}"/>
              </a:ext>
            </a:extLst>
          </p:cNvPr>
          <p:cNvSpPr/>
          <p:nvPr/>
        </p:nvSpPr>
        <p:spPr>
          <a:xfrm>
            <a:off x="2232000" y="2913874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914847-1142-4E60-8E44-E2E4DBFAFCF3}"/>
              </a:ext>
            </a:extLst>
          </p:cNvPr>
          <p:cNvSpPr/>
          <p:nvPr/>
        </p:nvSpPr>
        <p:spPr>
          <a:xfrm>
            <a:off x="2232000" y="3827048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7F8F17-5DCA-4762-B96A-F56D530793F0}"/>
              </a:ext>
            </a:extLst>
          </p:cNvPr>
          <p:cNvSpPr/>
          <p:nvPr/>
        </p:nvSpPr>
        <p:spPr>
          <a:xfrm>
            <a:off x="2232000" y="4740222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D18287-B9E2-4E1A-9F10-3BB8A8F6B7F4}"/>
              </a:ext>
            </a:extLst>
          </p:cNvPr>
          <p:cNvSpPr/>
          <p:nvPr/>
        </p:nvSpPr>
        <p:spPr>
          <a:xfrm>
            <a:off x="2232000" y="5653396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429D03-42CD-403D-9A24-2A03358C5134}"/>
              </a:ext>
            </a:extLst>
          </p:cNvPr>
          <p:cNvSpPr/>
          <p:nvPr/>
        </p:nvSpPr>
        <p:spPr>
          <a:xfrm>
            <a:off x="2232000" y="1940562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4F8596-FE52-47F3-8573-29D70E9886CF}"/>
              </a:ext>
            </a:extLst>
          </p:cNvPr>
          <p:cNvSpPr/>
          <p:nvPr/>
        </p:nvSpPr>
        <p:spPr>
          <a:xfrm>
            <a:off x="2511522" y="1607358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AB1972-D0BC-4EC1-BAB5-23A758359254}"/>
              </a:ext>
            </a:extLst>
          </p:cNvPr>
          <p:cNvCxnSpPr>
            <a:cxnSpLocks/>
          </p:cNvCxnSpPr>
          <p:nvPr/>
        </p:nvCxnSpPr>
        <p:spPr>
          <a:xfrm>
            <a:off x="2232000" y="2192129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17A03C3-0D9A-4128-B2C5-91447FA32897}"/>
              </a:ext>
            </a:extLst>
          </p:cNvPr>
          <p:cNvSpPr txBox="1"/>
          <p:nvPr/>
        </p:nvSpPr>
        <p:spPr>
          <a:xfrm>
            <a:off x="2778320" y="1565794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6112A5-FCD1-4AFB-9626-6949EC5A64B8}"/>
              </a:ext>
            </a:extLst>
          </p:cNvPr>
          <p:cNvSpPr/>
          <p:nvPr/>
        </p:nvSpPr>
        <p:spPr>
          <a:xfrm>
            <a:off x="2511522" y="2532029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FD28FD-9412-4DDB-A27C-7F984381A6BA}"/>
              </a:ext>
            </a:extLst>
          </p:cNvPr>
          <p:cNvCxnSpPr>
            <a:cxnSpLocks/>
          </p:cNvCxnSpPr>
          <p:nvPr/>
        </p:nvCxnSpPr>
        <p:spPr>
          <a:xfrm>
            <a:off x="2232000" y="3116800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2C490B2-0F89-4B1D-A81A-9CD09B69921C}"/>
              </a:ext>
            </a:extLst>
          </p:cNvPr>
          <p:cNvSpPr txBox="1"/>
          <p:nvPr/>
        </p:nvSpPr>
        <p:spPr>
          <a:xfrm>
            <a:off x="2778320" y="2490465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3902E5-A3F1-4540-8E18-0412B40774D7}"/>
              </a:ext>
            </a:extLst>
          </p:cNvPr>
          <p:cNvSpPr/>
          <p:nvPr/>
        </p:nvSpPr>
        <p:spPr>
          <a:xfrm>
            <a:off x="2511522" y="3456700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2A9DA9-AA6F-4842-AAD8-22E9B63E938A}"/>
              </a:ext>
            </a:extLst>
          </p:cNvPr>
          <p:cNvCxnSpPr>
            <a:cxnSpLocks/>
          </p:cNvCxnSpPr>
          <p:nvPr/>
        </p:nvCxnSpPr>
        <p:spPr>
          <a:xfrm>
            <a:off x="2232000" y="4041471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453C1B-E076-4455-AFB3-6954476328FA}"/>
              </a:ext>
            </a:extLst>
          </p:cNvPr>
          <p:cNvSpPr txBox="1"/>
          <p:nvPr/>
        </p:nvSpPr>
        <p:spPr>
          <a:xfrm>
            <a:off x="2778320" y="3415136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F8BB2-5138-4AAE-ACA9-C23871D80F26}"/>
              </a:ext>
            </a:extLst>
          </p:cNvPr>
          <p:cNvSpPr/>
          <p:nvPr/>
        </p:nvSpPr>
        <p:spPr>
          <a:xfrm>
            <a:off x="2511522" y="4381371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B30842-CB39-407E-A237-E2714E2B33A5}"/>
              </a:ext>
            </a:extLst>
          </p:cNvPr>
          <p:cNvCxnSpPr>
            <a:cxnSpLocks/>
          </p:cNvCxnSpPr>
          <p:nvPr/>
        </p:nvCxnSpPr>
        <p:spPr>
          <a:xfrm>
            <a:off x="2232000" y="4966142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39B3D73-F83E-42CD-9663-698309F08C21}"/>
              </a:ext>
            </a:extLst>
          </p:cNvPr>
          <p:cNvSpPr txBox="1"/>
          <p:nvPr/>
        </p:nvSpPr>
        <p:spPr>
          <a:xfrm>
            <a:off x="2778320" y="4339807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工作基础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25F47-339B-40E1-94CD-D9113B5A5020}"/>
              </a:ext>
            </a:extLst>
          </p:cNvPr>
          <p:cNvSpPr/>
          <p:nvPr/>
        </p:nvSpPr>
        <p:spPr>
          <a:xfrm>
            <a:off x="2511522" y="5306041"/>
            <a:ext cx="559044" cy="58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B31D68-5DA8-4BCC-A5BE-73160C1B5674}"/>
              </a:ext>
            </a:extLst>
          </p:cNvPr>
          <p:cNvCxnSpPr>
            <a:cxnSpLocks/>
          </p:cNvCxnSpPr>
          <p:nvPr/>
        </p:nvCxnSpPr>
        <p:spPr>
          <a:xfrm>
            <a:off x="2232000" y="5890812"/>
            <a:ext cx="468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02829E4-E6A5-4801-AF59-C80F141A6ECE}"/>
              </a:ext>
            </a:extLst>
          </p:cNvPr>
          <p:cNvSpPr txBox="1"/>
          <p:nvPr/>
        </p:nvSpPr>
        <p:spPr>
          <a:xfrm>
            <a:off x="2778320" y="5264477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15759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>
            <a:extLst>
              <a:ext uri="{FF2B5EF4-FFF2-40B4-BE49-F238E27FC236}">
                <a16:creationId xmlns:a16="http://schemas.microsoft.com/office/drawing/2014/main" id="{E3AFCA14-050A-44A2-B9A5-322E79BFC89B}"/>
              </a:ext>
            </a:extLst>
          </p:cNvPr>
          <p:cNvSpPr/>
          <p:nvPr/>
        </p:nvSpPr>
        <p:spPr>
          <a:xfrm>
            <a:off x="1968266" y="88132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466773-166B-48F9-8BA0-5A890F0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93D673D-EF0F-4CDE-9CB0-CF6CDF2E4B7F}"/>
              </a:ext>
            </a:extLst>
          </p:cNvPr>
          <p:cNvSpPr/>
          <p:nvPr/>
        </p:nvSpPr>
        <p:spPr>
          <a:xfrm>
            <a:off x="363538" y="1153160"/>
            <a:ext cx="8416924" cy="101092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对角圆角矩形 80">
            <a:extLst>
              <a:ext uri="{FF2B5EF4-FFF2-40B4-BE49-F238E27FC236}">
                <a16:creationId xmlns:a16="http://schemas.microsoft.com/office/drawing/2014/main" id="{B0DA8647-C69E-479D-A9B3-CA54BD1BA710}"/>
              </a:ext>
            </a:extLst>
          </p:cNvPr>
          <p:cNvSpPr/>
          <p:nvPr/>
        </p:nvSpPr>
        <p:spPr>
          <a:xfrm>
            <a:off x="611012" y="881324"/>
            <a:ext cx="13572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16308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>
            <a:extLst>
              <a:ext uri="{FF2B5EF4-FFF2-40B4-BE49-F238E27FC236}">
                <a16:creationId xmlns:a16="http://schemas.microsoft.com/office/drawing/2014/main" id="{E3AFCA14-050A-44A2-B9A5-322E79BFC89B}"/>
              </a:ext>
            </a:extLst>
          </p:cNvPr>
          <p:cNvSpPr/>
          <p:nvPr/>
        </p:nvSpPr>
        <p:spPr>
          <a:xfrm>
            <a:off x="2527066" y="88132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466773-166B-48F9-8BA0-5A890F0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93D673D-EF0F-4CDE-9CB0-CF6CDF2E4B7F}"/>
              </a:ext>
            </a:extLst>
          </p:cNvPr>
          <p:cNvSpPr/>
          <p:nvPr/>
        </p:nvSpPr>
        <p:spPr>
          <a:xfrm>
            <a:off x="363538" y="1153160"/>
            <a:ext cx="8416924" cy="101092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对角圆角矩形 80">
            <a:extLst>
              <a:ext uri="{FF2B5EF4-FFF2-40B4-BE49-F238E27FC236}">
                <a16:creationId xmlns:a16="http://schemas.microsoft.com/office/drawing/2014/main" id="{B0DA8647-C69E-479D-A9B3-CA54BD1BA710}"/>
              </a:ext>
            </a:extLst>
          </p:cNvPr>
          <p:cNvSpPr/>
          <p:nvPr/>
        </p:nvSpPr>
        <p:spPr>
          <a:xfrm>
            <a:off x="611008" y="881324"/>
            <a:ext cx="1916058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实施效果</a:t>
            </a:r>
          </a:p>
        </p:txBody>
      </p:sp>
    </p:spTree>
    <p:extLst>
      <p:ext uri="{BB962C8B-B14F-4D97-AF65-F5344CB8AC3E}">
        <p14:creationId xmlns:p14="http://schemas.microsoft.com/office/powerpoint/2010/main" val="26579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2CFBC38C-09E1-4C10-97D8-D6D6AA8FFC97}"/>
              </a:ext>
            </a:extLst>
          </p:cNvPr>
          <p:cNvSpPr/>
          <p:nvPr/>
        </p:nvSpPr>
        <p:spPr>
          <a:xfrm>
            <a:off x="3654874" y="1105938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8F7B2447-DE63-472E-93A6-8A75777CE11D}"/>
              </a:ext>
            </a:extLst>
          </p:cNvPr>
          <p:cNvSpPr/>
          <p:nvPr/>
        </p:nvSpPr>
        <p:spPr>
          <a:xfrm>
            <a:off x="8083094" y="11189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48443CF-4383-410A-8407-2DF1008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DA6492BE-D68F-4B53-ABA6-8AA04FF2EE2A}"/>
              </a:ext>
            </a:extLst>
          </p:cNvPr>
          <p:cNvSpPr/>
          <p:nvPr/>
        </p:nvSpPr>
        <p:spPr>
          <a:xfrm>
            <a:off x="355605" y="1473200"/>
            <a:ext cx="3987165" cy="493322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80">
            <a:extLst>
              <a:ext uri="{FF2B5EF4-FFF2-40B4-BE49-F238E27FC236}">
                <a16:creationId xmlns:a16="http://schemas.microsoft.com/office/drawing/2014/main" id="{198676AA-C986-413C-BAFE-20A911893948}"/>
              </a:ext>
            </a:extLst>
          </p:cNvPr>
          <p:cNvSpPr/>
          <p:nvPr/>
        </p:nvSpPr>
        <p:spPr>
          <a:xfrm>
            <a:off x="1045031" y="1118945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2">
            <a:extLst>
              <a:ext uri="{FF2B5EF4-FFF2-40B4-BE49-F238E27FC236}">
                <a16:creationId xmlns:a16="http://schemas.microsoft.com/office/drawing/2014/main" id="{38A2969B-6BA1-4CEC-8B07-15312B52EB11}"/>
              </a:ext>
            </a:extLst>
          </p:cNvPr>
          <p:cNvSpPr/>
          <p:nvPr/>
        </p:nvSpPr>
        <p:spPr>
          <a:xfrm>
            <a:off x="4785364" y="1473200"/>
            <a:ext cx="3987165" cy="4933224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对角圆角矩形 80">
            <a:extLst>
              <a:ext uri="{FF2B5EF4-FFF2-40B4-BE49-F238E27FC236}">
                <a16:creationId xmlns:a16="http://schemas.microsoft.com/office/drawing/2014/main" id="{BF0D376B-0652-482C-AF96-A9F37F76CB3D}"/>
              </a:ext>
            </a:extLst>
          </p:cNvPr>
          <p:cNvSpPr/>
          <p:nvPr/>
        </p:nvSpPr>
        <p:spPr>
          <a:xfrm>
            <a:off x="5474790" y="1118945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3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548443CF-4383-410A-8407-2DF1008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6CAD689A-E92F-4C32-9E94-D591E233C8CE}"/>
              </a:ext>
            </a:extLst>
          </p:cNvPr>
          <p:cNvSpPr/>
          <p:nvPr/>
        </p:nvSpPr>
        <p:spPr>
          <a:xfrm>
            <a:off x="3421104" y="3845746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F234A080-28FE-47BF-B2D0-1E3AC51FF852}"/>
              </a:ext>
            </a:extLst>
          </p:cNvPr>
          <p:cNvSpPr/>
          <p:nvPr/>
        </p:nvSpPr>
        <p:spPr>
          <a:xfrm>
            <a:off x="3421104" y="11189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2">
            <a:extLst>
              <a:ext uri="{FF2B5EF4-FFF2-40B4-BE49-F238E27FC236}">
                <a16:creationId xmlns:a16="http://schemas.microsoft.com/office/drawing/2014/main" id="{19AF4902-291E-46FD-9673-BC0E22B9B033}"/>
              </a:ext>
            </a:extLst>
          </p:cNvPr>
          <p:cNvSpPr/>
          <p:nvPr/>
        </p:nvSpPr>
        <p:spPr>
          <a:xfrm>
            <a:off x="355600" y="4222024"/>
            <a:ext cx="8420100" cy="218440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DA6492BE-D68F-4B53-ABA6-8AA04FF2EE2A}"/>
              </a:ext>
            </a:extLst>
          </p:cNvPr>
          <p:cNvSpPr/>
          <p:nvPr/>
        </p:nvSpPr>
        <p:spPr>
          <a:xfrm>
            <a:off x="355600" y="1473200"/>
            <a:ext cx="8420100" cy="218440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80">
            <a:extLst>
              <a:ext uri="{FF2B5EF4-FFF2-40B4-BE49-F238E27FC236}">
                <a16:creationId xmlns:a16="http://schemas.microsoft.com/office/drawing/2014/main" id="{198676AA-C986-413C-BAFE-20A911893948}"/>
              </a:ext>
            </a:extLst>
          </p:cNvPr>
          <p:cNvSpPr/>
          <p:nvPr/>
        </p:nvSpPr>
        <p:spPr>
          <a:xfrm>
            <a:off x="812800" y="1118945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角圆角矩形 81">
            <a:extLst>
              <a:ext uri="{FF2B5EF4-FFF2-40B4-BE49-F238E27FC236}">
                <a16:creationId xmlns:a16="http://schemas.microsoft.com/office/drawing/2014/main" id="{3F8946E0-B3D4-4051-9641-BDE652314B4E}"/>
              </a:ext>
            </a:extLst>
          </p:cNvPr>
          <p:cNvSpPr/>
          <p:nvPr/>
        </p:nvSpPr>
        <p:spPr>
          <a:xfrm>
            <a:off x="812800" y="3845746"/>
            <a:ext cx="2608304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1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B471973-F5BD-42A7-8F40-6AAF4DF9E0B8}"/>
              </a:ext>
            </a:extLst>
          </p:cNvPr>
          <p:cNvSpPr/>
          <p:nvPr/>
        </p:nvSpPr>
        <p:spPr>
          <a:xfrm>
            <a:off x="1290365" y="117606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C28F79-26AE-4059-B443-F5B8A1C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2">
            <a:extLst>
              <a:ext uri="{FF2B5EF4-FFF2-40B4-BE49-F238E27FC236}">
                <a16:creationId xmlns:a16="http://schemas.microsoft.com/office/drawing/2014/main" id="{F93EFD16-DC52-4182-AB4B-CF72B91325DD}"/>
              </a:ext>
            </a:extLst>
          </p:cNvPr>
          <p:cNvSpPr/>
          <p:nvPr/>
        </p:nvSpPr>
        <p:spPr>
          <a:xfrm>
            <a:off x="371478" y="1376680"/>
            <a:ext cx="8416924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对角圆角矩形 80">
            <a:extLst>
              <a:ext uri="{FF2B5EF4-FFF2-40B4-BE49-F238E27FC236}">
                <a16:creationId xmlns:a16="http://schemas.microsoft.com/office/drawing/2014/main" id="{D8732FFD-E417-445D-BF91-1AC83CE32C6A}"/>
              </a:ext>
            </a:extLst>
          </p:cNvPr>
          <p:cNvSpPr/>
          <p:nvPr/>
        </p:nvSpPr>
        <p:spPr>
          <a:xfrm>
            <a:off x="618952" y="1104844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22A8DCE-3883-4D24-8AEF-046FD42EC85E}"/>
              </a:ext>
            </a:extLst>
          </p:cNvPr>
          <p:cNvSpPr/>
          <p:nvPr/>
        </p:nvSpPr>
        <p:spPr>
          <a:xfrm>
            <a:off x="1282427" y="2994817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9D5D7DC6-44C5-4962-A326-3AA17B70E274}"/>
              </a:ext>
            </a:extLst>
          </p:cNvPr>
          <p:cNvSpPr/>
          <p:nvPr/>
        </p:nvSpPr>
        <p:spPr>
          <a:xfrm>
            <a:off x="363540" y="3195432"/>
            <a:ext cx="8416924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对角圆角矩形 80">
            <a:extLst>
              <a:ext uri="{FF2B5EF4-FFF2-40B4-BE49-F238E27FC236}">
                <a16:creationId xmlns:a16="http://schemas.microsoft.com/office/drawing/2014/main" id="{059CB2B3-4730-4418-BBFA-6A94BB0138C9}"/>
              </a:ext>
            </a:extLst>
          </p:cNvPr>
          <p:cNvSpPr/>
          <p:nvPr/>
        </p:nvSpPr>
        <p:spPr>
          <a:xfrm>
            <a:off x="611014" y="2923596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BFA9826-5C5F-42DE-8041-B59A3763A54C}"/>
              </a:ext>
            </a:extLst>
          </p:cNvPr>
          <p:cNvSpPr/>
          <p:nvPr/>
        </p:nvSpPr>
        <p:spPr>
          <a:xfrm>
            <a:off x="1274489" y="4813569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19A3520C-C4DD-4A1A-8EFF-1A33F4439710}"/>
              </a:ext>
            </a:extLst>
          </p:cNvPr>
          <p:cNvSpPr/>
          <p:nvPr/>
        </p:nvSpPr>
        <p:spPr>
          <a:xfrm>
            <a:off x="355602" y="5014184"/>
            <a:ext cx="8416924" cy="127508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80">
            <a:extLst>
              <a:ext uri="{FF2B5EF4-FFF2-40B4-BE49-F238E27FC236}">
                <a16:creationId xmlns:a16="http://schemas.microsoft.com/office/drawing/2014/main" id="{39601FB0-CA8C-4DA9-8929-86A15AF29EC2}"/>
              </a:ext>
            </a:extLst>
          </p:cNvPr>
          <p:cNvSpPr/>
          <p:nvPr/>
        </p:nvSpPr>
        <p:spPr>
          <a:xfrm>
            <a:off x="603076" y="4742348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3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B471973-F5BD-42A7-8F40-6AAF4DF9E0B8}"/>
              </a:ext>
            </a:extLst>
          </p:cNvPr>
          <p:cNvSpPr/>
          <p:nvPr/>
        </p:nvSpPr>
        <p:spPr>
          <a:xfrm>
            <a:off x="1282425" y="9525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C28F79-26AE-4059-B443-F5B8A1C3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2">
            <a:extLst>
              <a:ext uri="{FF2B5EF4-FFF2-40B4-BE49-F238E27FC236}">
                <a16:creationId xmlns:a16="http://schemas.microsoft.com/office/drawing/2014/main" id="{F93EFD16-DC52-4182-AB4B-CF72B91325DD}"/>
              </a:ext>
            </a:extLst>
          </p:cNvPr>
          <p:cNvSpPr/>
          <p:nvPr/>
        </p:nvSpPr>
        <p:spPr>
          <a:xfrm>
            <a:off x="363538" y="1153160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对角圆角矩形 80">
            <a:extLst>
              <a:ext uri="{FF2B5EF4-FFF2-40B4-BE49-F238E27FC236}">
                <a16:creationId xmlns:a16="http://schemas.microsoft.com/office/drawing/2014/main" id="{D8732FFD-E417-445D-BF91-1AC83CE32C6A}"/>
              </a:ext>
            </a:extLst>
          </p:cNvPr>
          <p:cNvSpPr/>
          <p:nvPr/>
        </p:nvSpPr>
        <p:spPr>
          <a:xfrm>
            <a:off x="611012" y="881324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22A8DCE-3883-4D24-8AEF-046FD42EC85E}"/>
              </a:ext>
            </a:extLst>
          </p:cNvPr>
          <p:cNvSpPr/>
          <p:nvPr/>
        </p:nvSpPr>
        <p:spPr>
          <a:xfrm>
            <a:off x="1282425" y="2314321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2">
            <a:extLst>
              <a:ext uri="{FF2B5EF4-FFF2-40B4-BE49-F238E27FC236}">
                <a16:creationId xmlns:a16="http://schemas.microsoft.com/office/drawing/2014/main" id="{9D5D7DC6-44C5-4962-A326-3AA17B70E274}"/>
              </a:ext>
            </a:extLst>
          </p:cNvPr>
          <p:cNvSpPr/>
          <p:nvPr/>
        </p:nvSpPr>
        <p:spPr>
          <a:xfrm>
            <a:off x="363538" y="2514936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对角圆角矩形 80">
            <a:extLst>
              <a:ext uri="{FF2B5EF4-FFF2-40B4-BE49-F238E27FC236}">
                <a16:creationId xmlns:a16="http://schemas.microsoft.com/office/drawing/2014/main" id="{059CB2B3-4730-4418-BBFA-6A94BB0138C9}"/>
              </a:ext>
            </a:extLst>
          </p:cNvPr>
          <p:cNvSpPr/>
          <p:nvPr/>
        </p:nvSpPr>
        <p:spPr>
          <a:xfrm>
            <a:off x="611012" y="2243100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BFA9826-5C5F-42DE-8041-B59A3763A54C}"/>
              </a:ext>
            </a:extLst>
          </p:cNvPr>
          <p:cNvSpPr/>
          <p:nvPr/>
        </p:nvSpPr>
        <p:spPr>
          <a:xfrm>
            <a:off x="1282425" y="376731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19A3520C-C4DD-4A1A-8EFF-1A33F4439710}"/>
              </a:ext>
            </a:extLst>
          </p:cNvPr>
          <p:cNvSpPr/>
          <p:nvPr/>
        </p:nvSpPr>
        <p:spPr>
          <a:xfrm>
            <a:off x="363538" y="3967929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80">
            <a:extLst>
              <a:ext uri="{FF2B5EF4-FFF2-40B4-BE49-F238E27FC236}">
                <a16:creationId xmlns:a16="http://schemas.microsoft.com/office/drawing/2014/main" id="{39601FB0-CA8C-4DA9-8929-86A15AF29EC2}"/>
              </a:ext>
            </a:extLst>
          </p:cNvPr>
          <p:cNvSpPr/>
          <p:nvPr/>
        </p:nvSpPr>
        <p:spPr>
          <a:xfrm>
            <a:off x="611012" y="3696093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16A482E1-0DF6-4074-B132-8A04F52E400B}"/>
              </a:ext>
            </a:extLst>
          </p:cNvPr>
          <p:cNvSpPr/>
          <p:nvPr/>
        </p:nvSpPr>
        <p:spPr>
          <a:xfrm>
            <a:off x="1274487" y="5179442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3CBC7A08-7258-4CE7-B4E9-2B639A8F0992}"/>
              </a:ext>
            </a:extLst>
          </p:cNvPr>
          <p:cNvSpPr/>
          <p:nvPr/>
        </p:nvSpPr>
        <p:spPr>
          <a:xfrm>
            <a:off x="355600" y="5380057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80">
            <a:extLst>
              <a:ext uri="{FF2B5EF4-FFF2-40B4-BE49-F238E27FC236}">
                <a16:creationId xmlns:a16="http://schemas.microsoft.com/office/drawing/2014/main" id="{9F689D2F-E760-4193-A01F-3005892E3D03}"/>
              </a:ext>
            </a:extLst>
          </p:cNvPr>
          <p:cNvSpPr/>
          <p:nvPr/>
        </p:nvSpPr>
        <p:spPr>
          <a:xfrm>
            <a:off x="603074" y="5108221"/>
            <a:ext cx="67141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258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9d88408-4af6-444c-a89e-2b89744bb4b1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SJTUB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F08300"/>
      </a:accent3>
      <a:accent4>
        <a:srgbClr val="FDD000"/>
      </a:accent4>
      <a:accent5>
        <a:srgbClr val="338D27"/>
      </a:accent5>
      <a:accent6>
        <a:srgbClr val="00514E"/>
      </a:accent6>
      <a:hlink>
        <a:srgbClr val="B5B5B6"/>
      </a:hlink>
      <a:folHlink>
        <a:srgbClr val="BD9F68"/>
      </a:folHlink>
    </a:clrScheme>
    <a:fontScheme name="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166</Words>
  <Application>Microsoft Office PowerPoint</Application>
  <PresentationFormat>全屏显示(4:3)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黑体</vt:lpstr>
      <vt:lpstr>微软雅黑</vt:lpstr>
      <vt:lpstr>Arial</vt:lpstr>
      <vt:lpstr>Arial Black</vt:lpstr>
      <vt:lpstr>Office 主题​​</vt:lpstr>
      <vt:lpstr>标题在这里</vt:lpstr>
      <vt:lpstr>目录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关于字体和颜色使用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标题在这里</dc:title>
  <dc:creator>SHEN Xiaodan</dc:creator>
  <cp:lastModifiedBy>SHEN Xiaodan</cp:lastModifiedBy>
  <cp:revision>2</cp:revision>
  <dcterms:created xsi:type="dcterms:W3CDTF">2021-12-03T10:05:54Z</dcterms:created>
  <dcterms:modified xsi:type="dcterms:W3CDTF">2021-12-04T10:07:56Z</dcterms:modified>
</cp:coreProperties>
</file>