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91" y="26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06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3200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40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2417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5888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93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652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317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652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320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397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CF444-75F9-49BB-9690-65ABC68581E3}" type="datetimeFigureOut">
              <a:rPr lang="zh-CN" altLang="en-US" smtClean="0"/>
              <a:t>2025/3/3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9CB25-FDF0-417C-AE33-7CC4D84C5F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2031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组合 78"/>
          <p:cNvGrpSpPr/>
          <p:nvPr/>
        </p:nvGrpSpPr>
        <p:grpSpPr>
          <a:xfrm>
            <a:off x="1073046" y="598371"/>
            <a:ext cx="9966403" cy="5551439"/>
            <a:chOff x="1073046" y="598371"/>
            <a:chExt cx="9966403" cy="5551439"/>
          </a:xfrm>
        </p:grpSpPr>
        <p:sp>
          <p:nvSpPr>
            <p:cNvPr id="4" name="矩形 3"/>
            <p:cNvSpPr/>
            <p:nvPr/>
          </p:nvSpPr>
          <p:spPr>
            <a:xfrm>
              <a:off x="1073046" y="598371"/>
              <a:ext cx="9966403" cy="5521910"/>
            </a:xfrm>
            <a:prstGeom prst="rect">
              <a:avLst/>
            </a:prstGeom>
            <a:ln w="254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/>
            <p:cNvSpPr/>
            <p:nvPr/>
          </p:nvSpPr>
          <p:spPr>
            <a:xfrm>
              <a:off x="3693850" y="1490339"/>
              <a:ext cx="497149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25444" y="3116062"/>
              <a:ext cx="1384917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 cmpd="sng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193433" y="4280968"/>
              <a:ext cx="417252" cy="49714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008700" y="1460376"/>
              <a:ext cx="497149" cy="466079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069561" y="4685721"/>
              <a:ext cx="497149" cy="143818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4696284" y="625595"/>
              <a:ext cx="497149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矩形 12"/>
            <p:cNvSpPr/>
            <p:nvPr/>
          </p:nvSpPr>
          <p:spPr>
            <a:xfrm>
              <a:off x="5362111" y="5472211"/>
              <a:ext cx="497149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8727483" y="5428218"/>
              <a:ext cx="307764" cy="3551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73804" y="5086906"/>
              <a:ext cx="497149" cy="972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9431037" y="1012053"/>
              <a:ext cx="497149" cy="972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1771096" y="622649"/>
              <a:ext cx="1413041" cy="97210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7438001" y="866682"/>
              <a:ext cx="1060884" cy="290742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8969403" y="2902999"/>
              <a:ext cx="565214" cy="13779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7861174" y="2080704"/>
              <a:ext cx="497149" cy="2441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等腰三角形 21"/>
            <p:cNvSpPr/>
            <p:nvPr/>
          </p:nvSpPr>
          <p:spPr>
            <a:xfrm>
              <a:off x="10557115" y="2801075"/>
              <a:ext cx="162577" cy="16878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六角星 22"/>
            <p:cNvSpPr/>
            <p:nvPr/>
          </p:nvSpPr>
          <p:spPr>
            <a:xfrm>
              <a:off x="9431037" y="4870174"/>
              <a:ext cx="224159" cy="290743"/>
            </a:xfrm>
            <a:prstGeom prst="star6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六角星 23"/>
            <p:cNvSpPr/>
            <p:nvPr/>
          </p:nvSpPr>
          <p:spPr>
            <a:xfrm>
              <a:off x="6371732" y="3138384"/>
              <a:ext cx="213059" cy="234149"/>
            </a:xfrm>
            <a:prstGeom prst="star6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64322" y="2250991"/>
              <a:ext cx="212197" cy="205847"/>
            </a:xfrm>
            <a:prstGeom prst="rect">
              <a:avLst/>
            </a:prstGeom>
          </p:spPr>
        </p:pic>
        <p:pic>
          <p:nvPicPr>
            <p:cNvPr id="27" name="图片 2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1173" y="3119659"/>
              <a:ext cx="220737" cy="214132"/>
            </a:xfrm>
            <a:prstGeom prst="rect">
              <a:avLst/>
            </a:prstGeom>
          </p:spPr>
        </p:pic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341534" y="4068031"/>
              <a:ext cx="235759" cy="228705"/>
            </a:xfrm>
            <a:prstGeom prst="rect">
              <a:avLst/>
            </a:prstGeom>
          </p:spPr>
        </p:pic>
        <p:cxnSp>
          <p:nvCxnSpPr>
            <p:cNvPr id="33" name="曲线连接符 32"/>
            <p:cNvCxnSpPr/>
            <p:nvPr/>
          </p:nvCxnSpPr>
          <p:spPr>
            <a:xfrm>
              <a:off x="1771096" y="3192000"/>
              <a:ext cx="1353840" cy="755176"/>
            </a:xfrm>
            <a:prstGeom prst="curvedConnector3">
              <a:avLst>
                <a:gd name="adj1" fmla="val 18432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曲线连接符 39"/>
            <p:cNvCxnSpPr/>
            <p:nvPr/>
          </p:nvCxnSpPr>
          <p:spPr>
            <a:xfrm flipV="1">
              <a:off x="1590608" y="4068031"/>
              <a:ext cx="486670" cy="195170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曲线连接符 43"/>
            <p:cNvCxnSpPr/>
            <p:nvPr/>
          </p:nvCxnSpPr>
          <p:spPr>
            <a:xfrm>
              <a:off x="1642374" y="2400246"/>
              <a:ext cx="623749" cy="471276"/>
            </a:xfrm>
            <a:prstGeom prst="curvedConnector3">
              <a:avLst>
                <a:gd name="adj1" fmla="val 5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5095784" y="1839943"/>
              <a:ext cx="2619095" cy="2734233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110361" y="4870174"/>
              <a:ext cx="328470" cy="307436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875751" y="2780930"/>
              <a:ext cx="985423" cy="64807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7119889" y="4271266"/>
              <a:ext cx="429083" cy="110580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4889372" y="2485748"/>
              <a:ext cx="1025373" cy="337355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/>
            <p:cNvSpPr/>
            <p:nvPr/>
          </p:nvSpPr>
          <p:spPr>
            <a:xfrm>
              <a:off x="8291743" y="3764132"/>
              <a:ext cx="2379210" cy="2385678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1073046" y="4564220"/>
              <a:ext cx="1253744" cy="1529469"/>
            </a:xfrm>
            <a:prstGeom prst="rect">
              <a:avLst/>
            </a:prstGeom>
            <a:ln w="222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等腰三角形 52"/>
            <p:cNvSpPr/>
            <p:nvPr/>
          </p:nvSpPr>
          <p:spPr>
            <a:xfrm>
              <a:off x="1202481" y="4691803"/>
              <a:ext cx="162577" cy="168788"/>
            </a:xfrm>
            <a:prstGeom prst="triangle">
              <a:avLst/>
            </a:prstGeom>
            <a:solidFill>
              <a:srgbClr val="C0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六角星 53"/>
            <p:cNvSpPr/>
            <p:nvPr/>
          </p:nvSpPr>
          <p:spPr>
            <a:xfrm>
              <a:off x="1165070" y="5075076"/>
              <a:ext cx="213059" cy="234149"/>
            </a:xfrm>
            <a:prstGeom prst="star6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5" name="图片 54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164238" y="5493893"/>
              <a:ext cx="193041" cy="187265"/>
            </a:xfrm>
            <a:prstGeom prst="rect">
              <a:avLst/>
            </a:prstGeom>
          </p:spPr>
        </p:pic>
        <p:sp>
          <p:nvSpPr>
            <p:cNvPr id="57" name="矩形 56"/>
            <p:cNvSpPr/>
            <p:nvPr/>
          </p:nvSpPr>
          <p:spPr>
            <a:xfrm flipV="1">
              <a:off x="1190057" y="5907928"/>
              <a:ext cx="104692" cy="123943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/>
            <p:nvPr/>
          </p:nvCxnSpPr>
          <p:spPr>
            <a:xfrm>
              <a:off x="1364080" y="4778117"/>
              <a:ext cx="297687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1613474" y="4651252"/>
              <a:ext cx="74892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打击目标</a:t>
              </a:r>
              <a:endParaRPr lang="zh-CN" altLang="en-US" sz="1100" dirty="0"/>
            </a:p>
          </p:txBody>
        </p:sp>
        <p:cxnSp>
          <p:nvCxnSpPr>
            <p:cNvPr id="63" name="直接连接符 62"/>
            <p:cNvCxnSpPr/>
            <p:nvPr/>
          </p:nvCxnSpPr>
          <p:spPr>
            <a:xfrm>
              <a:off x="1404753" y="5184944"/>
              <a:ext cx="257014" cy="0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文本框 64"/>
            <p:cNvSpPr txBox="1"/>
            <p:nvPr/>
          </p:nvSpPr>
          <p:spPr>
            <a:xfrm>
              <a:off x="1629663" y="5067344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 smtClean="0"/>
                <a:t>干扰机</a:t>
              </a:r>
              <a:endParaRPr lang="zh-CN" altLang="en-US" sz="1100" dirty="0"/>
            </a:p>
          </p:txBody>
        </p:sp>
        <p:cxnSp>
          <p:nvCxnSpPr>
            <p:cNvPr id="66" name="直接连接符 65"/>
            <p:cNvCxnSpPr/>
            <p:nvPr/>
          </p:nvCxnSpPr>
          <p:spPr>
            <a:xfrm flipV="1">
              <a:off x="1356572" y="5959960"/>
              <a:ext cx="285317" cy="1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1623186" y="5464036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无人机</a:t>
              </a:r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1362008" y="5583186"/>
              <a:ext cx="299759" cy="2605"/>
            </a:xfrm>
            <a:prstGeom prst="line">
              <a:avLst/>
            </a:prstGeom>
            <a:ln>
              <a:prstDash val="sysDash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1623186" y="5814939"/>
              <a:ext cx="60785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100" dirty="0"/>
                <a:t>建筑物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6018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组合 90"/>
          <p:cNvGrpSpPr/>
          <p:nvPr/>
        </p:nvGrpSpPr>
        <p:grpSpPr>
          <a:xfrm>
            <a:off x="1928190" y="1202636"/>
            <a:ext cx="7643193" cy="4750904"/>
            <a:chOff x="1928190" y="1202636"/>
            <a:chExt cx="7643193" cy="4750904"/>
          </a:xfrm>
        </p:grpSpPr>
        <p:sp>
          <p:nvSpPr>
            <p:cNvPr id="4" name="矩形 3"/>
            <p:cNvSpPr/>
            <p:nvPr/>
          </p:nvSpPr>
          <p:spPr>
            <a:xfrm>
              <a:off x="1928190" y="1202636"/>
              <a:ext cx="7643193" cy="4750904"/>
            </a:xfrm>
            <a:prstGeom prst="rect">
              <a:avLst/>
            </a:prstGeom>
            <a:ln w="1905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七角星 4"/>
            <p:cNvSpPr/>
            <p:nvPr/>
          </p:nvSpPr>
          <p:spPr>
            <a:xfrm>
              <a:off x="2144772" y="3281119"/>
              <a:ext cx="346325" cy="295761"/>
            </a:xfrm>
            <a:prstGeom prst="star7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346352" y="2451811"/>
              <a:ext cx="212197" cy="205847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134155" y="3769073"/>
              <a:ext cx="212197" cy="205847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194168" y="4246539"/>
              <a:ext cx="212197" cy="205847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059557" y="1931956"/>
              <a:ext cx="212197" cy="205847"/>
            </a:xfrm>
            <a:prstGeom prst="rect">
              <a:avLst/>
            </a:prstGeom>
          </p:spPr>
        </p:pic>
        <p:cxnSp>
          <p:nvCxnSpPr>
            <p:cNvPr id="12" name="直接箭头连接符 11"/>
            <p:cNvCxnSpPr>
              <a:stCxn id="6" idx="3"/>
              <a:endCxn id="9" idx="2"/>
            </p:cNvCxnSpPr>
            <p:nvPr/>
          </p:nvCxnSpPr>
          <p:spPr>
            <a:xfrm flipV="1">
              <a:off x="4558549" y="2137803"/>
              <a:ext cx="1607107" cy="41693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9" idx="2"/>
              <a:endCxn id="8" idx="0"/>
            </p:cNvCxnSpPr>
            <p:nvPr/>
          </p:nvCxnSpPr>
          <p:spPr>
            <a:xfrm>
              <a:off x="6165656" y="2137803"/>
              <a:ext cx="134611" cy="210873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/>
            <p:cNvCxnSpPr>
              <a:stCxn id="7" idx="3"/>
              <a:endCxn id="8" idx="1"/>
            </p:cNvCxnSpPr>
            <p:nvPr/>
          </p:nvCxnSpPr>
          <p:spPr>
            <a:xfrm>
              <a:off x="4346352" y="3871997"/>
              <a:ext cx="1847816" cy="477466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/>
            <p:cNvCxnSpPr>
              <a:stCxn id="6" idx="2"/>
              <a:endCxn id="7" idx="0"/>
            </p:cNvCxnSpPr>
            <p:nvPr/>
          </p:nvCxnSpPr>
          <p:spPr>
            <a:xfrm flipH="1">
              <a:off x="4240254" y="2657658"/>
              <a:ext cx="212197" cy="1111415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76"/>
                      </a14:imgEffect>
                      <a14:imgEffect>
                        <a14:saturation sat="163000"/>
                      </a14:imgEffect>
                      <a14:imgEffect>
                        <a14:brightnessContrast contras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537404" y="1412800"/>
              <a:ext cx="763136" cy="436440"/>
            </a:xfrm>
            <a:prstGeom prst="rect">
              <a:avLst/>
            </a:prstGeom>
          </p:spPr>
        </p:pic>
        <p:sp>
          <p:nvSpPr>
            <p:cNvPr id="20" name="爆炸形 1 19"/>
            <p:cNvSpPr/>
            <p:nvPr/>
          </p:nvSpPr>
          <p:spPr>
            <a:xfrm>
              <a:off x="7802845" y="1504574"/>
              <a:ext cx="506895" cy="530306"/>
            </a:xfrm>
            <a:prstGeom prst="irregularSeal1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爆炸形 1 20"/>
            <p:cNvSpPr/>
            <p:nvPr/>
          </p:nvSpPr>
          <p:spPr>
            <a:xfrm>
              <a:off x="7882358" y="4914319"/>
              <a:ext cx="347868" cy="361724"/>
            </a:xfrm>
            <a:prstGeom prst="irregularSeal1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4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colorTemperature colorTemp="7276"/>
                      </a14:imgEffect>
                      <a14:imgEffect>
                        <a14:saturation sat="163000"/>
                      </a14:imgEffect>
                      <a14:imgEffect>
                        <a14:brightnessContrast contrast="6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436189" y="4876961"/>
              <a:ext cx="763136" cy="436440"/>
            </a:xfrm>
            <a:prstGeom prst="rect">
              <a:avLst/>
            </a:prstGeom>
          </p:spPr>
        </p:pic>
        <p:cxnSp>
          <p:nvCxnSpPr>
            <p:cNvPr id="25" name="直接箭头连接符 24"/>
            <p:cNvCxnSpPr>
              <a:stCxn id="5" idx="1"/>
              <a:endCxn id="7" idx="1"/>
            </p:cNvCxnSpPr>
            <p:nvPr/>
          </p:nvCxnSpPr>
          <p:spPr>
            <a:xfrm>
              <a:off x="2491098" y="3471325"/>
              <a:ext cx="1643057" cy="400672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/>
            <p:cNvCxnSpPr>
              <a:stCxn id="5" idx="0"/>
              <a:endCxn id="6" idx="1"/>
            </p:cNvCxnSpPr>
            <p:nvPr/>
          </p:nvCxnSpPr>
          <p:spPr>
            <a:xfrm flipV="1">
              <a:off x="2456800" y="2554735"/>
              <a:ext cx="1889552" cy="784963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endCxn id="21" idx="1"/>
            </p:cNvCxnSpPr>
            <p:nvPr/>
          </p:nvCxnSpPr>
          <p:spPr>
            <a:xfrm>
              <a:off x="6406365" y="4349462"/>
              <a:ext cx="1475993" cy="709128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stCxn id="9" idx="3"/>
              <a:endCxn id="20" idx="1"/>
            </p:cNvCxnSpPr>
            <p:nvPr/>
          </p:nvCxnSpPr>
          <p:spPr>
            <a:xfrm flipV="1">
              <a:off x="6271754" y="1716083"/>
              <a:ext cx="1531091" cy="318797"/>
            </a:xfrm>
            <a:prstGeom prst="straightConnector1">
              <a:avLst/>
            </a:prstGeom>
            <a:ln w="12700">
              <a:solidFill>
                <a:schemeClr val="accent1">
                  <a:lumMod val="75000"/>
                </a:schemeClr>
              </a:solidFill>
              <a:prstDash val="lgDash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等腰三角形 47"/>
            <p:cNvSpPr/>
            <p:nvPr/>
          </p:nvSpPr>
          <p:spPr>
            <a:xfrm>
              <a:off x="5177098" y="4876961"/>
              <a:ext cx="186323" cy="161843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任意多边形 60"/>
            <p:cNvSpPr/>
            <p:nvPr/>
          </p:nvSpPr>
          <p:spPr>
            <a:xfrm>
              <a:off x="5466522" y="5098774"/>
              <a:ext cx="3349487" cy="717781"/>
            </a:xfrm>
            <a:custGeom>
              <a:avLst/>
              <a:gdLst>
                <a:gd name="connsiteX0" fmla="*/ 3349487 w 3349487"/>
                <a:gd name="connsiteY0" fmla="*/ 178904 h 717781"/>
                <a:gd name="connsiteX1" fmla="*/ 1798982 w 3349487"/>
                <a:gd name="connsiteY1" fmla="*/ 715617 h 717781"/>
                <a:gd name="connsiteX2" fmla="*/ 0 w 3349487"/>
                <a:gd name="connsiteY2" fmla="*/ 0 h 717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49487" h="717781">
                  <a:moveTo>
                    <a:pt x="3349487" y="178904"/>
                  </a:moveTo>
                  <a:cubicBezTo>
                    <a:pt x="2853358" y="462169"/>
                    <a:pt x="2357230" y="745434"/>
                    <a:pt x="1798982" y="715617"/>
                  </a:cubicBezTo>
                  <a:cubicBezTo>
                    <a:pt x="1240734" y="685800"/>
                    <a:pt x="371061" y="188844"/>
                    <a:pt x="0" y="0"/>
                  </a:cubicBezTo>
                </a:path>
              </a:pathLst>
            </a:custGeom>
            <a:noFill/>
            <a:ln>
              <a:solidFill>
                <a:srgbClr val="C00000"/>
              </a:solidFill>
              <a:headEnd type="none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3" name="直接箭头连接符 62"/>
            <p:cNvCxnSpPr/>
            <p:nvPr/>
          </p:nvCxnSpPr>
          <p:spPr>
            <a:xfrm flipH="1" flipV="1">
              <a:off x="5247861" y="1798983"/>
              <a:ext cx="23308" cy="3027073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组合 81"/>
            <p:cNvGrpSpPr/>
            <p:nvPr/>
          </p:nvGrpSpPr>
          <p:grpSpPr>
            <a:xfrm>
              <a:off x="2000052" y="4003624"/>
              <a:ext cx="1344069" cy="1911343"/>
              <a:chOff x="363384" y="3475666"/>
              <a:chExt cx="1344069" cy="1911343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363384" y="3475666"/>
                <a:ext cx="1253744" cy="1911343"/>
              </a:xfrm>
              <a:prstGeom prst="rect">
                <a:avLst/>
              </a:prstGeom>
              <a:ln w="222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七角星 65"/>
              <p:cNvSpPr/>
              <p:nvPr/>
            </p:nvSpPr>
            <p:spPr>
              <a:xfrm>
                <a:off x="473228" y="3576880"/>
                <a:ext cx="224010" cy="174795"/>
              </a:xfrm>
              <a:prstGeom prst="star7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爆炸形 1 67"/>
              <p:cNvSpPr/>
              <p:nvPr/>
            </p:nvSpPr>
            <p:spPr>
              <a:xfrm>
                <a:off x="471366" y="4012607"/>
                <a:ext cx="247743" cy="308716"/>
              </a:xfrm>
              <a:prstGeom prst="irregularSeal1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9" name="图片 68"/>
              <p:cNvPicPr>
                <a:picLocks noChangeAspect="1"/>
              </p:cNvPicPr>
              <p:nvPr/>
            </p:nvPicPr>
            <p:blipFill>
              <a:blip r:embed="rId4">
                <a:biLevel thresh="75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colorTemperature colorTemp="7276"/>
                        </a14:imgEffect>
                        <a14:imgEffect>
                          <a14:saturation sat="163000"/>
                        </a14:imgEffect>
                        <a14:imgEffect>
                          <a14:brightnessContrast contrast="6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428941" y="4491807"/>
                <a:ext cx="336838" cy="272719"/>
              </a:xfrm>
              <a:prstGeom prst="rect">
                <a:avLst/>
              </a:prstGeom>
            </p:spPr>
          </p:pic>
          <p:sp>
            <p:nvSpPr>
              <p:cNvPr id="70" name="等腰三角形 69"/>
              <p:cNvSpPr/>
              <p:nvPr/>
            </p:nvSpPr>
            <p:spPr>
              <a:xfrm>
                <a:off x="457434" y="4977668"/>
                <a:ext cx="186323" cy="161843"/>
              </a:xfrm>
              <a:prstGeom prst="triangl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直接连接符 70"/>
              <p:cNvCxnSpPr/>
              <p:nvPr/>
            </p:nvCxnSpPr>
            <p:spPr>
              <a:xfrm>
                <a:off x="740090" y="3671661"/>
                <a:ext cx="25701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5" name="文本框 74"/>
              <p:cNvSpPr txBox="1"/>
              <p:nvPr/>
            </p:nvSpPr>
            <p:spPr>
              <a:xfrm>
                <a:off x="906554" y="3540856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指挥基地</a:t>
                </a:r>
                <a:endParaRPr lang="zh-CN" altLang="en-US" sz="1100" dirty="0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>
                <a:off x="724881" y="4185202"/>
                <a:ext cx="25701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7" name="文本框 76"/>
              <p:cNvSpPr txBox="1"/>
              <p:nvPr/>
            </p:nvSpPr>
            <p:spPr>
              <a:xfrm>
                <a:off x="891345" y="4054397"/>
                <a:ext cx="73770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战场</a:t>
                </a:r>
                <a:r>
                  <a:rPr lang="en-US" altLang="zh-CN" sz="1100" dirty="0" smtClean="0"/>
                  <a:t>UAV</a:t>
                </a:r>
                <a:endParaRPr lang="zh-CN" altLang="en-US" sz="1100" dirty="0"/>
              </a:p>
            </p:txBody>
          </p:sp>
          <p:cxnSp>
            <p:nvCxnSpPr>
              <p:cNvPr id="78" name="直接连接符 77"/>
              <p:cNvCxnSpPr/>
              <p:nvPr/>
            </p:nvCxnSpPr>
            <p:spPr>
              <a:xfrm>
                <a:off x="762249" y="4692548"/>
                <a:ext cx="25701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9" name="文本框 78"/>
              <p:cNvSpPr txBox="1"/>
              <p:nvPr/>
            </p:nvSpPr>
            <p:spPr>
              <a:xfrm>
                <a:off x="958530" y="4561743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/>
                  <a:t>打击目标</a:t>
                </a:r>
                <a:endParaRPr lang="zh-CN" altLang="en-US" sz="1100" dirty="0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720915" y="5108473"/>
                <a:ext cx="257014" cy="0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1" name="文本框 80"/>
              <p:cNvSpPr txBox="1"/>
              <p:nvPr/>
            </p:nvSpPr>
            <p:spPr>
              <a:xfrm>
                <a:off x="927135" y="4977668"/>
                <a:ext cx="74892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100" dirty="0" smtClean="0"/>
                  <a:t>地方干扰</a:t>
                </a:r>
                <a:endParaRPr lang="zh-CN" altLang="en-US" sz="11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009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何运璐</dc:creator>
  <cp:lastModifiedBy>何运璐</cp:lastModifiedBy>
  <cp:revision>7</cp:revision>
  <dcterms:created xsi:type="dcterms:W3CDTF">2025-03-02T15:49:36Z</dcterms:created>
  <dcterms:modified xsi:type="dcterms:W3CDTF">2025-03-03T04:29:57Z</dcterms:modified>
</cp:coreProperties>
</file>