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114" y="8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F444-75F9-49BB-9690-65ABC68581E3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CB25-FDF0-417C-AE33-7CC4D84C5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06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F444-75F9-49BB-9690-65ABC68581E3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CB25-FDF0-417C-AE33-7CC4D84C5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0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F444-75F9-49BB-9690-65ABC68581E3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CB25-FDF0-417C-AE33-7CC4D84C5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40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F444-75F9-49BB-9690-65ABC68581E3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CB25-FDF0-417C-AE33-7CC4D84C5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41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F444-75F9-49BB-9690-65ABC68581E3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CB25-FDF0-417C-AE33-7CC4D84C5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8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F444-75F9-49BB-9690-65ABC68581E3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CB25-FDF0-417C-AE33-7CC4D84C5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93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F444-75F9-49BB-9690-65ABC68581E3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CB25-FDF0-417C-AE33-7CC4D84C5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52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F444-75F9-49BB-9690-65ABC68581E3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CB25-FDF0-417C-AE33-7CC4D84C5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31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F444-75F9-49BB-9690-65ABC68581E3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CB25-FDF0-417C-AE33-7CC4D84C5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65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F444-75F9-49BB-9690-65ABC68581E3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CB25-FDF0-417C-AE33-7CC4D84C5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20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F444-75F9-49BB-9690-65ABC68581E3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CB25-FDF0-417C-AE33-7CC4D84C5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97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F444-75F9-49BB-9690-65ABC68581E3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9CB25-FDF0-417C-AE33-7CC4D84C5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03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1073046" y="598371"/>
            <a:ext cx="9966403" cy="5551439"/>
            <a:chOff x="1073046" y="598371"/>
            <a:chExt cx="9966403" cy="5551439"/>
          </a:xfrm>
        </p:grpSpPr>
        <p:sp>
          <p:nvSpPr>
            <p:cNvPr id="4" name="矩形 3"/>
            <p:cNvSpPr/>
            <p:nvPr/>
          </p:nvSpPr>
          <p:spPr>
            <a:xfrm>
              <a:off x="1073046" y="598371"/>
              <a:ext cx="9966403" cy="552191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3693850" y="1490339"/>
              <a:ext cx="497149" cy="64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725444" y="3116062"/>
              <a:ext cx="1384917" cy="64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193433" y="4280968"/>
              <a:ext cx="417252" cy="4971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008700" y="1460376"/>
              <a:ext cx="497149" cy="46607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069561" y="4685721"/>
              <a:ext cx="497149" cy="143818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696284" y="625595"/>
              <a:ext cx="497149" cy="64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362111" y="5472211"/>
              <a:ext cx="497149" cy="64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727483" y="5428218"/>
              <a:ext cx="307764" cy="3551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173804" y="5086906"/>
              <a:ext cx="497149" cy="97210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431037" y="1012053"/>
              <a:ext cx="497149" cy="97210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771096" y="622649"/>
              <a:ext cx="1413041" cy="97210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7438001" y="866682"/>
              <a:ext cx="1060884" cy="29074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8969403" y="2902999"/>
              <a:ext cx="565214" cy="13779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7861174" y="2080704"/>
              <a:ext cx="497149" cy="24413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10557115" y="2801075"/>
              <a:ext cx="162577" cy="168788"/>
            </a:xfrm>
            <a:prstGeom prst="triangl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六角星 22"/>
            <p:cNvSpPr/>
            <p:nvPr/>
          </p:nvSpPr>
          <p:spPr>
            <a:xfrm>
              <a:off x="9431037" y="4870174"/>
              <a:ext cx="224159" cy="290743"/>
            </a:xfrm>
            <a:prstGeom prst="star6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六角星 23"/>
            <p:cNvSpPr/>
            <p:nvPr/>
          </p:nvSpPr>
          <p:spPr>
            <a:xfrm>
              <a:off x="6371732" y="3138384"/>
              <a:ext cx="213059" cy="234149"/>
            </a:xfrm>
            <a:prstGeom prst="star6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64322" y="2250991"/>
              <a:ext cx="212197" cy="205847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41173" y="3119659"/>
              <a:ext cx="220737" cy="214132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41534" y="4068031"/>
              <a:ext cx="235759" cy="228705"/>
            </a:xfrm>
            <a:prstGeom prst="rect">
              <a:avLst/>
            </a:prstGeom>
          </p:spPr>
        </p:pic>
        <p:cxnSp>
          <p:nvCxnSpPr>
            <p:cNvPr id="33" name="曲线连接符 32"/>
            <p:cNvCxnSpPr/>
            <p:nvPr/>
          </p:nvCxnSpPr>
          <p:spPr>
            <a:xfrm>
              <a:off x="1771096" y="3192000"/>
              <a:ext cx="1353840" cy="755176"/>
            </a:xfrm>
            <a:prstGeom prst="curvedConnector3">
              <a:avLst>
                <a:gd name="adj1" fmla="val 18432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曲线连接符 39"/>
            <p:cNvCxnSpPr/>
            <p:nvPr/>
          </p:nvCxnSpPr>
          <p:spPr>
            <a:xfrm flipV="1">
              <a:off x="1590608" y="4068031"/>
              <a:ext cx="486670" cy="195170"/>
            </a:xfrm>
            <a:prstGeom prst="curved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曲线连接符 43"/>
            <p:cNvCxnSpPr/>
            <p:nvPr/>
          </p:nvCxnSpPr>
          <p:spPr>
            <a:xfrm>
              <a:off x="1642374" y="2400246"/>
              <a:ext cx="623749" cy="471276"/>
            </a:xfrm>
            <a:prstGeom prst="curved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椭圆 48"/>
            <p:cNvSpPr/>
            <p:nvPr/>
          </p:nvSpPr>
          <p:spPr>
            <a:xfrm>
              <a:off x="5095784" y="1839943"/>
              <a:ext cx="2619095" cy="2734233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110361" y="4870174"/>
              <a:ext cx="328470" cy="30743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875751" y="2780930"/>
              <a:ext cx="985423" cy="64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7119889" y="4271266"/>
              <a:ext cx="429083" cy="110580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4889372" y="2485748"/>
              <a:ext cx="1025373" cy="3373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8291743" y="3764132"/>
              <a:ext cx="2379210" cy="2385678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1073046" y="4564220"/>
              <a:ext cx="1253744" cy="1529469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等腰三角形 52"/>
            <p:cNvSpPr/>
            <p:nvPr/>
          </p:nvSpPr>
          <p:spPr>
            <a:xfrm>
              <a:off x="1202481" y="4691803"/>
              <a:ext cx="162577" cy="168788"/>
            </a:xfrm>
            <a:prstGeom prst="triangl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六角星 53"/>
            <p:cNvSpPr/>
            <p:nvPr/>
          </p:nvSpPr>
          <p:spPr>
            <a:xfrm>
              <a:off x="1165070" y="5075076"/>
              <a:ext cx="213059" cy="234149"/>
            </a:xfrm>
            <a:prstGeom prst="star6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64238" y="5493893"/>
              <a:ext cx="193041" cy="187265"/>
            </a:xfrm>
            <a:prstGeom prst="rect">
              <a:avLst/>
            </a:prstGeom>
          </p:spPr>
        </p:pic>
        <p:sp>
          <p:nvSpPr>
            <p:cNvPr id="57" name="矩形 56"/>
            <p:cNvSpPr/>
            <p:nvPr/>
          </p:nvSpPr>
          <p:spPr>
            <a:xfrm flipV="1">
              <a:off x="1190057" y="5907928"/>
              <a:ext cx="104692" cy="1239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1364080" y="4778117"/>
              <a:ext cx="297687" cy="0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1613474" y="465125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/>
                <a:t>打击目标</a:t>
              </a:r>
              <a:endParaRPr lang="zh-CN" altLang="en-US" sz="1100" dirty="0"/>
            </a:p>
          </p:txBody>
        </p:sp>
        <p:cxnSp>
          <p:nvCxnSpPr>
            <p:cNvPr id="63" name="直接连接符 62"/>
            <p:cNvCxnSpPr/>
            <p:nvPr/>
          </p:nvCxnSpPr>
          <p:spPr>
            <a:xfrm>
              <a:off x="1404753" y="5184944"/>
              <a:ext cx="257014" cy="0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629663" y="5067344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/>
                <a:t>干扰机</a:t>
              </a:r>
              <a:endParaRPr lang="zh-CN" altLang="en-US" sz="1100" dirty="0"/>
            </a:p>
          </p:txBody>
        </p:sp>
        <p:cxnSp>
          <p:nvCxnSpPr>
            <p:cNvPr id="66" name="直接连接符 65"/>
            <p:cNvCxnSpPr/>
            <p:nvPr/>
          </p:nvCxnSpPr>
          <p:spPr>
            <a:xfrm flipV="1">
              <a:off x="1356572" y="5959960"/>
              <a:ext cx="285317" cy="1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文本框 67"/>
            <p:cNvSpPr txBox="1"/>
            <p:nvPr/>
          </p:nvSpPr>
          <p:spPr>
            <a:xfrm>
              <a:off x="1623186" y="5464036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/>
                <a:t>无人机</a:t>
              </a:r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1362008" y="5583186"/>
              <a:ext cx="299759" cy="260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1623186" y="5814939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/>
                <a:t>建筑物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何运璐</dc:creator>
  <cp:lastModifiedBy>何运璐</cp:lastModifiedBy>
  <cp:revision>4</cp:revision>
  <dcterms:created xsi:type="dcterms:W3CDTF">2025-03-02T15:49:36Z</dcterms:created>
  <dcterms:modified xsi:type="dcterms:W3CDTF">2025-03-02T16:22:25Z</dcterms:modified>
</cp:coreProperties>
</file>