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117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89E88-8344-4C80-A14B-12162F7DF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2113A2-CF3D-49AC-ADFF-637103E6A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0C02A-319D-4C20-98D4-9BA3AB9D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B26B-A244-475F-8768-A49F73060E50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CF984-B7F0-40F2-9E5F-269E3AB6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7AC71-35EC-42E2-9F76-E0D087C5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8825-6E28-4928-9A59-2AC6D8FF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7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9CF20-388E-488F-8063-5C39F47E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13A2C-2B64-4303-812A-731B6F25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26B97-90E9-4C14-82A0-27FA86F5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B26B-A244-475F-8768-A49F73060E50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2D572-9367-488C-BA03-9ACB7661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E1E0D-3FEE-4FCF-8F30-F2D3F15C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8825-6E28-4928-9A59-2AC6D8FF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DB06EE-58CD-40A1-882C-C3FBFAA23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9A3A79-38AE-4DDE-BBFE-DDFA44FC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BF70D-016E-43AB-A936-73710FCB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B26B-A244-475F-8768-A49F73060E50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4FF64-77D7-4876-9CCB-65FE11C5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614EA-0733-43A9-96A3-C762DC39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8825-6E28-4928-9A59-2AC6D8FF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D7E0C-19EE-4C74-965C-DAD85A3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0C014-490D-4443-BAAD-8D18754D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F84CA-3CDA-4162-8B96-9432B2B2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B26B-A244-475F-8768-A49F73060E50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36125-9F7E-48B7-9082-05C3F66B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021D2-A457-4221-960C-51DAD7E9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8825-6E28-4928-9A59-2AC6D8FF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0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4B0BC-A5C8-4B21-831D-E0FCF241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A12152-E4DE-4056-ACAD-8CFC48C6E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2A695-3313-40D7-B847-4DF77733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B26B-A244-475F-8768-A49F73060E50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0B93C-8EEC-4F7F-AEA6-EF147A74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DCAE9-5F22-4596-931D-D57B8ACA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8825-6E28-4928-9A59-2AC6D8FF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B4DA7-46AE-4079-A2BA-770ECCC8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EA2E0-12AD-4A7E-B636-CEAF541FB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F43B5C-147D-483F-B3A2-DAE0B7B38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817820-C5C8-46AB-AD67-8E98B040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B26B-A244-475F-8768-A49F73060E50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F0ADB-805D-479C-BDF6-2B485DFA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F18DCD-BC82-46BC-8C45-99BDCE59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8825-6E28-4928-9A59-2AC6D8FF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1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079EF-41B1-4AD9-9CDA-A79CB283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A0187-75AA-4D9B-81BB-107CA0A7C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C9B7CF-6759-442F-B7B2-5F1ACC12D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FFA36B-8CCD-48F5-AC7F-425497ADE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574BE3-41D5-43DB-ACD5-B3D3AB950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159DCD-9C4D-491D-8974-5539193D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B26B-A244-475F-8768-A49F73060E50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7F9EAE-4F42-48B6-915D-B89F1A39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97886F-C3D6-4FE9-A7DC-07D52CBC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8825-6E28-4928-9A59-2AC6D8FF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2A4AE-27C3-4ECD-8DC2-43557C78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9792E2-9887-48D3-A833-7320CEA3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B26B-A244-475F-8768-A49F73060E50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78996A-B156-4A8E-9504-BE310B0E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E496B9-8BCA-48E9-B23A-F5849B40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8825-6E28-4928-9A59-2AC6D8FF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8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2E3270-84DA-420D-952D-C10B8669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B26B-A244-475F-8768-A49F73060E50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EF172A-12DD-4BF8-A9AE-B34F312B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5DFEC8-293F-4FDA-BEB5-15462CA6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8825-6E28-4928-9A59-2AC6D8FF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4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EC157-6EDD-4A34-9642-BB3ADEBD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80778-8DC3-46B4-A5EB-E06CFB5A2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9FE4F-90DA-4AB2-B0BF-9DF726A6C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0B6C1-44B8-45C4-B08C-255E632D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B26B-A244-475F-8768-A49F73060E50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F1B2F-BA1B-4A51-A8E2-A82851D4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0BC78-09F3-4DB5-8DA4-0C5F7A05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8825-6E28-4928-9A59-2AC6D8FF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9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31D46-811D-44EB-9054-E50F57BE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A5A7B5-9218-44FF-9237-647645C44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597C6C-64D9-4EAE-94EA-F9177AB3D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A7B94-4492-4806-AF7D-82ECB556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B26B-A244-475F-8768-A49F73060E50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7EEBD-47EC-4C00-B5F9-66243E1D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94A25-242C-4ECC-BAFD-9DBB07BD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8825-6E28-4928-9A59-2AC6D8FF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2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29970A-CD13-4EB3-B69D-F0B90DD1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0F9F4-6A67-4E4F-8972-EFFF161BD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4C0B7-0103-4830-83CC-FC231F3C6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B26B-A244-475F-8768-A49F73060E50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73B6C-90B1-40A9-AE49-DCEC3B74D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71B94-736A-462B-925D-21F5902A1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8825-6E28-4928-9A59-2AC6D8FF7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0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E5FED87-ECCB-49BD-B2DE-18E5D12AACAB}"/>
              </a:ext>
            </a:extLst>
          </p:cNvPr>
          <p:cNvSpPr/>
          <p:nvPr/>
        </p:nvSpPr>
        <p:spPr>
          <a:xfrm>
            <a:off x="1891621" y="4837245"/>
            <a:ext cx="1012122" cy="4537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Actor_2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8B294E-8FE9-44AC-9917-6235EAD90B74}"/>
              </a:ext>
            </a:extLst>
          </p:cNvPr>
          <p:cNvSpPr/>
          <p:nvPr/>
        </p:nvSpPr>
        <p:spPr>
          <a:xfrm>
            <a:off x="1884642" y="5723724"/>
            <a:ext cx="1012122" cy="434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Actor_N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6A8CB2-9D41-455C-81C0-2D38E2E2CCF0}"/>
              </a:ext>
            </a:extLst>
          </p:cNvPr>
          <p:cNvSpPr/>
          <p:nvPr/>
        </p:nvSpPr>
        <p:spPr>
          <a:xfrm>
            <a:off x="3790223" y="4914027"/>
            <a:ext cx="1354149" cy="3978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Critic_2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A052E5-6C11-4DC1-9F2E-2672F65B50EA}"/>
              </a:ext>
            </a:extLst>
          </p:cNvPr>
          <p:cNvSpPr/>
          <p:nvPr/>
        </p:nvSpPr>
        <p:spPr>
          <a:xfrm>
            <a:off x="3748344" y="4027547"/>
            <a:ext cx="1382070" cy="3978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Critic_1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2AB430-790B-400E-9107-FEEA27AE471E}"/>
              </a:ext>
            </a:extLst>
          </p:cNvPr>
          <p:cNvSpPr/>
          <p:nvPr/>
        </p:nvSpPr>
        <p:spPr>
          <a:xfrm>
            <a:off x="3790223" y="5737683"/>
            <a:ext cx="1354149" cy="3978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CriticN_3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672BF0B-6F65-4554-ACE8-42664A7751B0}"/>
              </a:ext>
            </a:extLst>
          </p:cNvPr>
          <p:cNvSpPr/>
          <p:nvPr/>
        </p:nvSpPr>
        <p:spPr>
          <a:xfrm>
            <a:off x="1919541" y="3985667"/>
            <a:ext cx="1012122" cy="4537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Actor_1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355992-3C11-4A9F-8549-B8EE80B170B8}"/>
              </a:ext>
            </a:extLst>
          </p:cNvPr>
          <p:cNvSpPr/>
          <p:nvPr/>
        </p:nvSpPr>
        <p:spPr>
          <a:xfrm>
            <a:off x="5705111" y="4746501"/>
            <a:ext cx="1472812" cy="3978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GlobalCtiric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04C78E3-7581-4ECC-8492-304582997C2F}"/>
              </a:ext>
            </a:extLst>
          </p:cNvPr>
          <p:cNvSpPr/>
          <p:nvPr/>
        </p:nvSpPr>
        <p:spPr>
          <a:xfrm>
            <a:off x="1012122" y="4013588"/>
            <a:ext cx="460690" cy="4606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S1</a:t>
            </a:r>
            <a:endParaRPr lang="zh-CN" altLang="en-US" sz="105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2391B03-35F3-4A35-BEEB-1167592D6B14}"/>
              </a:ext>
            </a:extLst>
          </p:cNvPr>
          <p:cNvSpPr/>
          <p:nvPr/>
        </p:nvSpPr>
        <p:spPr>
          <a:xfrm>
            <a:off x="963260" y="4858188"/>
            <a:ext cx="460690" cy="4606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S2</a:t>
            </a:r>
            <a:endParaRPr lang="zh-CN" altLang="en-US" sz="105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35964B1-6873-4A9C-A583-3B06695A7F33}"/>
              </a:ext>
            </a:extLst>
          </p:cNvPr>
          <p:cNvSpPr/>
          <p:nvPr/>
        </p:nvSpPr>
        <p:spPr>
          <a:xfrm>
            <a:off x="928360" y="5765607"/>
            <a:ext cx="460690" cy="4606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S3</a:t>
            </a:r>
            <a:endParaRPr lang="zh-CN" altLang="en-US" sz="1050" dirty="0"/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429A26A2-7347-4FDD-93E6-623EF51BF690}"/>
              </a:ext>
            </a:extLst>
          </p:cNvPr>
          <p:cNvGrpSpPr/>
          <p:nvPr/>
        </p:nvGrpSpPr>
        <p:grpSpPr>
          <a:xfrm>
            <a:off x="718955" y="48861"/>
            <a:ext cx="7674680" cy="3740747"/>
            <a:chOff x="718955" y="48861"/>
            <a:chExt cx="7674680" cy="3740747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420DEC47-671A-433F-A5FB-844504BDC1AC}"/>
                </a:ext>
              </a:extLst>
            </p:cNvPr>
            <p:cNvSpPr/>
            <p:nvPr/>
          </p:nvSpPr>
          <p:spPr>
            <a:xfrm>
              <a:off x="6941763" y="691034"/>
              <a:ext cx="1451872" cy="1109845"/>
            </a:xfrm>
            <a:prstGeom prst="rect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3C642269-FA63-4C2B-9B33-2387FBFB7C62}"/>
                </a:ext>
              </a:extLst>
            </p:cNvPr>
            <p:cNvSpPr/>
            <p:nvPr/>
          </p:nvSpPr>
          <p:spPr>
            <a:xfrm>
              <a:off x="6941763" y="2010283"/>
              <a:ext cx="1451872" cy="1109845"/>
            </a:xfrm>
            <a:prstGeom prst="rect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2FF1850E-4EA3-4AE9-B756-B942B4BE7055}"/>
                </a:ext>
              </a:extLst>
            </p:cNvPr>
            <p:cNvSpPr/>
            <p:nvPr/>
          </p:nvSpPr>
          <p:spPr>
            <a:xfrm>
              <a:off x="3971708" y="2003303"/>
              <a:ext cx="1640336" cy="1214547"/>
            </a:xfrm>
            <a:prstGeom prst="rect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48EC87C-4089-4617-A0D4-7A342565E4E0}"/>
                </a:ext>
              </a:extLst>
            </p:cNvPr>
            <p:cNvSpPr/>
            <p:nvPr/>
          </p:nvSpPr>
          <p:spPr>
            <a:xfrm>
              <a:off x="844598" y="2226668"/>
              <a:ext cx="1326229" cy="76781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56A76B5-F482-4880-971B-7AB80B6F3925}"/>
                </a:ext>
              </a:extLst>
            </p:cNvPr>
            <p:cNvSpPr/>
            <p:nvPr/>
          </p:nvSpPr>
          <p:spPr>
            <a:xfrm>
              <a:off x="3971707" y="621232"/>
              <a:ext cx="1640336" cy="1263408"/>
            </a:xfrm>
            <a:prstGeom prst="rect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6917F4F-A574-4889-90A4-9B9374F386D4}"/>
                </a:ext>
              </a:extLst>
            </p:cNvPr>
            <p:cNvSpPr/>
            <p:nvPr/>
          </p:nvSpPr>
          <p:spPr>
            <a:xfrm>
              <a:off x="1675236" y="1019102"/>
              <a:ext cx="1012122" cy="467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Actor_1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E0B433-AA86-4400-B48A-3B740C799116}"/>
                </a:ext>
              </a:extLst>
            </p:cNvPr>
            <p:cNvSpPr/>
            <p:nvPr/>
          </p:nvSpPr>
          <p:spPr>
            <a:xfrm>
              <a:off x="4038019" y="774794"/>
              <a:ext cx="1472400" cy="3978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Critic1_1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951A3DD-C112-4660-98CB-32D78C1EC111}"/>
                </a:ext>
              </a:extLst>
            </p:cNvPr>
            <p:cNvSpPr/>
            <p:nvPr/>
          </p:nvSpPr>
          <p:spPr>
            <a:xfrm>
              <a:off x="4038019" y="1341350"/>
              <a:ext cx="1472400" cy="3978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Critic1_2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48789DA-55C4-4BD7-9276-C733A05E6CA5}"/>
                </a:ext>
              </a:extLst>
            </p:cNvPr>
            <p:cNvSpPr/>
            <p:nvPr/>
          </p:nvSpPr>
          <p:spPr>
            <a:xfrm>
              <a:off x="4038019" y="2082409"/>
              <a:ext cx="1472400" cy="3978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GlobalCtiric1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6AF4DAC-BA00-472A-81C8-0E0A01B5DAA4}"/>
                </a:ext>
              </a:extLst>
            </p:cNvPr>
            <p:cNvSpPr/>
            <p:nvPr/>
          </p:nvSpPr>
          <p:spPr>
            <a:xfrm>
              <a:off x="4038019" y="2666416"/>
              <a:ext cx="1472400" cy="3978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GlobalCtiric2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584CF5E-4922-4928-AF94-42E25EF95377}"/>
                </a:ext>
              </a:extLst>
            </p:cNvPr>
            <p:cNvSpPr/>
            <p:nvPr/>
          </p:nvSpPr>
          <p:spPr>
            <a:xfrm>
              <a:off x="855070" y="1022592"/>
              <a:ext cx="460690" cy="46069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S1</a:t>
              </a:r>
              <a:endParaRPr lang="zh-CN" altLang="en-US" sz="1050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C3393F0-E2C3-4B5D-901B-B4F1F3A05CB7}"/>
                </a:ext>
              </a:extLst>
            </p:cNvPr>
            <p:cNvSpPr/>
            <p:nvPr/>
          </p:nvSpPr>
          <p:spPr>
            <a:xfrm>
              <a:off x="938832" y="2361037"/>
              <a:ext cx="460690" cy="46069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S</a:t>
              </a:r>
              <a:endParaRPr lang="zh-CN" altLang="en-US" sz="1050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25CFBB9-9976-4960-B08D-BAD266B71A35}"/>
                </a:ext>
              </a:extLst>
            </p:cNvPr>
            <p:cNvSpPr/>
            <p:nvPr/>
          </p:nvSpPr>
          <p:spPr>
            <a:xfrm>
              <a:off x="3078248" y="1022592"/>
              <a:ext cx="460690" cy="46069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a1</a:t>
              </a:r>
              <a:endParaRPr lang="zh-CN" altLang="en-US" sz="1050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7E962BA-8BEB-4840-8422-DC5CAB9EC5E0}"/>
                </a:ext>
              </a:extLst>
            </p:cNvPr>
            <p:cNvCxnSpPr>
              <a:stCxn id="19" idx="6"/>
              <a:endCxn id="4" idx="1"/>
            </p:cNvCxnSpPr>
            <p:nvPr/>
          </p:nvCxnSpPr>
          <p:spPr>
            <a:xfrm>
              <a:off x="1315760" y="1252937"/>
              <a:ext cx="3594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F310053-B390-419D-A8CC-FC71CE61E17E}"/>
                </a:ext>
              </a:extLst>
            </p:cNvPr>
            <p:cNvCxnSpPr>
              <a:stCxn id="4" idx="3"/>
              <a:endCxn id="26" idx="2"/>
            </p:cNvCxnSpPr>
            <p:nvPr/>
          </p:nvCxnSpPr>
          <p:spPr>
            <a:xfrm>
              <a:off x="2687358" y="1252937"/>
              <a:ext cx="3908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FFFCD05-E269-4419-A587-F8039EAA7249}"/>
                </a:ext>
              </a:extLst>
            </p:cNvPr>
            <p:cNvCxnSpPr>
              <a:cxnSpLocks/>
              <a:stCxn id="26" idx="6"/>
              <a:endCxn id="36" idx="1"/>
            </p:cNvCxnSpPr>
            <p:nvPr/>
          </p:nvCxnSpPr>
          <p:spPr>
            <a:xfrm flipV="1">
              <a:off x="3538938" y="1252936"/>
              <a:ext cx="43276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7C294A57-E0F1-4534-9676-83FCA474BDC7}"/>
                </a:ext>
              </a:extLst>
            </p:cNvPr>
            <p:cNvSpPr/>
            <p:nvPr/>
          </p:nvSpPr>
          <p:spPr>
            <a:xfrm>
              <a:off x="5995952" y="806205"/>
              <a:ext cx="746876" cy="33504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Q1</a:t>
              </a:r>
              <a:endParaRPr lang="zh-CN" altLang="en-US" dirty="0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7ACEFEBA-7060-434A-A86C-5ABB090EFEA2}"/>
                </a:ext>
              </a:extLst>
            </p:cNvPr>
            <p:cNvSpPr/>
            <p:nvPr/>
          </p:nvSpPr>
          <p:spPr>
            <a:xfrm>
              <a:off x="5995952" y="1372761"/>
              <a:ext cx="746876" cy="33504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Q2</a:t>
              </a:r>
              <a:endParaRPr lang="zh-CN" altLang="en-US" dirty="0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4BB020D1-F84D-4228-B95D-53DDB0DED798}"/>
                </a:ext>
              </a:extLst>
            </p:cNvPr>
            <p:cNvSpPr/>
            <p:nvPr/>
          </p:nvSpPr>
          <p:spPr>
            <a:xfrm>
              <a:off x="5995952" y="2113820"/>
              <a:ext cx="746876" cy="33504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Q1</a:t>
              </a:r>
              <a:endParaRPr lang="zh-CN" altLang="en-US" dirty="0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AEEAAEFA-D122-4BC7-9D00-A4D6820577C4}"/>
                </a:ext>
              </a:extLst>
            </p:cNvPr>
            <p:cNvSpPr/>
            <p:nvPr/>
          </p:nvSpPr>
          <p:spPr>
            <a:xfrm>
              <a:off x="5995952" y="2697827"/>
              <a:ext cx="746876" cy="33504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Q2</a:t>
              </a:r>
              <a:endParaRPr lang="zh-CN" altLang="en-US" dirty="0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9E3F0A57-08D2-4EAB-AAB0-3D4EDA8DF2E5}"/>
                </a:ext>
              </a:extLst>
            </p:cNvPr>
            <p:cNvSpPr/>
            <p:nvPr/>
          </p:nvSpPr>
          <p:spPr>
            <a:xfrm>
              <a:off x="7051700" y="806205"/>
              <a:ext cx="1235487" cy="33504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TDerror1</a:t>
              </a:r>
              <a:endParaRPr lang="zh-CN" altLang="en-US" dirty="0"/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70DB8611-258C-4246-9A57-7E62F76A4BFE}"/>
                </a:ext>
              </a:extLst>
            </p:cNvPr>
            <p:cNvSpPr/>
            <p:nvPr/>
          </p:nvSpPr>
          <p:spPr>
            <a:xfrm>
              <a:off x="7051700" y="1372761"/>
              <a:ext cx="1235487" cy="33504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TDerror2</a:t>
              </a:r>
              <a:endParaRPr lang="zh-CN" altLang="en-US" dirty="0"/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1926E88-4719-48B4-9FE2-21CCDCB42D7E}"/>
                </a:ext>
              </a:extLst>
            </p:cNvPr>
            <p:cNvSpPr/>
            <p:nvPr/>
          </p:nvSpPr>
          <p:spPr>
            <a:xfrm>
              <a:off x="7051700" y="2113820"/>
              <a:ext cx="1235487" cy="33504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TDerror1</a:t>
              </a:r>
              <a:endParaRPr lang="zh-CN" altLang="en-US" dirty="0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6F259C2E-D42B-493B-9D5B-27F3BA975278}"/>
                </a:ext>
              </a:extLst>
            </p:cNvPr>
            <p:cNvSpPr/>
            <p:nvPr/>
          </p:nvSpPr>
          <p:spPr>
            <a:xfrm>
              <a:off x="7051700" y="2697827"/>
              <a:ext cx="1235487" cy="33504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TDerror2</a:t>
              </a:r>
              <a:endParaRPr lang="zh-CN" altLang="en-US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75F0B76A-522C-4389-894A-D27E5C5E5240}"/>
                </a:ext>
              </a:extLst>
            </p:cNvPr>
            <p:cNvCxnSpPr>
              <a:stCxn id="8" idx="3"/>
              <a:endCxn id="47" idx="1"/>
            </p:cNvCxnSpPr>
            <p:nvPr/>
          </p:nvCxnSpPr>
          <p:spPr>
            <a:xfrm>
              <a:off x="5510419" y="973729"/>
              <a:ext cx="485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3FB7BF12-2543-46EC-9CCE-2C9D42BBE39E}"/>
                </a:ext>
              </a:extLst>
            </p:cNvPr>
            <p:cNvCxnSpPr>
              <a:stCxn id="9" idx="3"/>
              <a:endCxn id="48" idx="1"/>
            </p:cNvCxnSpPr>
            <p:nvPr/>
          </p:nvCxnSpPr>
          <p:spPr>
            <a:xfrm>
              <a:off x="5510419" y="1540285"/>
              <a:ext cx="485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394C124-232C-4EAC-9DC4-8412E9D8495F}"/>
                </a:ext>
              </a:extLst>
            </p:cNvPr>
            <p:cNvCxnSpPr>
              <a:stCxn id="47" idx="3"/>
              <a:endCxn id="51" idx="1"/>
            </p:cNvCxnSpPr>
            <p:nvPr/>
          </p:nvCxnSpPr>
          <p:spPr>
            <a:xfrm>
              <a:off x="6742828" y="973729"/>
              <a:ext cx="308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DC805625-F2CD-49CD-8AEF-A52B311871A9}"/>
                </a:ext>
              </a:extLst>
            </p:cNvPr>
            <p:cNvCxnSpPr>
              <a:cxnSpLocks/>
              <a:stCxn id="48" idx="3"/>
              <a:endCxn id="52" idx="1"/>
            </p:cNvCxnSpPr>
            <p:nvPr/>
          </p:nvCxnSpPr>
          <p:spPr>
            <a:xfrm>
              <a:off x="6742828" y="1540285"/>
              <a:ext cx="308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834733B3-FBF0-4139-9547-B1ADC355BC4F}"/>
                </a:ext>
              </a:extLst>
            </p:cNvPr>
            <p:cNvCxnSpPr>
              <a:cxnSpLocks/>
            </p:cNvCxnSpPr>
            <p:nvPr/>
          </p:nvCxnSpPr>
          <p:spPr>
            <a:xfrm>
              <a:off x="2345334" y="2598362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9AEDB2A3-B586-4728-A441-A8D99C29606E}"/>
                </a:ext>
              </a:extLst>
            </p:cNvPr>
            <p:cNvCxnSpPr>
              <a:cxnSpLocks/>
              <a:stCxn id="89" idx="3"/>
              <a:endCxn id="91" idx="1"/>
            </p:cNvCxnSpPr>
            <p:nvPr/>
          </p:nvCxnSpPr>
          <p:spPr>
            <a:xfrm>
              <a:off x="2170827" y="2610577"/>
              <a:ext cx="18008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A261695-CDD8-479D-B7A5-2447A74219BE}"/>
                </a:ext>
              </a:extLst>
            </p:cNvPr>
            <p:cNvSpPr/>
            <p:nvPr/>
          </p:nvSpPr>
          <p:spPr>
            <a:xfrm>
              <a:off x="1594968" y="2361037"/>
              <a:ext cx="460690" cy="46069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A</a:t>
              </a:r>
              <a:endParaRPr lang="zh-CN" altLang="en-US" sz="1050" dirty="0"/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60A83B86-F323-44DD-95F3-D02CDD36D2FA}"/>
                </a:ext>
              </a:extLst>
            </p:cNvPr>
            <p:cNvCxnSpPr>
              <a:cxnSpLocks/>
              <a:stCxn id="14" idx="3"/>
              <a:endCxn id="49" idx="1"/>
            </p:cNvCxnSpPr>
            <p:nvPr/>
          </p:nvCxnSpPr>
          <p:spPr>
            <a:xfrm>
              <a:off x="5510419" y="2281344"/>
              <a:ext cx="485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B7FD3E9C-C700-43C7-B4F1-18CE88177999}"/>
                </a:ext>
              </a:extLst>
            </p:cNvPr>
            <p:cNvCxnSpPr>
              <a:cxnSpLocks/>
              <a:stCxn id="15" idx="3"/>
              <a:endCxn id="50" idx="1"/>
            </p:cNvCxnSpPr>
            <p:nvPr/>
          </p:nvCxnSpPr>
          <p:spPr>
            <a:xfrm>
              <a:off x="5510419" y="2865351"/>
              <a:ext cx="485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EA7601C4-3E4B-449B-8382-F2B9AD760785}"/>
                </a:ext>
              </a:extLst>
            </p:cNvPr>
            <p:cNvCxnSpPr>
              <a:cxnSpLocks/>
              <a:stCxn id="49" idx="3"/>
              <a:endCxn id="53" idx="1"/>
            </p:cNvCxnSpPr>
            <p:nvPr/>
          </p:nvCxnSpPr>
          <p:spPr>
            <a:xfrm>
              <a:off x="6742828" y="2281344"/>
              <a:ext cx="308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50E7A944-B453-4DAF-96FD-99434CCAE525}"/>
                </a:ext>
              </a:extLst>
            </p:cNvPr>
            <p:cNvCxnSpPr>
              <a:cxnSpLocks/>
              <a:stCxn id="50" idx="3"/>
              <a:endCxn id="54" idx="1"/>
            </p:cNvCxnSpPr>
            <p:nvPr/>
          </p:nvCxnSpPr>
          <p:spPr>
            <a:xfrm>
              <a:off x="6742828" y="2865351"/>
              <a:ext cx="308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连接符: 肘形 117">
              <a:extLst>
                <a:ext uri="{FF2B5EF4-FFF2-40B4-BE49-F238E27FC236}">
                  <a16:creationId xmlns:a16="http://schemas.microsoft.com/office/drawing/2014/main" id="{9C44E116-2299-4AA3-9560-B81B156F1854}"/>
                </a:ext>
              </a:extLst>
            </p:cNvPr>
            <p:cNvCxnSpPr>
              <a:cxnSpLocks/>
              <a:stCxn id="121" idx="0"/>
              <a:endCxn id="36" idx="0"/>
            </p:cNvCxnSpPr>
            <p:nvPr/>
          </p:nvCxnSpPr>
          <p:spPr>
            <a:xfrm rot="16200000" flipV="1">
              <a:off x="6194886" y="-781779"/>
              <a:ext cx="69802" cy="2875824"/>
            </a:xfrm>
            <a:prstGeom prst="bentConnector3">
              <a:avLst>
                <a:gd name="adj1" fmla="val 427498"/>
              </a:avLst>
            </a:prstGeom>
            <a:ln w="12700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5" name="连接符: 肘形 124">
              <a:extLst>
                <a:ext uri="{FF2B5EF4-FFF2-40B4-BE49-F238E27FC236}">
                  <a16:creationId xmlns:a16="http://schemas.microsoft.com/office/drawing/2014/main" id="{58DCF487-8207-4181-961C-7E28AC27A0CD}"/>
                </a:ext>
              </a:extLst>
            </p:cNvPr>
            <p:cNvCxnSpPr>
              <a:cxnSpLocks/>
              <a:stCxn id="123" idx="2"/>
              <a:endCxn id="91" idx="2"/>
            </p:cNvCxnSpPr>
            <p:nvPr/>
          </p:nvCxnSpPr>
          <p:spPr>
            <a:xfrm rot="5400000">
              <a:off x="6180927" y="1731078"/>
              <a:ext cx="97722" cy="2875823"/>
            </a:xfrm>
            <a:prstGeom prst="bentConnector3">
              <a:avLst>
                <a:gd name="adj1" fmla="val 333929"/>
              </a:avLst>
            </a:prstGeom>
            <a:ln w="12700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664563A2-7B49-42E3-93D7-5BFCF3413A5D}"/>
                </a:ext>
              </a:extLst>
            </p:cNvPr>
            <p:cNvSpPr txBox="1"/>
            <p:nvPr/>
          </p:nvSpPr>
          <p:spPr>
            <a:xfrm>
              <a:off x="5835407" y="48861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Minimize</a:t>
              </a:r>
              <a:endParaRPr lang="zh-CN" altLang="en-US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3E2D5244-369A-4600-98BB-8EFF81A17463}"/>
                </a:ext>
              </a:extLst>
            </p:cNvPr>
            <p:cNvSpPr txBox="1"/>
            <p:nvPr/>
          </p:nvSpPr>
          <p:spPr>
            <a:xfrm>
              <a:off x="5835407" y="3420276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Minimize</a:t>
              </a:r>
              <a:endParaRPr lang="zh-CN" altLang="en-US" dirty="0"/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17FCE7A0-5EDD-47FA-AC44-C492AEBDC16D}"/>
                </a:ext>
              </a:extLst>
            </p:cNvPr>
            <p:cNvSpPr/>
            <p:nvPr/>
          </p:nvSpPr>
          <p:spPr>
            <a:xfrm>
              <a:off x="1877658" y="1765978"/>
              <a:ext cx="1333210" cy="376929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Grad_norm</a:t>
              </a:r>
              <a:endParaRPr lang="zh-CN" altLang="en-US" dirty="0"/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F53AB90B-B917-43C9-9ACA-415568E7AE0B}"/>
                </a:ext>
              </a:extLst>
            </p:cNvPr>
            <p:cNvCxnSpPr>
              <a:stCxn id="36" idx="1"/>
              <a:endCxn id="136" idx="3"/>
            </p:cNvCxnSpPr>
            <p:nvPr/>
          </p:nvCxnSpPr>
          <p:spPr>
            <a:xfrm rot="10800000" flipV="1">
              <a:off x="3210869" y="1252935"/>
              <a:ext cx="760839" cy="7015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连接符: 肘形 139">
              <a:extLst>
                <a:ext uri="{FF2B5EF4-FFF2-40B4-BE49-F238E27FC236}">
                  <a16:creationId xmlns:a16="http://schemas.microsoft.com/office/drawing/2014/main" id="{873962A5-B53A-4058-BD23-5F5E100453CE}"/>
                </a:ext>
              </a:extLst>
            </p:cNvPr>
            <p:cNvCxnSpPr>
              <a:stCxn id="91" idx="1"/>
              <a:endCxn id="136" idx="3"/>
            </p:cNvCxnSpPr>
            <p:nvPr/>
          </p:nvCxnSpPr>
          <p:spPr>
            <a:xfrm rot="10800000">
              <a:off x="3210868" y="1954443"/>
              <a:ext cx="760840" cy="656134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连接符: 肘形 144">
              <a:extLst>
                <a:ext uri="{FF2B5EF4-FFF2-40B4-BE49-F238E27FC236}">
                  <a16:creationId xmlns:a16="http://schemas.microsoft.com/office/drawing/2014/main" id="{35C6A3E3-79C9-4F70-A784-016EC0EB47F3}"/>
                </a:ext>
              </a:extLst>
            </p:cNvPr>
            <p:cNvCxnSpPr>
              <a:stCxn id="136" idx="0"/>
              <a:endCxn id="4" idx="2"/>
            </p:cNvCxnSpPr>
            <p:nvPr/>
          </p:nvCxnSpPr>
          <p:spPr>
            <a:xfrm rot="16200000" flipV="1">
              <a:off x="2223177" y="1444892"/>
              <a:ext cx="279206" cy="362966"/>
            </a:xfrm>
            <a:prstGeom prst="bentConnector3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E9BFB015-D556-419D-8114-45DBB0F52A21}"/>
                </a:ext>
              </a:extLst>
            </p:cNvPr>
            <p:cNvSpPr txBox="1"/>
            <p:nvPr/>
          </p:nvSpPr>
          <p:spPr>
            <a:xfrm>
              <a:off x="718955" y="1556575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Maximize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222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47</Words>
  <Application>Microsoft Office PowerPoint</Application>
  <PresentationFormat>宽屏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运璐 何</dc:creator>
  <cp:lastModifiedBy>运璐 何</cp:lastModifiedBy>
  <cp:revision>7</cp:revision>
  <dcterms:created xsi:type="dcterms:W3CDTF">2025-04-21T05:36:04Z</dcterms:created>
  <dcterms:modified xsi:type="dcterms:W3CDTF">2025-04-21T08:43:37Z</dcterms:modified>
</cp:coreProperties>
</file>