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5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138" y="52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D83FC-10E9-4357-BA56-C3D5CE99D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02DEF7-6747-49E2-BF5B-9849CED9D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94ACC-6CB1-46F0-991E-118910BF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366B2-2A1A-4A28-9B7B-76F3325B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A614A-19B5-43B5-BAB5-0A6FC0D3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1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227FD-C3DD-4DC4-B9B3-357C6FAF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B3AAF3-EB7A-406C-8B15-A1FB0E639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54F03-B948-4D58-AFC3-681D0A6C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BD9C8-9085-455B-8CD1-57307270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260924-F0E2-4C7E-AB93-50DC5D90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21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6C83A0-F4EE-4401-91A4-5D3D71F3D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738CE2-5995-46E0-909E-DC754AEA6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F3AA9-A11C-40B0-929C-92A76588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16DD2-94D8-4FCE-ACE5-388BC44F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2A212-7EAB-4A01-9FA0-FFC166CF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1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3A6BC-18C7-4CDD-98FB-FCC91ECD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87023-90D7-4ABA-81FD-6668A537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F9DE3-FC09-4CDC-AB19-0EE8754C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B11C2-1CEF-4359-B316-C655A2D9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45F78-0C58-48D2-BFC6-ACD28FD3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0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89FA5-E874-4E3E-BD90-C7E15514D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A0269-1E21-4975-91E1-61EAB341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0106E-A9CA-4507-80A9-29645242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D3029-27E9-4A32-820B-25F8C8F2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E85E5-2B7F-4695-BD26-ED7BF573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8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F79C8-2FA4-48C9-8152-79C1850A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E567F-56A1-4FAE-87A3-3830380A0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936F7-7F4E-42A6-9A6B-7B9814EE2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3406F8-6804-4545-B6F3-708665F0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8F6C7-CB51-4E99-A5BF-E93F1827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A67711-3C39-4C8E-A019-396F7D63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5F8F-D75B-4948-A2CA-479AF25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0A2E14-0864-406E-B1AD-E1534966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BBE7BF-0D20-49B6-AC84-CB2363C71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9CAF74-8322-4887-B91A-D28F4216A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3DDC14-BA10-4D00-B09C-1530A74F4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DDD427-7069-490C-908F-7A7D3390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0B39C8-8E81-4965-A0F6-E5468FF9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FAA6B1-772B-482B-9C55-63D7089B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0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91D1D-5E21-4EC0-9A93-78ACA1EA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A34E0-AE82-444E-9EB1-A6A63EA92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54608A-526C-40FE-9789-49525201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4EF40-69C6-46BD-A42A-F2566A06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99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3775D2-2288-4580-899F-FE6BCBB3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1B381C-3CF0-49E6-B738-698E8778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AEF217-2142-40E6-88B2-8D5D3EE3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8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F21BB-5F24-4647-9E55-ADCE1287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33233-6FB5-45C4-AF60-7C358D2AF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AED6C6-18BB-4ED2-81C9-57272375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972CD1-A0D6-4970-828B-FCD99CD9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89B57-C554-4174-8AA0-97458D66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12A5C-ABAC-4DDB-BE28-A583C48A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0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7D894-B668-4834-B136-ABD4FE00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56410E-A678-4B0F-A8FF-AB4A852455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DFDB7-3D42-4F50-8F97-75C4BE17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984FC-5EEF-405F-A2F7-5B73201B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578E0-2164-4987-9006-46D95815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6647CF-A01C-4B0A-8E27-442BE83A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11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732091-687B-4F49-8843-864F3A83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03A02A-46A9-4CE0-8455-0ECD4D49F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97093B-9074-414E-BED6-45790A6E4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C8E93-EA61-4A47-80A5-F31B5E4181E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359E0-DE13-427D-B46F-45496DC8C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1FE96-6C5B-48B2-BA41-D7FD8522F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57ED8-2E5F-4A26-A61F-085E81830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3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D743CC91-8C31-4AA3-8102-AD6ACB4EA8EA}"/>
              </a:ext>
            </a:extLst>
          </p:cNvPr>
          <p:cNvGrpSpPr/>
          <p:nvPr/>
        </p:nvGrpSpPr>
        <p:grpSpPr>
          <a:xfrm>
            <a:off x="1987497" y="814670"/>
            <a:ext cx="8652961" cy="4481422"/>
            <a:chOff x="1413163" y="1751741"/>
            <a:chExt cx="8652961" cy="448142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B8830C8-4E33-43D1-A5CE-23D6EF2D1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91"/>
            <a:stretch/>
          </p:blipFill>
          <p:spPr bwMode="auto">
            <a:xfrm>
              <a:off x="5235785" y="1751741"/>
              <a:ext cx="4830339" cy="4481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213E6DB3-2434-457F-BEE6-905979FEF2BA}"/>
                </a:ext>
              </a:extLst>
            </p:cNvPr>
            <p:cNvGrpSpPr/>
            <p:nvPr/>
          </p:nvGrpSpPr>
          <p:grpSpPr>
            <a:xfrm>
              <a:off x="1413163" y="2841440"/>
              <a:ext cx="3574474" cy="2433363"/>
              <a:chOff x="1413163" y="2841440"/>
              <a:chExt cx="3574474" cy="243336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1C1155B-604B-4A08-BCC2-903DA581A492}"/>
                  </a:ext>
                </a:extLst>
              </p:cNvPr>
              <p:cNvSpPr/>
              <p:nvPr/>
            </p:nvSpPr>
            <p:spPr>
              <a:xfrm>
                <a:off x="1658796" y="3130337"/>
                <a:ext cx="3041674" cy="370101"/>
              </a:xfrm>
              <a:prstGeom prst="rect">
                <a:avLst/>
              </a:prstGeom>
              <a:solidFill>
                <a:srgbClr val="70AD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高层次冲突搜索（</a:t>
                </a:r>
                <a:r>
                  <a:rPr lang="en-US" altLang="zh-CN" sz="1400" dirty="0"/>
                  <a:t>CBS</a:t>
                </a:r>
                <a:r>
                  <a:rPr lang="zh-CN" altLang="en-US" sz="1400" dirty="0"/>
                  <a:t>）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7ECCB13-90BD-4382-8F98-467CABCCCB4E}"/>
                  </a:ext>
                </a:extLst>
              </p:cNvPr>
              <p:cNvSpPr/>
              <p:nvPr/>
            </p:nvSpPr>
            <p:spPr>
              <a:xfrm>
                <a:off x="1679899" y="4629596"/>
                <a:ext cx="3043241" cy="329462"/>
              </a:xfrm>
              <a:prstGeom prst="rect">
                <a:avLst/>
              </a:prstGeom>
              <a:solidFill>
                <a:srgbClr val="FFD96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低层次路径规划（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RRT*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）</a:t>
                </a:r>
              </a:p>
            </p:txBody>
          </p: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A05AC744-739D-460A-8CF4-2FC832CBE56B}"/>
                  </a:ext>
                </a:extLst>
              </p:cNvPr>
              <p:cNvGrpSpPr/>
              <p:nvPr/>
            </p:nvGrpSpPr>
            <p:grpSpPr>
              <a:xfrm>
                <a:off x="2833715" y="3469005"/>
                <a:ext cx="738295" cy="1169378"/>
                <a:chOff x="2418078" y="3278294"/>
                <a:chExt cx="738295" cy="1169378"/>
              </a:xfrm>
            </p:grpSpPr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4A51752-A34A-415A-A5DF-FF65143B970E}"/>
                    </a:ext>
                  </a:extLst>
                </p:cNvPr>
                <p:cNvSpPr/>
                <p:nvPr/>
              </p:nvSpPr>
              <p:spPr>
                <a:xfrm>
                  <a:off x="2418078" y="3725334"/>
                  <a:ext cx="738295" cy="27770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Agent …</a:t>
                  </a:r>
                  <a:endParaRPr lang="zh-CN" altLang="en-US" sz="1200" dirty="0"/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AD2709F5-2CC2-456B-9A6B-3EE9A7874B1F}"/>
                    </a:ext>
                  </a:extLst>
                </p:cNvPr>
                <p:cNvCxnSpPr/>
                <p:nvPr/>
              </p:nvCxnSpPr>
              <p:spPr>
                <a:xfrm flipH="1" flipV="1">
                  <a:off x="2607734" y="3305388"/>
                  <a:ext cx="3386" cy="447038"/>
                </a:xfrm>
                <a:prstGeom prst="straightConnector1">
                  <a:avLst/>
                </a:prstGeom>
                <a:ln>
                  <a:headEnd w="sm" len="med"/>
                  <a:tailEnd type="triangl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1EE5D540-2AA7-4EED-B96A-EEE29F1D45FA}"/>
                    </a:ext>
                  </a:extLst>
                </p:cNvPr>
                <p:cNvCxnSpPr/>
                <p:nvPr/>
              </p:nvCxnSpPr>
              <p:spPr>
                <a:xfrm flipH="1" flipV="1">
                  <a:off x="2912534" y="3278294"/>
                  <a:ext cx="3386" cy="447038"/>
                </a:xfrm>
                <a:prstGeom prst="straightConnector1">
                  <a:avLst/>
                </a:prstGeom>
                <a:ln>
                  <a:headEnd type="triangle" w="sm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3617B2C7-4006-45CA-83FF-4AB3EC007821}"/>
                    </a:ext>
                  </a:extLst>
                </p:cNvPr>
                <p:cNvCxnSpPr/>
                <p:nvPr/>
              </p:nvCxnSpPr>
              <p:spPr>
                <a:xfrm flipH="1" flipV="1">
                  <a:off x="2622849" y="4000634"/>
                  <a:ext cx="3386" cy="447038"/>
                </a:xfrm>
                <a:prstGeom prst="straightConnector1">
                  <a:avLst/>
                </a:prstGeom>
                <a:ln>
                  <a:headEnd w="sm" len="med"/>
                  <a:tailEnd type="triangl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B202D294-4E03-460B-805F-9541B0C60450}"/>
                    </a:ext>
                  </a:extLst>
                </p:cNvPr>
                <p:cNvCxnSpPr/>
                <p:nvPr/>
              </p:nvCxnSpPr>
              <p:spPr>
                <a:xfrm flipH="1" flipV="1">
                  <a:off x="2927649" y="3988655"/>
                  <a:ext cx="3386" cy="447038"/>
                </a:xfrm>
                <a:prstGeom prst="straightConnector1">
                  <a:avLst/>
                </a:prstGeom>
                <a:ln>
                  <a:headEnd type="triangle" w="sm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E8A313CD-40EA-4F2E-987F-2668AA60668C}"/>
                  </a:ext>
                </a:extLst>
              </p:cNvPr>
              <p:cNvGrpSpPr/>
              <p:nvPr/>
            </p:nvGrpSpPr>
            <p:grpSpPr>
              <a:xfrm>
                <a:off x="3989940" y="3484119"/>
                <a:ext cx="738295" cy="1169378"/>
                <a:chOff x="2418078" y="3278294"/>
                <a:chExt cx="738295" cy="1169378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49AFAF4-BE3E-4A83-B8C6-19273709783E}"/>
                    </a:ext>
                  </a:extLst>
                </p:cNvPr>
                <p:cNvSpPr/>
                <p:nvPr/>
              </p:nvSpPr>
              <p:spPr>
                <a:xfrm>
                  <a:off x="2418078" y="3725334"/>
                  <a:ext cx="738295" cy="27770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Agent …</a:t>
                  </a:r>
                  <a:endParaRPr lang="zh-CN" altLang="en-US" sz="1200" dirty="0"/>
                </a:p>
              </p:txBody>
            </p: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181FC8EF-DBBA-4060-8E7F-9C57DA91D56D}"/>
                    </a:ext>
                  </a:extLst>
                </p:cNvPr>
                <p:cNvCxnSpPr/>
                <p:nvPr/>
              </p:nvCxnSpPr>
              <p:spPr>
                <a:xfrm flipH="1" flipV="1">
                  <a:off x="2607734" y="3305388"/>
                  <a:ext cx="3386" cy="447038"/>
                </a:xfrm>
                <a:prstGeom prst="straightConnector1">
                  <a:avLst/>
                </a:prstGeom>
                <a:ln>
                  <a:headEnd w="sm" len="med"/>
                  <a:tailEnd type="triangl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87D9A1AC-1F50-4829-9642-4A8014B2C932}"/>
                    </a:ext>
                  </a:extLst>
                </p:cNvPr>
                <p:cNvCxnSpPr/>
                <p:nvPr/>
              </p:nvCxnSpPr>
              <p:spPr>
                <a:xfrm flipH="1" flipV="1">
                  <a:off x="2912534" y="3278294"/>
                  <a:ext cx="3386" cy="447038"/>
                </a:xfrm>
                <a:prstGeom prst="straightConnector1">
                  <a:avLst/>
                </a:prstGeom>
                <a:ln>
                  <a:headEnd type="triangle" w="sm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BB49810C-A937-4D5B-B3AC-0816E7DC38D3}"/>
                    </a:ext>
                  </a:extLst>
                </p:cNvPr>
                <p:cNvCxnSpPr/>
                <p:nvPr/>
              </p:nvCxnSpPr>
              <p:spPr>
                <a:xfrm flipH="1" flipV="1">
                  <a:off x="2622849" y="4000634"/>
                  <a:ext cx="3386" cy="447038"/>
                </a:xfrm>
                <a:prstGeom prst="straightConnector1">
                  <a:avLst/>
                </a:prstGeom>
                <a:ln>
                  <a:headEnd w="sm" len="med"/>
                  <a:tailEnd type="triangl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5C0342A4-6023-4519-9F4F-5912EB98CF10}"/>
                    </a:ext>
                  </a:extLst>
                </p:cNvPr>
                <p:cNvCxnSpPr/>
                <p:nvPr/>
              </p:nvCxnSpPr>
              <p:spPr>
                <a:xfrm flipH="1" flipV="1">
                  <a:off x="2927649" y="3988655"/>
                  <a:ext cx="3386" cy="447038"/>
                </a:xfrm>
                <a:prstGeom prst="straightConnector1">
                  <a:avLst/>
                </a:prstGeom>
                <a:ln>
                  <a:headEnd type="triangle" w="sm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B9D14454-FD89-4331-906D-C1057D9A1E8A}"/>
                  </a:ext>
                </a:extLst>
              </p:cNvPr>
              <p:cNvGrpSpPr/>
              <p:nvPr/>
            </p:nvGrpSpPr>
            <p:grpSpPr>
              <a:xfrm>
                <a:off x="1685047" y="3469005"/>
                <a:ext cx="738295" cy="1169378"/>
                <a:chOff x="2418078" y="3278294"/>
                <a:chExt cx="738295" cy="1169378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495B1A4-4A2D-40FD-B92E-60124940BC57}"/>
                    </a:ext>
                  </a:extLst>
                </p:cNvPr>
                <p:cNvSpPr/>
                <p:nvPr/>
              </p:nvSpPr>
              <p:spPr>
                <a:xfrm>
                  <a:off x="2418078" y="3725334"/>
                  <a:ext cx="738295" cy="27770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Agent …</a:t>
                  </a:r>
                  <a:endParaRPr lang="zh-CN" altLang="en-US" sz="1200" dirty="0"/>
                </a:p>
              </p:txBody>
            </p: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11A10AA1-EA98-4A9B-B5C9-C17BA7DBCFA7}"/>
                    </a:ext>
                  </a:extLst>
                </p:cNvPr>
                <p:cNvCxnSpPr/>
                <p:nvPr/>
              </p:nvCxnSpPr>
              <p:spPr>
                <a:xfrm flipH="1" flipV="1">
                  <a:off x="2607734" y="3305388"/>
                  <a:ext cx="3386" cy="447038"/>
                </a:xfrm>
                <a:prstGeom prst="straightConnector1">
                  <a:avLst/>
                </a:prstGeom>
                <a:ln>
                  <a:headEnd w="sm" len="med"/>
                  <a:tailEnd type="triangl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8C9C654-E699-4FF2-ABA6-54DC41E62B34}"/>
                    </a:ext>
                  </a:extLst>
                </p:cNvPr>
                <p:cNvCxnSpPr/>
                <p:nvPr/>
              </p:nvCxnSpPr>
              <p:spPr>
                <a:xfrm flipH="1" flipV="1">
                  <a:off x="2912534" y="3278294"/>
                  <a:ext cx="3386" cy="447038"/>
                </a:xfrm>
                <a:prstGeom prst="straightConnector1">
                  <a:avLst/>
                </a:prstGeom>
                <a:ln>
                  <a:headEnd type="triangle" w="sm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74452374-AC74-4725-A14B-1AC38772C778}"/>
                    </a:ext>
                  </a:extLst>
                </p:cNvPr>
                <p:cNvCxnSpPr/>
                <p:nvPr/>
              </p:nvCxnSpPr>
              <p:spPr>
                <a:xfrm flipH="1" flipV="1">
                  <a:off x="2622849" y="4000634"/>
                  <a:ext cx="3386" cy="447038"/>
                </a:xfrm>
                <a:prstGeom prst="straightConnector1">
                  <a:avLst/>
                </a:prstGeom>
                <a:ln>
                  <a:headEnd w="sm" len="med"/>
                  <a:tailEnd type="triangle" w="sm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485F8E7F-4C57-493A-9844-A51667B396AE}"/>
                    </a:ext>
                  </a:extLst>
                </p:cNvPr>
                <p:cNvCxnSpPr/>
                <p:nvPr/>
              </p:nvCxnSpPr>
              <p:spPr>
                <a:xfrm flipH="1" flipV="1">
                  <a:off x="2927649" y="3988655"/>
                  <a:ext cx="3386" cy="447038"/>
                </a:xfrm>
                <a:prstGeom prst="straightConnector1">
                  <a:avLst/>
                </a:prstGeom>
                <a:ln>
                  <a:headEnd type="triangle" w="sm" len="med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5C2DBA9-B7F2-44E7-9004-5456F3FC750B}"/>
                  </a:ext>
                </a:extLst>
              </p:cNvPr>
              <p:cNvSpPr/>
              <p:nvPr/>
            </p:nvSpPr>
            <p:spPr>
              <a:xfrm>
                <a:off x="1435835" y="2841440"/>
                <a:ext cx="3551802" cy="2433363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76D5FE7-4623-4DC1-8E7B-4BE1C0366CE8}"/>
                  </a:ext>
                </a:extLst>
              </p:cNvPr>
              <p:cNvSpPr txBox="1"/>
              <p:nvPr/>
            </p:nvSpPr>
            <p:spPr>
              <a:xfrm>
                <a:off x="1413163" y="2841442"/>
                <a:ext cx="3506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CBS</a:t>
                </a:r>
                <a:r>
                  <a:rPr lang="zh-CN" altLang="en-US" sz="1200" dirty="0"/>
                  <a:t>粗粒度专家知识生成</a:t>
                </a:r>
              </a:p>
            </p:txBody>
          </p: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A68AF16-E740-4C44-ADF1-8561689E9CD8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4987637" y="4058122"/>
              <a:ext cx="4458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03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运璐 何</dc:creator>
  <cp:lastModifiedBy>运璐 何</cp:lastModifiedBy>
  <cp:revision>3</cp:revision>
  <dcterms:created xsi:type="dcterms:W3CDTF">2025-04-13T08:30:53Z</dcterms:created>
  <dcterms:modified xsi:type="dcterms:W3CDTF">2025-04-13T08:59:32Z</dcterms:modified>
</cp:coreProperties>
</file>