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5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1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19E9-C331-4BF9-A345-86F43468CB6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1EA1-43BF-4BAE-8C93-BA30A45F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CS301: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5F74-2469-4950-B58D-E2C862D7B98F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795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#1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9270-E132-4853-A104-BCBB3F41633F}"/>
              </a:ext>
            </a:extLst>
          </p:cNvPr>
          <p:cNvSpPr txBox="1"/>
          <p:nvPr/>
        </p:nvSpPr>
        <p:spPr>
          <a:xfrm>
            <a:off x="580652" y="963743"/>
            <a:ext cx="10885883" cy="383921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23" tIns="40811" rIns="81623" bIns="40811" anchorCtr="0" compatLnSpc="0">
            <a:spAutoFit/>
          </a:bodyPr>
          <a:lstStyle/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A = [3, 2, 6, 1, 8, 11]</a:t>
            </a:r>
          </a:p>
          <a:p>
            <a:pPr defTabSz="829280" hangingPunct="0"/>
            <a:endParaRPr lang="en-US" sz="2400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Goal : </a:t>
            </a:r>
          </a:p>
          <a:p>
            <a:pPr defTabSz="829280" hangingPunct="0"/>
            <a:r>
              <a:rPr lang="en-US" sz="2400" dirty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odd numbers at odd indices</a:t>
            </a:r>
          </a:p>
          <a:p>
            <a:pPr defTabSz="829280" hangingPunct="0"/>
            <a:r>
              <a:rPr lang="en-US" sz="2400" dirty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odd numbers should be in decreasing order</a:t>
            </a:r>
            <a:endParaRPr lang="en-US" sz="2400" dirty="0" smtClean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even numbers at even indices</a:t>
            </a:r>
          </a:p>
          <a:p>
            <a:pPr defTabSz="829280" hangingPunct="0"/>
            <a:r>
              <a:rPr lang="en-US" sz="2400" dirty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even numbers should be in increasing order</a:t>
            </a:r>
          </a:p>
          <a:p>
            <a:pPr defTabSz="829280" hangingPunct="0"/>
            <a:endParaRPr lang="en-US" sz="2400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A= [</a:t>
            </a:r>
            <a:r>
              <a:rPr lang="en-US" sz="2400" dirty="0" smtClean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,11 ,</a:t>
            </a:r>
            <a:r>
              <a:rPr lang="en-US" sz="2400" dirty="0" smtClean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6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 ,3, </a:t>
            </a:r>
            <a:r>
              <a:rPr lang="en-US" sz="2400" dirty="0" smtClean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8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, 1 ]</a:t>
            </a:r>
            <a:endParaRPr lang="en-US" sz="2400" dirty="0" smtClean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endParaRPr lang="en-US" sz="2400" b="1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75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CS301: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5F74-2469-4950-B58D-E2C862D7B98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795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#2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9270-E132-4853-A104-BCBB3F41633F}"/>
              </a:ext>
            </a:extLst>
          </p:cNvPr>
          <p:cNvSpPr txBox="1"/>
          <p:nvPr/>
        </p:nvSpPr>
        <p:spPr>
          <a:xfrm>
            <a:off x="580652" y="963743"/>
            <a:ext cx="10885883" cy="42148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23" tIns="40811" rIns="81623" bIns="40811" anchorCtr="0" compatLnSpc="0">
            <a:spAutoFit/>
          </a:bodyPr>
          <a:lstStyle/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A = [4, 9, 1, 5]</a:t>
            </a:r>
          </a:p>
          <a:p>
            <a:pPr defTabSz="829280" hangingPunct="0"/>
            <a:endParaRPr lang="en-US" sz="2400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b="1" dirty="0" smtClean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B = [1, 3, 0, 2]</a:t>
            </a:r>
          </a:p>
          <a:p>
            <a:pPr defTabSz="829280" hangingPunct="0"/>
            <a:endParaRPr lang="en-US" sz="2400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endParaRPr lang="en-US" sz="2400" dirty="0" smtClean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A = [</a:t>
            </a:r>
            <a:r>
              <a:rPr lang="en-US" sz="2400" dirty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4</a:t>
            </a:r>
            <a:r>
              <a:rPr lang="en-US" sz="2400" dirty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, 9, 1, 5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]</a:t>
            </a: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Key=</a:t>
            </a:r>
            <a:r>
              <a:rPr lang="en-US" sz="2400" dirty="0" smtClean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4</a:t>
            </a: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Value=</a:t>
            </a:r>
            <a:r>
              <a:rPr lang="en-US" sz="2400" dirty="0" smtClean="0">
                <a:solidFill>
                  <a:srgbClr val="FF0000"/>
                </a:solidFill>
                <a:ea typeface="WenQuanYi Micro Hei" pitchFamily="2"/>
                <a:cs typeface="Lohit Hindi" pitchFamily="2"/>
              </a:rPr>
              <a:t>0</a:t>
            </a:r>
            <a:endParaRPr lang="en-US" sz="2400" dirty="0" smtClean="0">
              <a:solidFill>
                <a:srgbClr val="FF0000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KV pair = [(4, 0),   (9, 1),   (1,2),   (5, 3)]</a:t>
            </a:r>
            <a:endParaRPr lang="en-US" sz="2400" dirty="0" smtClean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endParaRPr lang="en-US" sz="2400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endParaRPr lang="en-US" sz="2400" b="1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124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CS301: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5F74-2469-4950-B58D-E2C862D7B98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795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 Time -- O(n) 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9270-E132-4853-A104-BCBB3F41633F}"/>
              </a:ext>
            </a:extLst>
          </p:cNvPr>
          <p:cNvSpPr txBox="1"/>
          <p:nvPr/>
        </p:nvSpPr>
        <p:spPr>
          <a:xfrm>
            <a:off x="470924" y="4090991"/>
            <a:ext cx="10885883" cy="233649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23" tIns="40811" rIns="81623" bIns="40811" anchorCtr="0" compatLnSpc="0">
            <a:spAutoFit/>
          </a:bodyPr>
          <a:lstStyle/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The above algorithm has </a:t>
            </a:r>
            <a:r>
              <a:rPr lang="en-US" sz="2400" u="sng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two independent 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loops, both loops will iterate </a:t>
            </a:r>
            <a:r>
              <a:rPr lang="en-US" sz="2400" b="1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 number of times, where </a:t>
            </a:r>
            <a:r>
              <a:rPr lang="en-US" sz="2400" b="1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 is the size of </a:t>
            </a:r>
            <a:r>
              <a:rPr lang="en-US" sz="2400" b="1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nums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.</a:t>
            </a:r>
          </a:p>
          <a:p>
            <a:pPr defTabSz="829280" hangingPunct="0"/>
            <a:endParaRPr lang="en-US" sz="2400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So the complexity of this algorithm is said to be </a:t>
            </a:r>
            <a:r>
              <a:rPr lang="en-US" sz="2400" b="1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O(2n)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 but as we know by now we drop constants so this algorithm just runs in </a:t>
            </a:r>
            <a:r>
              <a:rPr lang="en-US" sz="2400" b="1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O(n)</a:t>
            </a:r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.</a:t>
            </a:r>
            <a:endParaRPr lang="en-US" sz="2400" b="1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  <a:p>
            <a:pPr defTabSz="829280" hangingPunct="0"/>
            <a:r>
              <a:rPr lang="en-US" sz="2400" dirty="0" smtClean="0">
                <a:solidFill>
                  <a:prstClr val="black"/>
                </a:solidFill>
                <a:ea typeface="WenQuanYi Micro Hei" pitchFamily="2"/>
                <a:cs typeface="Lohit Hindi" pitchFamily="2"/>
              </a:rPr>
              <a:t> </a:t>
            </a:r>
            <a:endParaRPr lang="en-US" sz="2400" b="1" dirty="0">
              <a:solidFill>
                <a:prstClr val="black"/>
              </a:solidFill>
              <a:ea typeface="WenQuanYi Micro Hei" pitchFamily="2"/>
              <a:cs typeface="Lohit Hindi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9" y="662781"/>
            <a:ext cx="7353300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03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Lohit Hindi</vt:lpstr>
      <vt:lpstr>WenQuanYi Micro Hei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Dmytro Dovhalets</dc:creator>
  <cp:lastModifiedBy>Dmytro Dovhalets</cp:lastModifiedBy>
  <cp:revision>2</cp:revision>
  <dcterms:created xsi:type="dcterms:W3CDTF">2020-09-24T15:52:20Z</dcterms:created>
  <dcterms:modified xsi:type="dcterms:W3CDTF">2020-09-24T16:11:42Z</dcterms:modified>
</cp:coreProperties>
</file>