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handoutMasterIdLst>
    <p:handoutMasterId r:id="rId26"/>
  </p:handoutMasterIdLst>
  <p:sldIdLst>
    <p:sldId id="256" r:id="rId2"/>
    <p:sldId id="299" r:id="rId3"/>
    <p:sldId id="297" r:id="rId4"/>
    <p:sldId id="298" r:id="rId5"/>
    <p:sldId id="259" r:id="rId6"/>
    <p:sldId id="261" r:id="rId7"/>
    <p:sldId id="265" r:id="rId8"/>
    <p:sldId id="264" r:id="rId9"/>
    <p:sldId id="282" r:id="rId10"/>
    <p:sldId id="272" r:id="rId11"/>
    <p:sldId id="277" r:id="rId12"/>
    <p:sldId id="278" r:id="rId13"/>
    <p:sldId id="279" r:id="rId14"/>
    <p:sldId id="281" r:id="rId15"/>
    <p:sldId id="280" r:id="rId16"/>
    <p:sldId id="273" r:id="rId17"/>
    <p:sldId id="294" r:id="rId18"/>
    <p:sldId id="293" r:id="rId19"/>
    <p:sldId id="295" r:id="rId20"/>
    <p:sldId id="287" r:id="rId21"/>
    <p:sldId id="296" r:id="rId22"/>
    <p:sldId id="275" r:id="rId23"/>
    <p:sldId id="266" r:id="rId24"/>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3" d="100"/>
          <a:sy n="163" d="100"/>
        </p:scale>
        <p:origin x="1734"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23" d="100"/>
          <a:sy n="123" d="100"/>
        </p:scale>
        <p:origin x="-49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dgm:t>
        <a:bodyPr lIns="0" rIns="0"/>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custLinFactY="-100000" custLinFactNeighborY="-11799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custLinFactY="-100000" custLinFactNeighborY="-115996">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custLinFactY="-100000" custLinFactNeighborY="-115996">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custLinFactY="-100000" custLinFactNeighborY="-115996">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custLinFactY="-100000" custLinFactNeighborY="-115996">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custLinFactY="-100000" custLinFactNeighborY="-115996">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custLinFactY="-100000" custLinFactNeighborY="-115996">
        <dgm:presLayoutVars>
          <dgm:chMax val="0"/>
          <dgm:chPref val="0"/>
          <dgm:bulletEnabled val="1"/>
        </dgm:presLayoutVars>
      </dgm:prSet>
      <dgm:spPr/>
      <dgm:t>
        <a:bodyPr/>
        <a:lstStyle/>
        <a:p>
          <a:endParaRPr kumimoji="1" lang="ja-JP" altLang="en-US"/>
        </a:p>
      </dgm:t>
    </dgm:pt>
  </dgm:ptLst>
  <dgm:cxnLst>
    <dgm:cxn modelId="{E92DC3AA-32CC-4CE5-BE49-5DF225966654}" type="presOf" srcId="{6D351A8D-321D-4A0E-BADE-BA7D7A1B8837}" destId="{3990B120-924D-44BB-8997-BD2CDD91EBCA}"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B8896595-9A32-4B83-A7CD-D328A778CF63}" type="presOf" srcId="{11F57612-9F4E-4686-82E3-C7FB549272E7}" destId="{35E7B843-9A9B-48AF-8F89-B18882E08E23}" srcOrd="0" destOrd="0" presId="urn:microsoft.com/office/officeart/2005/8/layout/chevron1"/>
    <dgm:cxn modelId="{A8FE2A31-80B4-468C-AA89-EBD3D2AAF3B7}" srcId="{11F57612-9F4E-4686-82E3-C7FB549272E7}" destId="{A68BD268-AC28-49BD-A753-82036E5AEF57}" srcOrd="4" destOrd="0" parTransId="{4E98CA17-6B6F-4FAB-9985-4278FAB50BF1}" sibTransId="{E9B5296A-BD1D-431A-89F8-69E83DD77C78}"/>
    <dgm:cxn modelId="{6B7DF4E8-6498-40C3-889A-2EC4194A4F7A}" type="presOf" srcId="{923DFA74-D9FD-4905-AC39-83323600EE15}" destId="{47074F96-D2F7-491A-B9D0-0535CF85D5F5}"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75AF0BAF-994A-4D5D-90EE-C4086D800BA9}" srcId="{11F57612-9F4E-4686-82E3-C7FB549272E7}" destId="{042FB19F-8C05-4F05-B97C-FFB9A3B7CAA8}" srcOrd="2" destOrd="0" parTransId="{96AC81B1-0CE1-40DF-AA36-75B8F6FF9343}" sibTransId="{7E0C86A3-F073-4051-8342-F40305E46573}"/>
    <dgm:cxn modelId="{7F3C31A5-936E-4207-996A-66FF8F0B50CA}" type="presOf" srcId="{A68BD268-AC28-49BD-A753-82036E5AEF57}" destId="{43CDAE0C-0F14-4454-9111-EFB812986FA2}"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C37B614A-7F1C-48AC-BE6E-86AB8C75999E}" srcId="{11F57612-9F4E-4686-82E3-C7FB549272E7}" destId="{923DFA74-D9FD-4905-AC39-83323600EE15}" srcOrd="6" destOrd="0" parTransId="{532F6D9F-50F4-49B4-A1AE-971355FF86EC}" sibTransId="{E99A3CE4-0296-400F-9AD1-1C6F4A7AFCF0}"/>
    <dgm:cxn modelId="{020BF9FB-300D-4624-AE7C-C9767F66E670}" type="presOf" srcId="{30F32FA5-28D9-4429-B825-C07B7B011981}" destId="{B09AEDA8-3E3C-4C8A-9DE8-272F6C253474}" srcOrd="0" destOrd="0" presId="urn:microsoft.com/office/officeart/2005/8/layout/chevron1"/>
    <dgm:cxn modelId="{1BE08A42-B079-46C4-A226-2FEE9CCC80BC}" type="presOf" srcId="{31C362CA-A798-4AA3-B383-621D185109A0}" destId="{0A4DA93E-B24C-4978-B614-14674408A7E5}"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26D71E70-FC99-4237-B9D6-8B89A7124F6F}" type="presOf" srcId="{042FB19F-8C05-4F05-B97C-FFB9A3B7CAA8}" destId="{93A83997-7789-4760-B34E-EB3200B22ABD}" srcOrd="0" destOrd="0" presId="urn:microsoft.com/office/officeart/2005/8/layout/chevron1"/>
    <dgm:cxn modelId="{940500A1-5A6C-4F87-B476-8E8E2BA56233}" type="presOf" srcId="{F7CBCC76-BA85-4BD2-83F7-011A701A0CD1}" destId="{FD672088-71A4-4980-A076-8722ED90F201}" srcOrd="0" destOrd="0" presId="urn:microsoft.com/office/officeart/2005/8/layout/chevron1"/>
    <dgm:cxn modelId="{3A13FB82-2578-4868-A7AB-706A94C439B2}" type="presParOf" srcId="{35E7B843-9A9B-48AF-8F89-B18882E08E23}" destId="{0A4DA93E-B24C-4978-B614-14674408A7E5}" srcOrd="0" destOrd="0" presId="urn:microsoft.com/office/officeart/2005/8/layout/chevron1"/>
    <dgm:cxn modelId="{19BF746B-A906-4F94-81E5-B74590670559}" type="presParOf" srcId="{35E7B843-9A9B-48AF-8F89-B18882E08E23}" destId="{008B156A-C27C-4711-9409-D62ED0CEAF2E}" srcOrd="1" destOrd="0" presId="urn:microsoft.com/office/officeart/2005/8/layout/chevron1"/>
    <dgm:cxn modelId="{A5C4A910-111B-4E5E-A882-2E097595E35D}" type="presParOf" srcId="{35E7B843-9A9B-48AF-8F89-B18882E08E23}" destId="{B09AEDA8-3E3C-4C8A-9DE8-272F6C253474}" srcOrd="2" destOrd="0" presId="urn:microsoft.com/office/officeart/2005/8/layout/chevron1"/>
    <dgm:cxn modelId="{C2169394-F323-4995-80CD-B2624BF0058C}" type="presParOf" srcId="{35E7B843-9A9B-48AF-8F89-B18882E08E23}" destId="{258833D3-E833-4C4C-9172-C6DF90EB3E39}" srcOrd="3" destOrd="0" presId="urn:microsoft.com/office/officeart/2005/8/layout/chevron1"/>
    <dgm:cxn modelId="{27B6C3E0-BCE4-456B-AE97-952353B04C04}" type="presParOf" srcId="{35E7B843-9A9B-48AF-8F89-B18882E08E23}" destId="{93A83997-7789-4760-B34E-EB3200B22ABD}" srcOrd="4" destOrd="0" presId="urn:microsoft.com/office/officeart/2005/8/layout/chevron1"/>
    <dgm:cxn modelId="{0CA52226-EAA0-49F8-A206-613AF772594D}" type="presParOf" srcId="{35E7B843-9A9B-48AF-8F89-B18882E08E23}" destId="{CF1132A0-C9B4-40A3-87AA-7A7107E05D88}" srcOrd="5" destOrd="0" presId="urn:microsoft.com/office/officeart/2005/8/layout/chevron1"/>
    <dgm:cxn modelId="{5F4FC48A-2D32-4F4C-9DF0-40E0A651A77C}" type="presParOf" srcId="{35E7B843-9A9B-48AF-8F89-B18882E08E23}" destId="{3990B120-924D-44BB-8997-BD2CDD91EBCA}" srcOrd="6" destOrd="0" presId="urn:microsoft.com/office/officeart/2005/8/layout/chevron1"/>
    <dgm:cxn modelId="{59F24202-07E9-4D4B-8D79-B05ADD213502}" type="presParOf" srcId="{35E7B843-9A9B-48AF-8F89-B18882E08E23}" destId="{F6F778FC-1913-41EA-98C9-8C6B13850A55}" srcOrd="7" destOrd="0" presId="urn:microsoft.com/office/officeart/2005/8/layout/chevron1"/>
    <dgm:cxn modelId="{DB44C714-98C5-482F-97D4-44BDFAC47624}" type="presParOf" srcId="{35E7B843-9A9B-48AF-8F89-B18882E08E23}" destId="{43CDAE0C-0F14-4454-9111-EFB812986FA2}" srcOrd="8" destOrd="0" presId="urn:microsoft.com/office/officeart/2005/8/layout/chevron1"/>
    <dgm:cxn modelId="{E13C7803-C3F5-4937-9178-6B1948534AF4}" type="presParOf" srcId="{35E7B843-9A9B-48AF-8F89-B18882E08E23}" destId="{B7FA89A2-F478-4AD6-9EAC-06E754ED50A6}" srcOrd="9" destOrd="0" presId="urn:microsoft.com/office/officeart/2005/8/layout/chevron1"/>
    <dgm:cxn modelId="{12D75193-0216-4F4B-A0CD-E0D08E69ABCA}" type="presParOf" srcId="{35E7B843-9A9B-48AF-8F89-B18882E08E23}" destId="{FD672088-71A4-4980-A076-8722ED90F201}" srcOrd="10" destOrd="0" presId="urn:microsoft.com/office/officeart/2005/8/layout/chevron1"/>
    <dgm:cxn modelId="{EC78577A-4F6C-46F1-8F3E-79623191A20A}" type="presParOf" srcId="{35E7B843-9A9B-48AF-8F89-B18882E08E23}" destId="{FAD4AD00-6EAE-44B1-A447-DA464BBA2CCB}" srcOrd="11" destOrd="0" presId="urn:microsoft.com/office/officeart/2005/8/layout/chevron1"/>
    <dgm:cxn modelId="{983893C8-8CEF-4FEE-B1ED-FE0EFDB0B540}"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68195C8E-F053-4DD7-A58D-EF9870036FE5}" type="presOf" srcId="{30F32FA5-28D9-4429-B825-C07B7B011981}" destId="{B09AEDA8-3E3C-4C8A-9DE8-272F6C253474}" srcOrd="0" destOrd="0" presId="urn:microsoft.com/office/officeart/2005/8/layout/chevron1"/>
    <dgm:cxn modelId="{D37FFFE5-C5E8-4724-B566-FBB400627B09}" type="presOf" srcId="{11F57612-9F4E-4686-82E3-C7FB549272E7}" destId="{35E7B843-9A9B-48AF-8F89-B18882E08E23}" srcOrd="0" destOrd="0" presId="urn:microsoft.com/office/officeart/2005/8/layout/chevron1"/>
    <dgm:cxn modelId="{0B79E91D-8016-4528-8031-0F09F44CB1D4}" type="presOf" srcId="{31C362CA-A798-4AA3-B383-621D185109A0}" destId="{0A4DA93E-B24C-4978-B614-14674408A7E5}"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B965C916-6098-4956-B2DF-A136D088F70F}" type="presOf" srcId="{042FB19F-8C05-4F05-B97C-FFB9A3B7CAA8}" destId="{93A83997-7789-4760-B34E-EB3200B22ABD}"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8D9E76E9-DEA6-4DDF-929C-8C6F5370D815}" type="presOf" srcId="{6D351A8D-321D-4A0E-BADE-BA7D7A1B8837}" destId="{3990B120-924D-44BB-8997-BD2CDD91EBCA}" srcOrd="0" destOrd="0" presId="urn:microsoft.com/office/officeart/2005/8/layout/chevron1"/>
    <dgm:cxn modelId="{83DE2B88-5729-407B-920E-18C03EF18F1A}" type="presOf" srcId="{923DFA74-D9FD-4905-AC39-83323600EE15}" destId="{47074F96-D2F7-491A-B9D0-0535CF85D5F5}" srcOrd="0" destOrd="0" presId="urn:microsoft.com/office/officeart/2005/8/layout/chevron1"/>
    <dgm:cxn modelId="{8E7286EE-1C38-4A3E-BC22-191C93293684}" type="presOf" srcId="{F7CBCC76-BA85-4BD2-83F7-011A701A0CD1}" destId="{FD672088-71A4-4980-A076-8722ED90F201}"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299417F9-3C63-4922-AAD2-A09A1BB11634}" type="presOf" srcId="{A68BD268-AC28-49BD-A753-82036E5AEF57}" destId="{43CDAE0C-0F14-4454-9111-EFB812986FA2}"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4A2E72D5-9210-4952-8354-7E1F937F763F}" type="presParOf" srcId="{35E7B843-9A9B-48AF-8F89-B18882E08E23}" destId="{0A4DA93E-B24C-4978-B614-14674408A7E5}" srcOrd="0" destOrd="0" presId="urn:microsoft.com/office/officeart/2005/8/layout/chevron1"/>
    <dgm:cxn modelId="{A003C7E2-43E4-4B65-B750-6C730F9DD1E5}" type="presParOf" srcId="{35E7B843-9A9B-48AF-8F89-B18882E08E23}" destId="{008B156A-C27C-4711-9409-D62ED0CEAF2E}" srcOrd="1" destOrd="0" presId="urn:microsoft.com/office/officeart/2005/8/layout/chevron1"/>
    <dgm:cxn modelId="{4B1F3B51-DBE5-424D-8779-9859694FB359}" type="presParOf" srcId="{35E7B843-9A9B-48AF-8F89-B18882E08E23}" destId="{B09AEDA8-3E3C-4C8A-9DE8-272F6C253474}" srcOrd="2" destOrd="0" presId="urn:microsoft.com/office/officeart/2005/8/layout/chevron1"/>
    <dgm:cxn modelId="{41EDC54C-B7F3-4ED8-8D2B-FA4F183D2497}" type="presParOf" srcId="{35E7B843-9A9B-48AF-8F89-B18882E08E23}" destId="{258833D3-E833-4C4C-9172-C6DF90EB3E39}" srcOrd="3" destOrd="0" presId="urn:microsoft.com/office/officeart/2005/8/layout/chevron1"/>
    <dgm:cxn modelId="{483C609A-5992-4A85-A947-C39814BD4523}" type="presParOf" srcId="{35E7B843-9A9B-48AF-8F89-B18882E08E23}" destId="{93A83997-7789-4760-B34E-EB3200B22ABD}" srcOrd="4" destOrd="0" presId="urn:microsoft.com/office/officeart/2005/8/layout/chevron1"/>
    <dgm:cxn modelId="{6536FEA0-D835-489F-B21D-FF57277754CF}" type="presParOf" srcId="{35E7B843-9A9B-48AF-8F89-B18882E08E23}" destId="{CF1132A0-C9B4-40A3-87AA-7A7107E05D88}" srcOrd="5" destOrd="0" presId="urn:microsoft.com/office/officeart/2005/8/layout/chevron1"/>
    <dgm:cxn modelId="{7C244FD8-2224-42E1-8052-53E05781EAF0}" type="presParOf" srcId="{35E7B843-9A9B-48AF-8F89-B18882E08E23}" destId="{3990B120-924D-44BB-8997-BD2CDD91EBCA}" srcOrd="6" destOrd="0" presId="urn:microsoft.com/office/officeart/2005/8/layout/chevron1"/>
    <dgm:cxn modelId="{FF1BA263-B670-4949-BA9F-849FA2BC6CC4}" type="presParOf" srcId="{35E7B843-9A9B-48AF-8F89-B18882E08E23}" destId="{F6F778FC-1913-41EA-98C9-8C6B13850A55}" srcOrd="7" destOrd="0" presId="urn:microsoft.com/office/officeart/2005/8/layout/chevron1"/>
    <dgm:cxn modelId="{345CDF0A-2998-4F00-A831-555DF5C0731A}" type="presParOf" srcId="{35E7B843-9A9B-48AF-8F89-B18882E08E23}" destId="{43CDAE0C-0F14-4454-9111-EFB812986FA2}" srcOrd="8" destOrd="0" presId="urn:microsoft.com/office/officeart/2005/8/layout/chevron1"/>
    <dgm:cxn modelId="{3C290D07-7414-4ABA-9CC3-71E3CEBE211A}" type="presParOf" srcId="{35E7B843-9A9B-48AF-8F89-B18882E08E23}" destId="{B7FA89A2-F478-4AD6-9EAC-06E754ED50A6}" srcOrd="9" destOrd="0" presId="urn:microsoft.com/office/officeart/2005/8/layout/chevron1"/>
    <dgm:cxn modelId="{AF0DCC47-9C1B-4E5E-B203-9E994EA6B2EA}" type="presParOf" srcId="{35E7B843-9A9B-48AF-8F89-B18882E08E23}" destId="{FD672088-71A4-4980-A076-8722ED90F201}" srcOrd="10" destOrd="0" presId="urn:microsoft.com/office/officeart/2005/8/layout/chevron1"/>
    <dgm:cxn modelId="{2A3B5567-A8A3-4E11-AD96-5A6DF451FB97}" type="presParOf" srcId="{35E7B843-9A9B-48AF-8F89-B18882E08E23}" destId="{FAD4AD00-6EAE-44B1-A447-DA464BBA2CCB}" srcOrd="11" destOrd="0" presId="urn:microsoft.com/office/officeart/2005/8/layout/chevron1"/>
    <dgm:cxn modelId="{3408A0CD-77F7-436A-A094-42A28BC656D2}"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3672C71F-CF9E-4A80-994E-D598212C4F61}" type="presOf" srcId="{11F57612-9F4E-4686-82E3-C7FB549272E7}" destId="{35E7B843-9A9B-48AF-8F89-B18882E08E23}"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A3966635-42E2-4BB2-B360-BA60B2A23EAF}" type="presOf" srcId="{923DFA74-D9FD-4905-AC39-83323600EE15}" destId="{47074F96-D2F7-491A-B9D0-0535CF85D5F5}" srcOrd="0" destOrd="0" presId="urn:microsoft.com/office/officeart/2005/8/layout/chevron1"/>
    <dgm:cxn modelId="{7A7970CF-7AE2-4F8C-A895-1C2BDE9FC4D2}" type="presOf" srcId="{31C362CA-A798-4AA3-B383-621D185109A0}" destId="{0A4DA93E-B24C-4978-B614-14674408A7E5}"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27668711-03A5-4A77-8F8B-BDD21EECD1E8}" type="presOf" srcId="{30F32FA5-28D9-4429-B825-C07B7B011981}" destId="{B09AEDA8-3E3C-4C8A-9DE8-272F6C253474}"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07FEF23B-D2D2-4C2F-BCF4-66ABA8F84AD9}" type="presOf" srcId="{042FB19F-8C05-4F05-B97C-FFB9A3B7CAA8}" destId="{93A83997-7789-4760-B34E-EB3200B22ABD}"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66BBC086-836B-4F71-B87F-B07A04BDE906}" type="presOf" srcId="{6D351A8D-321D-4A0E-BADE-BA7D7A1B8837}" destId="{3990B120-924D-44BB-8997-BD2CDD91EBCA}" srcOrd="0" destOrd="0" presId="urn:microsoft.com/office/officeart/2005/8/layout/chevron1"/>
    <dgm:cxn modelId="{8D355F3D-33C7-45A6-A964-AF6DE0F04B38}" type="presOf" srcId="{A68BD268-AC28-49BD-A753-82036E5AEF57}" destId="{43CDAE0C-0F14-4454-9111-EFB812986FA2}"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6626FC31-45CB-4F29-97BE-C3855856225A}" type="presOf" srcId="{F7CBCC76-BA85-4BD2-83F7-011A701A0CD1}" destId="{FD672088-71A4-4980-A076-8722ED90F201}" srcOrd="0" destOrd="0" presId="urn:microsoft.com/office/officeart/2005/8/layout/chevron1"/>
    <dgm:cxn modelId="{F5D3D699-1FEE-4801-BDA1-DB9722BF2568}" type="presParOf" srcId="{35E7B843-9A9B-48AF-8F89-B18882E08E23}" destId="{0A4DA93E-B24C-4978-B614-14674408A7E5}" srcOrd="0" destOrd="0" presId="urn:microsoft.com/office/officeart/2005/8/layout/chevron1"/>
    <dgm:cxn modelId="{0CC18011-9357-4158-9B61-3B3A7A5AD1A7}" type="presParOf" srcId="{35E7B843-9A9B-48AF-8F89-B18882E08E23}" destId="{008B156A-C27C-4711-9409-D62ED0CEAF2E}" srcOrd="1" destOrd="0" presId="urn:microsoft.com/office/officeart/2005/8/layout/chevron1"/>
    <dgm:cxn modelId="{2B1F93ED-4D4A-4EA1-92B4-C0F7AEBD9997}" type="presParOf" srcId="{35E7B843-9A9B-48AF-8F89-B18882E08E23}" destId="{B09AEDA8-3E3C-4C8A-9DE8-272F6C253474}" srcOrd="2" destOrd="0" presId="urn:microsoft.com/office/officeart/2005/8/layout/chevron1"/>
    <dgm:cxn modelId="{E3DC472C-50C1-416D-9457-0C06CC381B08}" type="presParOf" srcId="{35E7B843-9A9B-48AF-8F89-B18882E08E23}" destId="{258833D3-E833-4C4C-9172-C6DF90EB3E39}" srcOrd="3" destOrd="0" presId="urn:microsoft.com/office/officeart/2005/8/layout/chevron1"/>
    <dgm:cxn modelId="{C48F11D3-3F62-4438-A041-3A2073C40D60}" type="presParOf" srcId="{35E7B843-9A9B-48AF-8F89-B18882E08E23}" destId="{93A83997-7789-4760-B34E-EB3200B22ABD}" srcOrd="4" destOrd="0" presId="urn:microsoft.com/office/officeart/2005/8/layout/chevron1"/>
    <dgm:cxn modelId="{BF51EB59-9A58-42A8-AC4E-29A26B67059D}" type="presParOf" srcId="{35E7B843-9A9B-48AF-8F89-B18882E08E23}" destId="{CF1132A0-C9B4-40A3-87AA-7A7107E05D88}" srcOrd="5" destOrd="0" presId="urn:microsoft.com/office/officeart/2005/8/layout/chevron1"/>
    <dgm:cxn modelId="{2DD41849-3448-4CB0-9F45-DFC27E027F34}" type="presParOf" srcId="{35E7B843-9A9B-48AF-8F89-B18882E08E23}" destId="{3990B120-924D-44BB-8997-BD2CDD91EBCA}" srcOrd="6" destOrd="0" presId="urn:microsoft.com/office/officeart/2005/8/layout/chevron1"/>
    <dgm:cxn modelId="{744AD548-F3C7-4DB2-A306-8E086C282DB4}" type="presParOf" srcId="{35E7B843-9A9B-48AF-8F89-B18882E08E23}" destId="{F6F778FC-1913-41EA-98C9-8C6B13850A55}" srcOrd="7" destOrd="0" presId="urn:microsoft.com/office/officeart/2005/8/layout/chevron1"/>
    <dgm:cxn modelId="{0E4AB84D-B79C-45D4-A06A-A8CD5BD5BDA9}" type="presParOf" srcId="{35E7B843-9A9B-48AF-8F89-B18882E08E23}" destId="{43CDAE0C-0F14-4454-9111-EFB812986FA2}" srcOrd="8" destOrd="0" presId="urn:microsoft.com/office/officeart/2005/8/layout/chevron1"/>
    <dgm:cxn modelId="{1D34447B-D8C0-443D-9A8D-5C4ECBBBD7A6}" type="presParOf" srcId="{35E7B843-9A9B-48AF-8F89-B18882E08E23}" destId="{B7FA89A2-F478-4AD6-9EAC-06E754ED50A6}" srcOrd="9" destOrd="0" presId="urn:microsoft.com/office/officeart/2005/8/layout/chevron1"/>
    <dgm:cxn modelId="{5AF24A2A-DA76-40F7-82C7-21EF679882F8}" type="presParOf" srcId="{35E7B843-9A9B-48AF-8F89-B18882E08E23}" destId="{FD672088-71A4-4980-A076-8722ED90F201}" srcOrd="10" destOrd="0" presId="urn:microsoft.com/office/officeart/2005/8/layout/chevron1"/>
    <dgm:cxn modelId="{2B67EC8C-2B17-4D8B-B40E-AA65794C72FE}" type="presParOf" srcId="{35E7B843-9A9B-48AF-8F89-B18882E08E23}" destId="{FAD4AD00-6EAE-44B1-A447-DA464BBA2CCB}" srcOrd="11" destOrd="0" presId="urn:microsoft.com/office/officeart/2005/8/layout/chevron1"/>
    <dgm:cxn modelId="{25A1E2E5-5023-400A-BAEF-A8274C4924CC}"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1DF7D30A-4764-4E10-AD74-044B9E063A04}" type="presOf" srcId="{A68BD268-AC28-49BD-A753-82036E5AEF57}" destId="{43CDAE0C-0F14-4454-9111-EFB812986FA2}"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33CD1F80-EC24-43F1-AFCD-1B971659A79E}" type="presOf" srcId="{30F32FA5-28D9-4429-B825-C07B7B011981}" destId="{B09AEDA8-3E3C-4C8A-9DE8-272F6C253474}"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67F4DB52-CEAF-4EA2-B516-58901A0BBD60}" type="presOf" srcId="{31C362CA-A798-4AA3-B383-621D185109A0}" destId="{0A4DA93E-B24C-4978-B614-14674408A7E5}"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DC011B41-C82A-4245-9B89-C1EC2CA0F097}" type="presOf" srcId="{923DFA74-D9FD-4905-AC39-83323600EE15}" destId="{47074F96-D2F7-491A-B9D0-0535CF85D5F5}" srcOrd="0" destOrd="0" presId="urn:microsoft.com/office/officeart/2005/8/layout/chevron1"/>
    <dgm:cxn modelId="{4778C0E8-779F-4663-8311-B85DA2EE18BD}" type="presOf" srcId="{6D351A8D-321D-4A0E-BADE-BA7D7A1B8837}" destId="{3990B120-924D-44BB-8997-BD2CDD91EBCA}" srcOrd="0" destOrd="0" presId="urn:microsoft.com/office/officeart/2005/8/layout/chevron1"/>
    <dgm:cxn modelId="{36713B77-8A7B-4E4F-8E28-EC28AE57915B}" type="presOf" srcId="{042FB19F-8C05-4F05-B97C-FFB9A3B7CAA8}" destId="{93A83997-7789-4760-B34E-EB3200B22ABD}"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C1E85629-77B2-4351-9CD5-82DE7BF4800A}" type="presOf" srcId="{11F57612-9F4E-4686-82E3-C7FB549272E7}" destId="{35E7B843-9A9B-48AF-8F89-B18882E08E23}"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08623DB1-FF77-4D0D-87ED-2A538F38A7EE}" type="presOf" srcId="{F7CBCC76-BA85-4BD2-83F7-011A701A0CD1}" destId="{FD672088-71A4-4980-A076-8722ED90F201}" srcOrd="0" destOrd="0" presId="urn:microsoft.com/office/officeart/2005/8/layout/chevron1"/>
    <dgm:cxn modelId="{94ABED6E-63CC-46EA-8707-97DB1812AE79}" type="presParOf" srcId="{35E7B843-9A9B-48AF-8F89-B18882E08E23}" destId="{0A4DA93E-B24C-4978-B614-14674408A7E5}" srcOrd="0" destOrd="0" presId="urn:microsoft.com/office/officeart/2005/8/layout/chevron1"/>
    <dgm:cxn modelId="{A3293696-8AF9-474A-B270-B2FDB208990C}" type="presParOf" srcId="{35E7B843-9A9B-48AF-8F89-B18882E08E23}" destId="{008B156A-C27C-4711-9409-D62ED0CEAF2E}" srcOrd="1" destOrd="0" presId="urn:microsoft.com/office/officeart/2005/8/layout/chevron1"/>
    <dgm:cxn modelId="{6479C272-5688-42B6-90B7-19164045FAEE}" type="presParOf" srcId="{35E7B843-9A9B-48AF-8F89-B18882E08E23}" destId="{B09AEDA8-3E3C-4C8A-9DE8-272F6C253474}" srcOrd="2" destOrd="0" presId="urn:microsoft.com/office/officeart/2005/8/layout/chevron1"/>
    <dgm:cxn modelId="{5CADEA53-2E3B-4E55-84D7-3BD28ACCD1A3}" type="presParOf" srcId="{35E7B843-9A9B-48AF-8F89-B18882E08E23}" destId="{258833D3-E833-4C4C-9172-C6DF90EB3E39}" srcOrd="3" destOrd="0" presId="urn:microsoft.com/office/officeart/2005/8/layout/chevron1"/>
    <dgm:cxn modelId="{B1851A6C-23AA-4E61-8CBC-53D425707A23}" type="presParOf" srcId="{35E7B843-9A9B-48AF-8F89-B18882E08E23}" destId="{93A83997-7789-4760-B34E-EB3200B22ABD}" srcOrd="4" destOrd="0" presId="urn:microsoft.com/office/officeart/2005/8/layout/chevron1"/>
    <dgm:cxn modelId="{82AF7B2D-CF78-4543-9AC5-51A2BEFB2E47}" type="presParOf" srcId="{35E7B843-9A9B-48AF-8F89-B18882E08E23}" destId="{CF1132A0-C9B4-40A3-87AA-7A7107E05D88}" srcOrd="5" destOrd="0" presId="urn:microsoft.com/office/officeart/2005/8/layout/chevron1"/>
    <dgm:cxn modelId="{C7E488AD-8191-45DB-AF79-B4B5DA80289E}" type="presParOf" srcId="{35E7B843-9A9B-48AF-8F89-B18882E08E23}" destId="{3990B120-924D-44BB-8997-BD2CDD91EBCA}" srcOrd="6" destOrd="0" presId="urn:microsoft.com/office/officeart/2005/8/layout/chevron1"/>
    <dgm:cxn modelId="{DD5FA195-C8F9-4AFB-A5F4-BC0D0CF57BEC}" type="presParOf" srcId="{35E7B843-9A9B-48AF-8F89-B18882E08E23}" destId="{F6F778FC-1913-41EA-98C9-8C6B13850A55}" srcOrd="7" destOrd="0" presId="urn:microsoft.com/office/officeart/2005/8/layout/chevron1"/>
    <dgm:cxn modelId="{3412C754-C141-4D0B-BB2B-A376436A77F1}" type="presParOf" srcId="{35E7B843-9A9B-48AF-8F89-B18882E08E23}" destId="{43CDAE0C-0F14-4454-9111-EFB812986FA2}" srcOrd="8" destOrd="0" presId="urn:microsoft.com/office/officeart/2005/8/layout/chevron1"/>
    <dgm:cxn modelId="{4565A964-0A11-4F1E-B24C-C7076DB68E04}" type="presParOf" srcId="{35E7B843-9A9B-48AF-8F89-B18882E08E23}" destId="{B7FA89A2-F478-4AD6-9EAC-06E754ED50A6}" srcOrd="9" destOrd="0" presId="urn:microsoft.com/office/officeart/2005/8/layout/chevron1"/>
    <dgm:cxn modelId="{72268FE6-F27E-4923-A7CA-312D477AF727}" type="presParOf" srcId="{35E7B843-9A9B-48AF-8F89-B18882E08E23}" destId="{FD672088-71A4-4980-A076-8722ED90F201}" srcOrd="10" destOrd="0" presId="urn:microsoft.com/office/officeart/2005/8/layout/chevron1"/>
    <dgm:cxn modelId="{7BA9BE27-5A63-4181-98CF-0B76F739C2EF}" type="presParOf" srcId="{35E7B843-9A9B-48AF-8F89-B18882E08E23}" destId="{FAD4AD00-6EAE-44B1-A447-DA464BBA2CCB}" srcOrd="11" destOrd="0" presId="urn:microsoft.com/office/officeart/2005/8/layout/chevron1"/>
    <dgm:cxn modelId="{D79AC15A-8299-462C-8E68-50942B3916DD}"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FCA9E756-BEFE-448C-92D4-7A9DF1F98A84}" type="presOf" srcId="{11F57612-9F4E-4686-82E3-C7FB549272E7}" destId="{35E7B843-9A9B-48AF-8F89-B18882E08E23}"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BF6CB667-7774-4E36-8563-D081EFE97AC8}" type="presOf" srcId="{31C362CA-A798-4AA3-B383-621D185109A0}" destId="{0A4DA93E-B24C-4978-B614-14674408A7E5}" srcOrd="0" destOrd="0" presId="urn:microsoft.com/office/officeart/2005/8/layout/chevron1"/>
    <dgm:cxn modelId="{B3A65B99-8C96-402D-BA9B-F424620FF23F}" type="presOf" srcId="{042FB19F-8C05-4F05-B97C-FFB9A3B7CAA8}" destId="{93A83997-7789-4760-B34E-EB3200B22ABD}"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82D8A9C5-C740-48CD-906A-D516EE74ED34}" type="presOf" srcId="{923DFA74-D9FD-4905-AC39-83323600EE15}" destId="{47074F96-D2F7-491A-B9D0-0535CF85D5F5}" srcOrd="0" destOrd="0" presId="urn:microsoft.com/office/officeart/2005/8/layout/chevron1"/>
    <dgm:cxn modelId="{B0E15CFA-B9B5-4643-A114-FB63696160D6}" type="presOf" srcId="{6D351A8D-321D-4A0E-BADE-BA7D7A1B8837}" destId="{3990B120-924D-44BB-8997-BD2CDD91EBCA}"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2832C7AA-CC0B-47CC-AE95-27A73B7EAC1C}" type="presOf" srcId="{F7CBCC76-BA85-4BD2-83F7-011A701A0CD1}" destId="{FD672088-71A4-4980-A076-8722ED90F201}" srcOrd="0" destOrd="0" presId="urn:microsoft.com/office/officeart/2005/8/layout/chevron1"/>
    <dgm:cxn modelId="{EAA70634-23FE-431B-96A1-9E6FBFA17FBD}" type="presOf" srcId="{30F32FA5-28D9-4429-B825-C07B7B011981}" destId="{B09AEDA8-3E3C-4C8A-9DE8-272F6C253474}" srcOrd="0" destOrd="0" presId="urn:microsoft.com/office/officeart/2005/8/layout/chevron1"/>
    <dgm:cxn modelId="{D90A0418-2DFE-4F71-AC64-3BBC89B9F854}" type="presOf" srcId="{A68BD268-AC28-49BD-A753-82036E5AEF57}" destId="{43CDAE0C-0F14-4454-9111-EFB812986FA2}" srcOrd="0" destOrd="0" presId="urn:microsoft.com/office/officeart/2005/8/layout/chevron1"/>
    <dgm:cxn modelId="{55518C4B-4E30-4F68-B1AE-8443B080FD91}" type="presParOf" srcId="{35E7B843-9A9B-48AF-8F89-B18882E08E23}" destId="{0A4DA93E-B24C-4978-B614-14674408A7E5}" srcOrd="0" destOrd="0" presId="urn:microsoft.com/office/officeart/2005/8/layout/chevron1"/>
    <dgm:cxn modelId="{AF14951D-763D-4409-9871-17F7C01619C0}" type="presParOf" srcId="{35E7B843-9A9B-48AF-8F89-B18882E08E23}" destId="{008B156A-C27C-4711-9409-D62ED0CEAF2E}" srcOrd="1" destOrd="0" presId="urn:microsoft.com/office/officeart/2005/8/layout/chevron1"/>
    <dgm:cxn modelId="{410258EC-5B97-451B-843E-D8B71C793283}" type="presParOf" srcId="{35E7B843-9A9B-48AF-8F89-B18882E08E23}" destId="{B09AEDA8-3E3C-4C8A-9DE8-272F6C253474}" srcOrd="2" destOrd="0" presId="urn:microsoft.com/office/officeart/2005/8/layout/chevron1"/>
    <dgm:cxn modelId="{B419809C-EEC9-4BA4-ABD6-8EF8A8A942A4}" type="presParOf" srcId="{35E7B843-9A9B-48AF-8F89-B18882E08E23}" destId="{258833D3-E833-4C4C-9172-C6DF90EB3E39}" srcOrd="3" destOrd="0" presId="urn:microsoft.com/office/officeart/2005/8/layout/chevron1"/>
    <dgm:cxn modelId="{0CD240EB-8039-42E1-AFD6-E418057A1E25}" type="presParOf" srcId="{35E7B843-9A9B-48AF-8F89-B18882E08E23}" destId="{93A83997-7789-4760-B34E-EB3200B22ABD}" srcOrd="4" destOrd="0" presId="urn:microsoft.com/office/officeart/2005/8/layout/chevron1"/>
    <dgm:cxn modelId="{708BAED5-3CE4-4021-A17A-5252977A76A1}" type="presParOf" srcId="{35E7B843-9A9B-48AF-8F89-B18882E08E23}" destId="{CF1132A0-C9B4-40A3-87AA-7A7107E05D88}" srcOrd="5" destOrd="0" presId="urn:microsoft.com/office/officeart/2005/8/layout/chevron1"/>
    <dgm:cxn modelId="{21DDEEB7-DE42-4C7B-B730-DF7960BD1D69}" type="presParOf" srcId="{35E7B843-9A9B-48AF-8F89-B18882E08E23}" destId="{3990B120-924D-44BB-8997-BD2CDD91EBCA}" srcOrd="6" destOrd="0" presId="urn:microsoft.com/office/officeart/2005/8/layout/chevron1"/>
    <dgm:cxn modelId="{F4842599-ED3E-4B56-8BBB-C13CCEB3FA34}" type="presParOf" srcId="{35E7B843-9A9B-48AF-8F89-B18882E08E23}" destId="{F6F778FC-1913-41EA-98C9-8C6B13850A55}" srcOrd="7" destOrd="0" presId="urn:microsoft.com/office/officeart/2005/8/layout/chevron1"/>
    <dgm:cxn modelId="{BD7D6DDC-A593-4E26-9F83-1B8B02A29995}" type="presParOf" srcId="{35E7B843-9A9B-48AF-8F89-B18882E08E23}" destId="{43CDAE0C-0F14-4454-9111-EFB812986FA2}" srcOrd="8" destOrd="0" presId="urn:microsoft.com/office/officeart/2005/8/layout/chevron1"/>
    <dgm:cxn modelId="{BEEF97AE-88A7-4EA3-B302-B2AF5C1D2FB1}" type="presParOf" srcId="{35E7B843-9A9B-48AF-8F89-B18882E08E23}" destId="{B7FA89A2-F478-4AD6-9EAC-06E754ED50A6}" srcOrd="9" destOrd="0" presId="urn:microsoft.com/office/officeart/2005/8/layout/chevron1"/>
    <dgm:cxn modelId="{24AABDAE-170C-43BD-9F9F-AB29C36EA6EF}" type="presParOf" srcId="{35E7B843-9A9B-48AF-8F89-B18882E08E23}" destId="{FD672088-71A4-4980-A076-8722ED90F201}" srcOrd="10" destOrd="0" presId="urn:microsoft.com/office/officeart/2005/8/layout/chevron1"/>
    <dgm:cxn modelId="{5EB3E7C7-D0DB-4DB6-8825-7104E719B720}" type="presParOf" srcId="{35E7B843-9A9B-48AF-8F89-B18882E08E23}" destId="{FAD4AD00-6EAE-44B1-A447-DA464BBA2CCB}" srcOrd="11" destOrd="0" presId="urn:microsoft.com/office/officeart/2005/8/layout/chevron1"/>
    <dgm:cxn modelId="{7CB56606-BBE2-4F6A-BED0-D751646D076C}"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custLinFactNeighborY="-1000">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5EFC29DA-8980-485D-9F74-431BC7D16CD9}" type="presOf" srcId="{30F32FA5-28D9-4429-B825-C07B7B011981}" destId="{B09AEDA8-3E3C-4C8A-9DE8-272F6C253474}" srcOrd="0" destOrd="0" presId="urn:microsoft.com/office/officeart/2005/8/layout/chevron1"/>
    <dgm:cxn modelId="{7DC147F6-6E63-4F1E-B8B9-E412B29142A8}" type="presOf" srcId="{A68BD268-AC28-49BD-A753-82036E5AEF57}" destId="{43CDAE0C-0F14-4454-9111-EFB812986FA2}" srcOrd="0" destOrd="0" presId="urn:microsoft.com/office/officeart/2005/8/layout/chevron1"/>
    <dgm:cxn modelId="{4AFB29EB-BEE3-429C-A70C-F0970D2407CC}" type="presOf" srcId="{923DFA74-D9FD-4905-AC39-83323600EE15}" destId="{47074F96-D2F7-491A-B9D0-0535CF85D5F5}" srcOrd="0" destOrd="0" presId="urn:microsoft.com/office/officeart/2005/8/layout/chevron1"/>
    <dgm:cxn modelId="{74291628-2D44-495D-B3FA-32DA2FD89402}" type="presOf" srcId="{11F57612-9F4E-4686-82E3-C7FB549272E7}" destId="{35E7B843-9A9B-48AF-8F89-B18882E08E23}"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FCC51C5A-5324-4975-B7B5-D555F817DC6E}" type="presOf" srcId="{31C362CA-A798-4AA3-B383-621D185109A0}" destId="{0A4DA93E-B24C-4978-B614-14674408A7E5}" srcOrd="0" destOrd="0" presId="urn:microsoft.com/office/officeart/2005/8/layout/chevron1"/>
    <dgm:cxn modelId="{59D705B0-1F42-47DF-A63A-41359D3A6440}" type="presOf" srcId="{6D351A8D-321D-4A0E-BADE-BA7D7A1B8837}" destId="{3990B120-924D-44BB-8997-BD2CDD91EBCA}"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A10386BE-FA0A-4F9F-A568-0DA7E7404D54}" type="presOf" srcId="{042FB19F-8C05-4F05-B97C-FFB9A3B7CAA8}" destId="{93A83997-7789-4760-B34E-EB3200B22ABD}"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CDF978B9-C43E-40F9-8B73-E76C1CAE486C}" type="presOf" srcId="{F7CBCC76-BA85-4BD2-83F7-011A701A0CD1}" destId="{FD672088-71A4-4980-A076-8722ED90F201}"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B07B3B5D-C305-4CFC-B22C-E3E8249026FB}" type="presParOf" srcId="{35E7B843-9A9B-48AF-8F89-B18882E08E23}" destId="{0A4DA93E-B24C-4978-B614-14674408A7E5}" srcOrd="0" destOrd="0" presId="urn:microsoft.com/office/officeart/2005/8/layout/chevron1"/>
    <dgm:cxn modelId="{B0BA68C3-0339-4D07-9E74-45CBDD773F7C}" type="presParOf" srcId="{35E7B843-9A9B-48AF-8F89-B18882E08E23}" destId="{008B156A-C27C-4711-9409-D62ED0CEAF2E}" srcOrd="1" destOrd="0" presId="urn:microsoft.com/office/officeart/2005/8/layout/chevron1"/>
    <dgm:cxn modelId="{C1D0754E-82D6-46F7-B4E8-1C40E410319A}" type="presParOf" srcId="{35E7B843-9A9B-48AF-8F89-B18882E08E23}" destId="{B09AEDA8-3E3C-4C8A-9DE8-272F6C253474}" srcOrd="2" destOrd="0" presId="urn:microsoft.com/office/officeart/2005/8/layout/chevron1"/>
    <dgm:cxn modelId="{E90D071E-9C3F-4C1F-A8AC-31435BA92AAA}" type="presParOf" srcId="{35E7B843-9A9B-48AF-8F89-B18882E08E23}" destId="{258833D3-E833-4C4C-9172-C6DF90EB3E39}" srcOrd="3" destOrd="0" presId="urn:microsoft.com/office/officeart/2005/8/layout/chevron1"/>
    <dgm:cxn modelId="{3BA34276-AC83-4704-B5D5-15583E858EA0}" type="presParOf" srcId="{35E7B843-9A9B-48AF-8F89-B18882E08E23}" destId="{93A83997-7789-4760-B34E-EB3200B22ABD}" srcOrd="4" destOrd="0" presId="urn:microsoft.com/office/officeart/2005/8/layout/chevron1"/>
    <dgm:cxn modelId="{49C39F13-CB71-424B-B491-165B96F5D219}" type="presParOf" srcId="{35E7B843-9A9B-48AF-8F89-B18882E08E23}" destId="{CF1132A0-C9B4-40A3-87AA-7A7107E05D88}" srcOrd="5" destOrd="0" presId="urn:microsoft.com/office/officeart/2005/8/layout/chevron1"/>
    <dgm:cxn modelId="{8ABD68F2-5965-4628-A256-D50266067D8F}" type="presParOf" srcId="{35E7B843-9A9B-48AF-8F89-B18882E08E23}" destId="{3990B120-924D-44BB-8997-BD2CDD91EBCA}" srcOrd="6" destOrd="0" presId="urn:microsoft.com/office/officeart/2005/8/layout/chevron1"/>
    <dgm:cxn modelId="{AC61207C-F944-4EED-97F2-98788EC7B5FF}" type="presParOf" srcId="{35E7B843-9A9B-48AF-8F89-B18882E08E23}" destId="{F6F778FC-1913-41EA-98C9-8C6B13850A55}" srcOrd="7" destOrd="0" presId="urn:microsoft.com/office/officeart/2005/8/layout/chevron1"/>
    <dgm:cxn modelId="{A795D163-626A-4A23-9CE4-7BCF024E8EE8}" type="presParOf" srcId="{35E7B843-9A9B-48AF-8F89-B18882E08E23}" destId="{43CDAE0C-0F14-4454-9111-EFB812986FA2}" srcOrd="8" destOrd="0" presId="urn:microsoft.com/office/officeart/2005/8/layout/chevron1"/>
    <dgm:cxn modelId="{1F821416-4130-4B32-A7D6-D4A46EC92723}" type="presParOf" srcId="{35E7B843-9A9B-48AF-8F89-B18882E08E23}" destId="{B7FA89A2-F478-4AD6-9EAC-06E754ED50A6}" srcOrd="9" destOrd="0" presId="urn:microsoft.com/office/officeart/2005/8/layout/chevron1"/>
    <dgm:cxn modelId="{6AD775BA-AF2F-4D17-AB91-C6748DEE32C1}" type="presParOf" srcId="{35E7B843-9A9B-48AF-8F89-B18882E08E23}" destId="{FD672088-71A4-4980-A076-8722ED90F201}" srcOrd="10" destOrd="0" presId="urn:microsoft.com/office/officeart/2005/8/layout/chevron1"/>
    <dgm:cxn modelId="{B5AEF3F1-89DF-433C-903D-32E7EDAA2935}" type="presParOf" srcId="{35E7B843-9A9B-48AF-8F89-B18882E08E23}" destId="{FAD4AD00-6EAE-44B1-A447-DA464BBA2CCB}" srcOrd="11" destOrd="0" presId="urn:microsoft.com/office/officeart/2005/8/layout/chevron1"/>
    <dgm:cxn modelId="{31ADA7C1-DF2B-4977-AD71-BDC7723DF73B}"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custLinFactNeighborY="-1000">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6674410E-DA98-40D3-9061-C4EFB3E735E5}" type="presOf" srcId="{31C362CA-A798-4AA3-B383-621D185109A0}" destId="{0A4DA93E-B24C-4978-B614-14674408A7E5}"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69D64405-911C-44BA-BFF9-7CC1A71CB631}" type="presOf" srcId="{11F57612-9F4E-4686-82E3-C7FB549272E7}" destId="{35E7B843-9A9B-48AF-8F89-B18882E08E23}" srcOrd="0" destOrd="0" presId="urn:microsoft.com/office/officeart/2005/8/layout/chevron1"/>
    <dgm:cxn modelId="{22453E86-01E6-4E33-B8DA-491295F7FB8F}" type="presOf" srcId="{30F32FA5-28D9-4429-B825-C07B7B011981}" destId="{B09AEDA8-3E3C-4C8A-9DE8-272F6C253474}"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BE2D53C0-F8BF-4327-9B84-777AEDFFABA5}" type="presOf" srcId="{923DFA74-D9FD-4905-AC39-83323600EE15}" destId="{47074F96-D2F7-491A-B9D0-0535CF85D5F5}" srcOrd="0" destOrd="0" presId="urn:microsoft.com/office/officeart/2005/8/layout/chevron1"/>
    <dgm:cxn modelId="{C9C2F284-2F95-43C0-8E70-16FAF4FCE8CE}" type="presOf" srcId="{042FB19F-8C05-4F05-B97C-FFB9A3B7CAA8}" destId="{93A83997-7789-4760-B34E-EB3200B22ABD}"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2B6FE7DA-6C9F-4978-9A62-CEADFBB18121}" type="presOf" srcId="{F7CBCC76-BA85-4BD2-83F7-011A701A0CD1}" destId="{FD672088-71A4-4980-A076-8722ED90F201}" srcOrd="0" destOrd="0" presId="urn:microsoft.com/office/officeart/2005/8/layout/chevron1"/>
    <dgm:cxn modelId="{E95234A7-5DB9-4C2B-B8B5-42FBE72545A2}" type="presOf" srcId="{6D351A8D-321D-4A0E-BADE-BA7D7A1B8837}" destId="{3990B120-924D-44BB-8997-BD2CDD91EBCA}"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FED91F92-FFC6-4455-980D-183BE5F27165}" type="presOf" srcId="{A68BD268-AC28-49BD-A753-82036E5AEF57}" destId="{43CDAE0C-0F14-4454-9111-EFB812986FA2}" srcOrd="0" destOrd="0" presId="urn:microsoft.com/office/officeart/2005/8/layout/chevron1"/>
    <dgm:cxn modelId="{DC288CDC-FDCE-49A6-9CD9-DC2C108D8484}" type="presParOf" srcId="{35E7B843-9A9B-48AF-8F89-B18882E08E23}" destId="{0A4DA93E-B24C-4978-B614-14674408A7E5}" srcOrd="0" destOrd="0" presId="urn:microsoft.com/office/officeart/2005/8/layout/chevron1"/>
    <dgm:cxn modelId="{E4BE3DDA-BCD6-430A-A4D3-83AE6F3121A1}" type="presParOf" srcId="{35E7B843-9A9B-48AF-8F89-B18882E08E23}" destId="{008B156A-C27C-4711-9409-D62ED0CEAF2E}" srcOrd="1" destOrd="0" presId="urn:microsoft.com/office/officeart/2005/8/layout/chevron1"/>
    <dgm:cxn modelId="{94CD1B62-9A53-4ABC-8858-165D03521190}" type="presParOf" srcId="{35E7B843-9A9B-48AF-8F89-B18882E08E23}" destId="{B09AEDA8-3E3C-4C8A-9DE8-272F6C253474}" srcOrd="2" destOrd="0" presId="urn:microsoft.com/office/officeart/2005/8/layout/chevron1"/>
    <dgm:cxn modelId="{614368E4-E994-4890-8215-4CC04716562F}" type="presParOf" srcId="{35E7B843-9A9B-48AF-8F89-B18882E08E23}" destId="{258833D3-E833-4C4C-9172-C6DF90EB3E39}" srcOrd="3" destOrd="0" presId="urn:microsoft.com/office/officeart/2005/8/layout/chevron1"/>
    <dgm:cxn modelId="{8CBFF747-BFFB-4AB2-A757-CB0B5C91D4D7}" type="presParOf" srcId="{35E7B843-9A9B-48AF-8F89-B18882E08E23}" destId="{93A83997-7789-4760-B34E-EB3200B22ABD}" srcOrd="4" destOrd="0" presId="urn:microsoft.com/office/officeart/2005/8/layout/chevron1"/>
    <dgm:cxn modelId="{E3FF83DA-F4B8-42D1-A3A5-076B5E24C102}" type="presParOf" srcId="{35E7B843-9A9B-48AF-8F89-B18882E08E23}" destId="{CF1132A0-C9B4-40A3-87AA-7A7107E05D88}" srcOrd="5" destOrd="0" presId="urn:microsoft.com/office/officeart/2005/8/layout/chevron1"/>
    <dgm:cxn modelId="{0F1FD7A9-B669-44F8-A397-23406293B355}" type="presParOf" srcId="{35E7B843-9A9B-48AF-8F89-B18882E08E23}" destId="{3990B120-924D-44BB-8997-BD2CDD91EBCA}" srcOrd="6" destOrd="0" presId="urn:microsoft.com/office/officeart/2005/8/layout/chevron1"/>
    <dgm:cxn modelId="{63395423-EF63-4FEF-A711-C469DEDD6543}" type="presParOf" srcId="{35E7B843-9A9B-48AF-8F89-B18882E08E23}" destId="{F6F778FC-1913-41EA-98C9-8C6B13850A55}" srcOrd="7" destOrd="0" presId="urn:microsoft.com/office/officeart/2005/8/layout/chevron1"/>
    <dgm:cxn modelId="{3B11B2DE-692A-486D-B164-6DDF2C747AA4}" type="presParOf" srcId="{35E7B843-9A9B-48AF-8F89-B18882E08E23}" destId="{43CDAE0C-0F14-4454-9111-EFB812986FA2}" srcOrd="8" destOrd="0" presId="urn:microsoft.com/office/officeart/2005/8/layout/chevron1"/>
    <dgm:cxn modelId="{FF536822-4F00-4968-95D4-E5E53C13813E}" type="presParOf" srcId="{35E7B843-9A9B-48AF-8F89-B18882E08E23}" destId="{B7FA89A2-F478-4AD6-9EAC-06E754ED50A6}" srcOrd="9" destOrd="0" presId="urn:microsoft.com/office/officeart/2005/8/layout/chevron1"/>
    <dgm:cxn modelId="{079AE0F3-F222-4506-B045-0E23989B9CDD}" type="presParOf" srcId="{35E7B843-9A9B-48AF-8F89-B18882E08E23}" destId="{FD672088-71A4-4980-A076-8722ED90F201}" srcOrd="10" destOrd="0" presId="urn:microsoft.com/office/officeart/2005/8/layout/chevron1"/>
    <dgm:cxn modelId="{D3355C66-A612-4E25-9E9E-C3AC2D4A9D3E}" type="presParOf" srcId="{35E7B843-9A9B-48AF-8F89-B18882E08E23}" destId="{FAD4AD00-6EAE-44B1-A447-DA464BBA2CCB}" srcOrd="11" destOrd="0" presId="urn:microsoft.com/office/officeart/2005/8/layout/chevron1"/>
    <dgm:cxn modelId="{9F25DD69-D1BA-4BB8-A2AC-220E957BD938}"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30CD1E37-57D5-4801-BBF3-5F2ED0E482D0}" type="presOf" srcId="{6D351A8D-321D-4A0E-BADE-BA7D7A1B8837}" destId="{3990B120-924D-44BB-8997-BD2CDD91EBCA}" srcOrd="0" destOrd="0" presId="urn:microsoft.com/office/officeart/2005/8/layout/chevron1"/>
    <dgm:cxn modelId="{93D7F5FA-C9B6-4A6F-A627-3FCDF5C1C0CB}" type="presOf" srcId="{30F32FA5-28D9-4429-B825-C07B7B011981}" destId="{B09AEDA8-3E3C-4C8A-9DE8-272F6C253474}"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738E5084-0852-4DC7-876B-DC148F4CC016}" srcId="{11F57612-9F4E-4686-82E3-C7FB549272E7}" destId="{30F32FA5-28D9-4429-B825-C07B7B011981}" srcOrd="1" destOrd="0" parTransId="{B80711C8-CD95-4098-B02E-2CCE1FAD3D87}" sibTransId="{1C5C964E-360D-4C1A-A617-9EA9F26C26EA}"/>
    <dgm:cxn modelId="{31880CB8-60B6-4CEA-9B68-5D726D6AD123}" type="presOf" srcId="{11F57612-9F4E-4686-82E3-C7FB549272E7}" destId="{35E7B843-9A9B-48AF-8F89-B18882E08E23}" srcOrd="0" destOrd="0" presId="urn:microsoft.com/office/officeart/2005/8/layout/chevron1"/>
    <dgm:cxn modelId="{0F85EECD-0E70-47CA-8EB7-67B55D964582}" type="presOf" srcId="{042FB19F-8C05-4F05-B97C-FFB9A3B7CAA8}" destId="{93A83997-7789-4760-B34E-EB3200B22ABD}"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C4CB08BC-208A-465D-A0E3-C72353E12574}" type="presOf" srcId="{A68BD268-AC28-49BD-A753-82036E5AEF57}" destId="{43CDAE0C-0F14-4454-9111-EFB812986FA2}" srcOrd="0" destOrd="0" presId="urn:microsoft.com/office/officeart/2005/8/layout/chevron1"/>
    <dgm:cxn modelId="{ED883362-FECA-47E9-A518-679FB672CA1B}" type="presOf" srcId="{31C362CA-A798-4AA3-B383-621D185109A0}" destId="{0A4DA93E-B24C-4978-B614-14674408A7E5}"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D931CD7B-D82B-49CC-8178-100AEDB6BE6A}" type="presOf" srcId="{923DFA74-D9FD-4905-AC39-83323600EE15}" destId="{47074F96-D2F7-491A-B9D0-0535CF85D5F5}" srcOrd="0" destOrd="0" presId="urn:microsoft.com/office/officeart/2005/8/layout/chevron1"/>
    <dgm:cxn modelId="{A8FE2A31-80B4-468C-AA89-EBD3D2AAF3B7}" srcId="{11F57612-9F4E-4686-82E3-C7FB549272E7}" destId="{A68BD268-AC28-49BD-A753-82036E5AEF57}" srcOrd="4" destOrd="0" parTransId="{4E98CA17-6B6F-4FAB-9985-4278FAB50BF1}" sibTransId="{E9B5296A-BD1D-431A-89F8-69E83DD77C78}"/>
    <dgm:cxn modelId="{D69868DE-66CB-4A93-A624-E4C84D880178}" type="presOf" srcId="{F7CBCC76-BA85-4BD2-83F7-011A701A0CD1}" destId="{FD672088-71A4-4980-A076-8722ED90F201}"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195C6F1C-885F-4EF3-BBF4-BC21E7B6EA43}" type="presParOf" srcId="{35E7B843-9A9B-48AF-8F89-B18882E08E23}" destId="{0A4DA93E-B24C-4978-B614-14674408A7E5}" srcOrd="0" destOrd="0" presId="urn:microsoft.com/office/officeart/2005/8/layout/chevron1"/>
    <dgm:cxn modelId="{D5AE0CDE-D48B-4131-B1E7-1C4AEC968FE6}" type="presParOf" srcId="{35E7B843-9A9B-48AF-8F89-B18882E08E23}" destId="{008B156A-C27C-4711-9409-D62ED0CEAF2E}" srcOrd="1" destOrd="0" presId="urn:microsoft.com/office/officeart/2005/8/layout/chevron1"/>
    <dgm:cxn modelId="{4000135F-618C-4620-B94A-FDFDDDDB9755}" type="presParOf" srcId="{35E7B843-9A9B-48AF-8F89-B18882E08E23}" destId="{B09AEDA8-3E3C-4C8A-9DE8-272F6C253474}" srcOrd="2" destOrd="0" presId="urn:microsoft.com/office/officeart/2005/8/layout/chevron1"/>
    <dgm:cxn modelId="{54D1AD7E-B636-40D6-AFF6-A445E428096F}" type="presParOf" srcId="{35E7B843-9A9B-48AF-8F89-B18882E08E23}" destId="{258833D3-E833-4C4C-9172-C6DF90EB3E39}" srcOrd="3" destOrd="0" presId="urn:microsoft.com/office/officeart/2005/8/layout/chevron1"/>
    <dgm:cxn modelId="{D91B8798-60B9-49A8-A032-26FB898212F7}" type="presParOf" srcId="{35E7B843-9A9B-48AF-8F89-B18882E08E23}" destId="{93A83997-7789-4760-B34E-EB3200B22ABD}" srcOrd="4" destOrd="0" presId="urn:microsoft.com/office/officeart/2005/8/layout/chevron1"/>
    <dgm:cxn modelId="{93B376FB-4C2E-4A9C-87DB-E09ED0CB5075}" type="presParOf" srcId="{35E7B843-9A9B-48AF-8F89-B18882E08E23}" destId="{CF1132A0-C9B4-40A3-87AA-7A7107E05D88}" srcOrd="5" destOrd="0" presId="urn:microsoft.com/office/officeart/2005/8/layout/chevron1"/>
    <dgm:cxn modelId="{E37F0A9A-ED38-4A99-9EE5-0A7522F09DB5}" type="presParOf" srcId="{35E7B843-9A9B-48AF-8F89-B18882E08E23}" destId="{3990B120-924D-44BB-8997-BD2CDD91EBCA}" srcOrd="6" destOrd="0" presId="urn:microsoft.com/office/officeart/2005/8/layout/chevron1"/>
    <dgm:cxn modelId="{BFB4F8B9-E189-485E-9887-3B99EE956F01}" type="presParOf" srcId="{35E7B843-9A9B-48AF-8F89-B18882E08E23}" destId="{F6F778FC-1913-41EA-98C9-8C6B13850A55}" srcOrd="7" destOrd="0" presId="urn:microsoft.com/office/officeart/2005/8/layout/chevron1"/>
    <dgm:cxn modelId="{6EBA7E05-397E-48ED-8CFC-C531672769F9}" type="presParOf" srcId="{35E7B843-9A9B-48AF-8F89-B18882E08E23}" destId="{43CDAE0C-0F14-4454-9111-EFB812986FA2}" srcOrd="8" destOrd="0" presId="urn:microsoft.com/office/officeart/2005/8/layout/chevron1"/>
    <dgm:cxn modelId="{5E480F6B-86B2-41EC-BE71-95211A865DF8}" type="presParOf" srcId="{35E7B843-9A9B-48AF-8F89-B18882E08E23}" destId="{B7FA89A2-F478-4AD6-9EAC-06E754ED50A6}" srcOrd="9" destOrd="0" presId="urn:microsoft.com/office/officeart/2005/8/layout/chevron1"/>
    <dgm:cxn modelId="{90891548-269E-4189-B204-F6ACD394AB72}" type="presParOf" srcId="{35E7B843-9A9B-48AF-8F89-B18882E08E23}" destId="{FD672088-71A4-4980-A076-8722ED90F201}" srcOrd="10" destOrd="0" presId="urn:microsoft.com/office/officeart/2005/8/layout/chevron1"/>
    <dgm:cxn modelId="{2F700D63-BADF-495A-99B2-0D7951AA10CD}" type="presParOf" srcId="{35E7B843-9A9B-48AF-8F89-B18882E08E23}" destId="{FAD4AD00-6EAE-44B1-A447-DA464BBA2CCB}" srcOrd="11" destOrd="0" presId="urn:microsoft.com/office/officeart/2005/8/layout/chevron1"/>
    <dgm:cxn modelId="{B5996499-C37C-4299-A827-B00A1B78B388}"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738E5084-0852-4DC7-876B-DC148F4CC016}" srcId="{11F57612-9F4E-4686-82E3-C7FB549272E7}" destId="{30F32FA5-28D9-4429-B825-C07B7B011981}" srcOrd="1" destOrd="0" parTransId="{B80711C8-CD95-4098-B02E-2CCE1FAD3D87}" sibTransId="{1C5C964E-360D-4C1A-A617-9EA9F26C26EA}"/>
    <dgm:cxn modelId="{B3801CFC-AEDF-4C6D-A6EE-D1E0535E0EE4}" type="presOf" srcId="{30F32FA5-28D9-4429-B825-C07B7B011981}" destId="{B09AEDA8-3E3C-4C8A-9DE8-272F6C253474}" srcOrd="0" destOrd="0" presId="urn:microsoft.com/office/officeart/2005/8/layout/chevron1"/>
    <dgm:cxn modelId="{FEBF7991-329A-4786-89BC-9F72FD619D97}" type="presOf" srcId="{042FB19F-8C05-4F05-B97C-FFB9A3B7CAA8}" destId="{93A83997-7789-4760-B34E-EB3200B22ABD}"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AD37956E-E5AE-4DF1-BF38-7C26264590FA}" type="presOf" srcId="{6D351A8D-321D-4A0E-BADE-BA7D7A1B8837}" destId="{3990B120-924D-44BB-8997-BD2CDD91EBCA}" srcOrd="0" destOrd="0" presId="urn:microsoft.com/office/officeart/2005/8/layout/chevron1"/>
    <dgm:cxn modelId="{20724E76-166B-4FA3-A5DB-1445F911F5EE}" type="presOf" srcId="{A68BD268-AC28-49BD-A753-82036E5AEF57}" destId="{43CDAE0C-0F14-4454-9111-EFB812986FA2}" srcOrd="0" destOrd="0" presId="urn:microsoft.com/office/officeart/2005/8/layout/chevron1"/>
    <dgm:cxn modelId="{2B97C14C-9EC4-42CF-8B95-0CA112303BFE}" type="presOf" srcId="{11F57612-9F4E-4686-82E3-C7FB549272E7}" destId="{35E7B843-9A9B-48AF-8F89-B18882E08E23}" srcOrd="0" destOrd="0" presId="urn:microsoft.com/office/officeart/2005/8/layout/chevron1"/>
    <dgm:cxn modelId="{C5F6248E-94FF-496E-B344-346165C5DF1B}" type="presOf" srcId="{31C362CA-A798-4AA3-B383-621D185109A0}" destId="{0A4DA93E-B24C-4978-B614-14674408A7E5}"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3697FE75-F550-4A92-A485-9BD7ED6405F9}" type="presOf" srcId="{923DFA74-D9FD-4905-AC39-83323600EE15}" destId="{47074F96-D2F7-491A-B9D0-0535CF85D5F5}" srcOrd="0" destOrd="0" presId="urn:microsoft.com/office/officeart/2005/8/layout/chevron1"/>
    <dgm:cxn modelId="{DA3AAA2C-3BC7-4F76-893C-9EE188EDA585}" type="presOf" srcId="{F7CBCC76-BA85-4BD2-83F7-011A701A0CD1}" destId="{FD672088-71A4-4980-A076-8722ED90F201}" srcOrd="0" destOrd="0" presId="urn:microsoft.com/office/officeart/2005/8/layout/chevron1"/>
    <dgm:cxn modelId="{8074D3C9-A708-4A80-9B7E-883D8A34682D}" type="presParOf" srcId="{35E7B843-9A9B-48AF-8F89-B18882E08E23}" destId="{0A4DA93E-B24C-4978-B614-14674408A7E5}" srcOrd="0" destOrd="0" presId="urn:microsoft.com/office/officeart/2005/8/layout/chevron1"/>
    <dgm:cxn modelId="{08A9F597-942B-4ACB-879B-ACA0640EB467}" type="presParOf" srcId="{35E7B843-9A9B-48AF-8F89-B18882E08E23}" destId="{008B156A-C27C-4711-9409-D62ED0CEAF2E}" srcOrd="1" destOrd="0" presId="urn:microsoft.com/office/officeart/2005/8/layout/chevron1"/>
    <dgm:cxn modelId="{24EE8EFD-2DA5-4978-9AC1-72A9539AEF61}" type="presParOf" srcId="{35E7B843-9A9B-48AF-8F89-B18882E08E23}" destId="{B09AEDA8-3E3C-4C8A-9DE8-272F6C253474}" srcOrd="2" destOrd="0" presId="urn:microsoft.com/office/officeart/2005/8/layout/chevron1"/>
    <dgm:cxn modelId="{8A6C0E6E-C451-4F80-9D4B-06573B3782EE}" type="presParOf" srcId="{35E7B843-9A9B-48AF-8F89-B18882E08E23}" destId="{258833D3-E833-4C4C-9172-C6DF90EB3E39}" srcOrd="3" destOrd="0" presId="urn:microsoft.com/office/officeart/2005/8/layout/chevron1"/>
    <dgm:cxn modelId="{098B5053-FDA9-4198-BE6C-680403F7CB4C}" type="presParOf" srcId="{35E7B843-9A9B-48AF-8F89-B18882E08E23}" destId="{93A83997-7789-4760-B34E-EB3200B22ABD}" srcOrd="4" destOrd="0" presId="urn:microsoft.com/office/officeart/2005/8/layout/chevron1"/>
    <dgm:cxn modelId="{DE679047-9BF3-4082-B92D-5A2C1F03899A}" type="presParOf" srcId="{35E7B843-9A9B-48AF-8F89-B18882E08E23}" destId="{CF1132A0-C9B4-40A3-87AA-7A7107E05D88}" srcOrd="5" destOrd="0" presId="urn:microsoft.com/office/officeart/2005/8/layout/chevron1"/>
    <dgm:cxn modelId="{46EE4E2D-2BF5-4723-81BB-87BADF9FA958}" type="presParOf" srcId="{35E7B843-9A9B-48AF-8F89-B18882E08E23}" destId="{3990B120-924D-44BB-8997-BD2CDD91EBCA}" srcOrd="6" destOrd="0" presId="urn:microsoft.com/office/officeart/2005/8/layout/chevron1"/>
    <dgm:cxn modelId="{C4974B17-8379-47E2-B9A6-D09EFECA512D}" type="presParOf" srcId="{35E7B843-9A9B-48AF-8F89-B18882E08E23}" destId="{F6F778FC-1913-41EA-98C9-8C6B13850A55}" srcOrd="7" destOrd="0" presId="urn:microsoft.com/office/officeart/2005/8/layout/chevron1"/>
    <dgm:cxn modelId="{31FD730D-C4C3-4844-B8DF-9A18D78E5D21}" type="presParOf" srcId="{35E7B843-9A9B-48AF-8F89-B18882E08E23}" destId="{43CDAE0C-0F14-4454-9111-EFB812986FA2}" srcOrd="8" destOrd="0" presId="urn:microsoft.com/office/officeart/2005/8/layout/chevron1"/>
    <dgm:cxn modelId="{7F3E3269-CFDD-436E-A749-B98F10889C63}" type="presParOf" srcId="{35E7B843-9A9B-48AF-8F89-B18882E08E23}" destId="{B7FA89A2-F478-4AD6-9EAC-06E754ED50A6}" srcOrd="9" destOrd="0" presId="urn:microsoft.com/office/officeart/2005/8/layout/chevron1"/>
    <dgm:cxn modelId="{FFCB94A2-8805-42DA-8760-23942A311EED}" type="presParOf" srcId="{35E7B843-9A9B-48AF-8F89-B18882E08E23}" destId="{FD672088-71A4-4980-A076-8722ED90F201}" srcOrd="10" destOrd="0" presId="urn:microsoft.com/office/officeart/2005/8/layout/chevron1"/>
    <dgm:cxn modelId="{96E8F85B-9948-4675-8A2C-9AD78E529AA8}" type="presParOf" srcId="{35E7B843-9A9B-48AF-8F89-B18882E08E23}" destId="{FAD4AD00-6EAE-44B1-A447-DA464BBA2CCB}" srcOrd="11" destOrd="0" presId="urn:microsoft.com/office/officeart/2005/8/layout/chevron1"/>
    <dgm:cxn modelId="{1346A7B4-DFED-4543-B739-19FA7AA9F254}"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05FDC84B-CBAD-4BEE-8317-A030D704784F}" type="presOf" srcId="{042FB19F-8C05-4F05-B97C-FFB9A3B7CAA8}" destId="{93A83997-7789-4760-B34E-EB3200B22ABD}"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7FF5320B-71B3-4334-98C9-DF7BC64C1019}" type="presOf" srcId="{F7CBCC76-BA85-4BD2-83F7-011A701A0CD1}" destId="{FD672088-71A4-4980-A076-8722ED90F201}" srcOrd="0" destOrd="0" presId="urn:microsoft.com/office/officeart/2005/8/layout/chevron1"/>
    <dgm:cxn modelId="{4B0E495E-311B-4B6D-8C91-C702029119D0}" type="presOf" srcId="{31C362CA-A798-4AA3-B383-621D185109A0}" destId="{0A4DA93E-B24C-4978-B614-14674408A7E5}"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4D7B1B63-0EC0-49D1-AA5E-4A9EDB459277}" type="presOf" srcId="{11F57612-9F4E-4686-82E3-C7FB549272E7}" destId="{35E7B843-9A9B-48AF-8F89-B18882E08E23}" srcOrd="0" destOrd="0" presId="urn:microsoft.com/office/officeart/2005/8/layout/chevron1"/>
    <dgm:cxn modelId="{0B61F9FC-474E-4714-AC04-6B3533473D73}" type="presOf" srcId="{A68BD268-AC28-49BD-A753-82036E5AEF57}" destId="{43CDAE0C-0F14-4454-9111-EFB812986FA2}"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699B0576-36D0-4B89-A3AE-0CAA42B9FE0B}" type="presOf" srcId="{923DFA74-D9FD-4905-AC39-83323600EE15}" destId="{47074F96-D2F7-491A-B9D0-0535CF85D5F5}" srcOrd="0" destOrd="0" presId="urn:microsoft.com/office/officeart/2005/8/layout/chevron1"/>
    <dgm:cxn modelId="{0E0DD097-2B26-491F-8162-5836619431C2}" type="presOf" srcId="{30F32FA5-28D9-4429-B825-C07B7B011981}" destId="{B09AEDA8-3E3C-4C8A-9DE8-272F6C253474}" srcOrd="0" destOrd="0" presId="urn:microsoft.com/office/officeart/2005/8/layout/chevron1"/>
    <dgm:cxn modelId="{8469EC8B-F30C-412E-A017-31F0C216AC7B}" type="presOf" srcId="{6D351A8D-321D-4A0E-BADE-BA7D7A1B8837}" destId="{3990B120-924D-44BB-8997-BD2CDD91EBCA}"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1496503B-06F1-4ABC-9E73-1C6AEF64E6C0}" srcId="{11F57612-9F4E-4686-82E3-C7FB549272E7}" destId="{31C362CA-A798-4AA3-B383-621D185109A0}" srcOrd="0" destOrd="0" parTransId="{08893BC1-0A38-4DD9-BDB1-E7DCFE0ED5BC}" sibTransId="{976E4E8D-6586-47B3-9451-AE3496EA5728}"/>
    <dgm:cxn modelId="{1FCABEC7-5541-4A0C-A98A-C2C0BABDC5A4}" type="presParOf" srcId="{35E7B843-9A9B-48AF-8F89-B18882E08E23}" destId="{0A4DA93E-B24C-4978-B614-14674408A7E5}" srcOrd="0" destOrd="0" presId="urn:microsoft.com/office/officeart/2005/8/layout/chevron1"/>
    <dgm:cxn modelId="{9B5BF7E7-120F-4D73-BCD4-744DDEDC82C5}" type="presParOf" srcId="{35E7B843-9A9B-48AF-8F89-B18882E08E23}" destId="{008B156A-C27C-4711-9409-D62ED0CEAF2E}" srcOrd="1" destOrd="0" presId="urn:microsoft.com/office/officeart/2005/8/layout/chevron1"/>
    <dgm:cxn modelId="{875B77D3-6474-41C8-BDB0-DEBFDE647EA1}" type="presParOf" srcId="{35E7B843-9A9B-48AF-8F89-B18882E08E23}" destId="{B09AEDA8-3E3C-4C8A-9DE8-272F6C253474}" srcOrd="2" destOrd="0" presId="urn:microsoft.com/office/officeart/2005/8/layout/chevron1"/>
    <dgm:cxn modelId="{821914FE-89FC-4899-90CA-2AD20A827A8E}" type="presParOf" srcId="{35E7B843-9A9B-48AF-8F89-B18882E08E23}" destId="{258833D3-E833-4C4C-9172-C6DF90EB3E39}" srcOrd="3" destOrd="0" presId="urn:microsoft.com/office/officeart/2005/8/layout/chevron1"/>
    <dgm:cxn modelId="{E6C9345E-F599-40D0-946F-DF5413AE3014}" type="presParOf" srcId="{35E7B843-9A9B-48AF-8F89-B18882E08E23}" destId="{93A83997-7789-4760-B34E-EB3200B22ABD}" srcOrd="4" destOrd="0" presId="urn:microsoft.com/office/officeart/2005/8/layout/chevron1"/>
    <dgm:cxn modelId="{5B576CD6-A8BC-4CC4-8D47-A20186F6DB29}" type="presParOf" srcId="{35E7B843-9A9B-48AF-8F89-B18882E08E23}" destId="{CF1132A0-C9B4-40A3-87AA-7A7107E05D88}" srcOrd="5" destOrd="0" presId="urn:microsoft.com/office/officeart/2005/8/layout/chevron1"/>
    <dgm:cxn modelId="{085F4D18-0099-4EA2-9DBF-678A3B2F5A40}" type="presParOf" srcId="{35E7B843-9A9B-48AF-8F89-B18882E08E23}" destId="{3990B120-924D-44BB-8997-BD2CDD91EBCA}" srcOrd="6" destOrd="0" presId="urn:microsoft.com/office/officeart/2005/8/layout/chevron1"/>
    <dgm:cxn modelId="{9E2FC6E3-30FD-4B61-9257-35D85BD816EA}" type="presParOf" srcId="{35E7B843-9A9B-48AF-8F89-B18882E08E23}" destId="{F6F778FC-1913-41EA-98C9-8C6B13850A55}" srcOrd="7" destOrd="0" presId="urn:microsoft.com/office/officeart/2005/8/layout/chevron1"/>
    <dgm:cxn modelId="{60A82797-0D06-4DC7-B734-D1C9DDC29000}" type="presParOf" srcId="{35E7B843-9A9B-48AF-8F89-B18882E08E23}" destId="{43CDAE0C-0F14-4454-9111-EFB812986FA2}" srcOrd="8" destOrd="0" presId="urn:microsoft.com/office/officeart/2005/8/layout/chevron1"/>
    <dgm:cxn modelId="{EB6FBE06-081E-498E-B604-36E739D1EBDA}" type="presParOf" srcId="{35E7B843-9A9B-48AF-8F89-B18882E08E23}" destId="{B7FA89A2-F478-4AD6-9EAC-06E754ED50A6}" srcOrd="9" destOrd="0" presId="urn:microsoft.com/office/officeart/2005/8/layout/chevron1"/>
    <dgm:cxn modelId="{D4D9EF8D-CA9B-4764-B347-E77E98B40B73}" type="presParOf" srcId="{35E7B843-9A9B-48AF-8F89-B18882E08E23}" destId="{FD672088-71A4-4980-A076-8722ED90F201}" srcOrd="10" destOrd="0" presId="urn:microsoft.com/office/officeart/2005/8/layout/chevron1"/>
    <dgm:cxn modelId="{2529716D-FBF8-4AAA-A9F0-618115AC6169}" type="presParOf" srcId="{35E7B843-9A9B-48AF-8F89-B18882E08E23}" destId="{FAD4AD00-6EAE-44B1-A447-DA464BBA2CCB}" srcOrd="11" destOrd="0" presId="urn:microsoft.com/office/officeart/2005/8/layout/chevron1"/>
    <dgm:cxn modelId="{1416E7EC-2975-4EA6-B0C9-99FA8B1DAA3A}"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738E5084-0852-4DC7-876B-DC148F4CC016}" srcId="{11F57612-9F4E-4686-82E3-C7FB549272E7}" destId="{30F32FA5-28D9-4429-B825-C07B7B011981}" srcOrd="1" destOrd="0" parTransId="{B80711C8-CD95-4098-B02E-2CCE1FAD3D87}" sibTransId="{1C5C964E-360D-4C1A-A617-9EA9F26C26EA}"/>
    <dgm:cxn modelId="{954E3C69-6D4A-419D-B591-61CC3588076E}" type="presOf" srcId="{042FB19F-8C05-4F05-B97C-FFB9A3B7CAA8}" destId="{93A83997-7789-4760-B34E-EB3200B22ABD}" srcOrd="0" destOrd="0" presId="urn:microsoft.com/office/officeart/2005/8/layout/chevron1"/>
    <dgm:cxn modelId="{2AE80724-DFF7-4C9A-9C24-7F1AB98A1621}" type="presOf" srcId="{31C362CA-A798-4AA3-B383-621D185109A0}" destId="{0A4DA93E-B24C-4978-B614-14674408A7E5}" srcOrd="0" destOrd="0" presId="urn:microsoft.com/office/officeart/2005/8/layout/chevron1"/>
    <dgm:cxn modelId="{7FCB3974-408F-4829-BEE6-E5BB5D044E97}" type="presOf" srcId="{923DFA74-D9FD-4905-AC39-83323600EE15}" destId="{47074F96-D2F7-491A-B9D0-0535CF85D5F5}"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4E5CF9FE-46CD-4C5C-A23B-8753624B9B3F}" type="presOf" srcId="{F7CBCC76-BA85-4BD2-83F7-011A701A0CD1}" destId="{FD672088-71A4-4980-A076-8722ED90F201}" srcOrd="0" destOrd="0" presId="urn:microsoft.com/office/officeart/2005/8/layout/chevron1"/>
    <dgm:cxn modelId="{C18D614D-44F4-40CA-966E-81595CF15820}" type="presOf" srcId="{11F57612-9F4E-4686-82E3-C7FB549272E7}" destId="{35E7B843-9A9B-48AF-8F89-B18882E08E23}"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3C29E139-3329-470B-B99B-8B99AB7A3A8D}" type="presOf" srcId="{30F32FA5-28D9-4429-B825-C07B7B011981}" destId="{B09AEDA8-3E3C-4C8A-9DE8-272F6C253474}" srcOrd="0" destOrd="0" presId="urn:microsoft.com/office/officeart/2005/8/layout/chevron1"/>
    <dgm:cxn modelId="{A8FE2A31-80B4-468C-AA89-EBD3D2AAF3B7}" srcId="{11F57612-9F4E-4686-82E3-C7FB549272E7}" destId="{A68BD268-AC28-49BD-A753-82036E5AEF57}" srcOrd="4" destOrd="0" parTransId="{4E98CA17-6B6F-4FAB-9985-4278FAB50BF1}" sibTransId="{E9B5296A-BD1D-431A-89F8-69E83DD77C78}"/>
    <dgm:cxn modelId="{B55472A9-F55F-4D14-83B7-C8602D5738B9}" type="presOf" srcId="{A68BD268-AC28-49BD-A753-82036E5AEF57}" destId="{43CDAE0C-0F14-4454-9111-EFB812986FA2}" srcOrd="0" destOrd="0" presId="urn:microsoft.com/office/officeart/2005/8/layout/chevron1"/>
    <dgm:cxn modelId="{C62EBF37-9D28-41F9-B972-CC25AB18ACC0}" type="presOf" srcId="{6D351A8D-321D-4A0E-BADE-BA7D7A1B8837}" destId="{3990B120-924D-44BB-8997-BD2CDD91EBCA}"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3CEAC0BF-93D6-48FA-85B5-591B861EA3A9}" type="presParOf" srcId="{35E7B843-9A9B-48AF-8F89-B18882E08E23}" destId="{0A4DA93E-B24C-4978-B614-14674408A7E5}" srcOrd="0" destOrd="0" presId="urn:microsoft.com/office/officeart/2005/8/layout/chevron1"/>
    <dgm:cxn modelId="{6B34752E-F310-4869-B860-4F6014BD26FD}" type="presParOf" srcId="{35E7B843-9A9B-48AF-8F89-B18882E08E23}" destId="{008B156A-C27C-4711-9409-D62ED0CEAF2E}" srcOrd="1" destOrd="0" presId="urn:microsoft.com/office/officeart/2005/8/layout/chevron1"/>
    <dgm:cxn modelId="{D72F61A2-AA3F-4C42-B871-FC1028636CAB}" type="presParOf" srcId="{35E7B843-9A9B-48AF-8F89-B18882E08E23}" destId="{B09AEDA8-3E3C-4C8A-9DE8-272F6C253474}" srcOrd="2" destOrd="0" presId="urn:microsoft.com/office/officeart/2005/8/layout/chevron1"/>
    <dgm:cxn modelId="{B3F550C5-192F-4596-8325-C2233BA48205}" type="presParOf" srcId="{35E7B843-9A9B-48AF-8F89-B18882E08E23}" destId="{258833D3-E833-4C4C-9172-C6DF90EB3E39}" srcOrd="3" destOrd="0" presId="urn:microsoft.com/office/officeart/2005/8/layout/chevron1"/>
    <dgm:cxn modelId="{84CB4BFA-FC70-4F7B-8FBD-C35F0862A754}" type="presParOf" srcId="{35E7B843-9A9B-48AF-8F89-B18882E08E23}" destId="{93A83997-7789-4760-B34E-EB3200B22ABD}" srcOrd="4" destOrd="0" presId="urn:microsoft.com/office/officeart/2005/8/layout/chevron1"/>
    <dgm:cxn modelId="{4FD6CC77-959F-4316-8D65-1FAE65D2A6F4}" type="presParOf" srcId="{35E7B843-9A9B-48AF-8F89-B18882E08E23}" destId="{CF1132A0-C9B4-40A3-87AA-7A7107E05D88}" srcOrd="5" destOrd="0" presId="urn:microsoft.com/office/officeart/2005/8/layout/chevron1"/>
    <dgm:cxn modelId="{DC566CCA-89FE-458E-98C3-8952144657E2}" type="presParOf" srcId="{35E7B843-9A9B-48AF-8F89-B18882E08E23}" destId="{3990B120-924D-44BB-8997-BD2CDD91EBCA}" srcOrd="6" destOrd="0" presId="urn:microsoft.com/office/officeart/2005/8/layout/chevron1"/>
    <dgm:cxn modelId="{692F14F5-D933-4124-93CF-84383D11D8BB}" type="presParOf" srcId="{35E7B843-9A9B-48AF-8F89-B18882E08E23}" destId="{F6F778FC-1913-41EA-98C9-8C6B13850A55}" srcOrd="7" destOrd="0" presId="urn:microsoft.com/office/officeart/2005/8/layout/chevron1"/>
    <dgm:cxn modelId="{4592A0B1-A838-4813-9123-84C8B882207A}" type="presParOf" srcId="{35E7B843-9A9B-48AF-8F89-B18882E08E23}" destId="{43CDAE0C-0F14-4454-9111-EFB812986FA2}" srcOrd="8" destOrd="0" presId="urn:microsoft.com/office/officeart/2005/8/layout/chevron1"/>
    <dgm:cxn modelId="{B1B12780-3DB8-4DC5-8F13-F008C0F55B91}" type="presParOf" srcId="{35E7B843-9A9B-48AF-8F89-B18882E08E23}" destId="{B7FA89A2-F478-4AD6-9EAC-06E754ED50A6}" srcOrd="9" destOrd="0" presId="urn:microsoft.com/office/officeart/2005/8/layout/chevron1"/>
    <dgm:cxn modelId="{5F436FEA-1552-47AF-B4D3-7C67517D3D3E}" type="presParOf" srcId="{35E7B843-9A9B-48AF-8F89-B18882E08E23}" destId="{FD672088-71A4-4980-A076-8722ED90F201}" srcOrd="10" destOrd="0" presId="urn:microsoft.com/office/officeart/2005/8/layout/chevron1"/>
    <dgm:cxn modelId="{C3DC89D6-FA16-4067-9C9D-B3826C76EC23}" type="presParOf" srcId="{35E7B843-9A9B-48AF-8F89-B18882E08E23}" destId="{FAD4AD00-6EAE-44B1-A447-DA464BBA2CCB}" srcOrd="11" destOrd="0" presId="urn:microsoft.com/office/officeart/2005/8/layout/chevron1"/>
    <dgm:cxn modelId="{5A35D1FC-2923-45A6-9C55-4EEC4B6F9010}"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1C362CA-A798-4AA3-B383-621D185109A0}">
      <dgm:prSet phldrT="[テキスト]"/>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76E4E8D-6586-47B3-9451-AE3496EA5728}" type="sibTrans" cxnId="{1496503B-06F1-4ABC-9E73-1C6AEF64E6C0}">
      <dgm:prSet/>
      <dgm:spPr/>
      <dgm:t>
        <a:bodyPr/>
        <a:lstStyle/>
        <a:p>
          <a:endParaRPr kumimoji="1" lang="ja-JP" altLang="en-US"/>
        </a:p>
      </dgm:t>
    </dgm:pt>
    <dgm:pt modelId="{08893BC1-0A38-4DD9-BDB1-E7DCFE0ED5BC}" type="parTrans" cxnId="{1496503B-06F1-4ABC-9E73-1C6AEF64E6C0}">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1DF87577-0BC2-42DE-9813-965592CFAB30}" type="presOf" srcId="{042FB19F-8C05-4F05-B97C-FFB9A3B7CAA8}" destId="{93A83997-7789-4760-B34E-EB3200B22ABD}"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738E5084-0852-4DC7-876B-DC148F4CC016}" srcId="{11F57612-9F4E-4686-82E3-C7FB549272E7}" destId="{30F32FA5-28D9-4429-B825-C07B7B011981}" srcOrd="1" destOrd="0" parTransId="{B80711C8-CD95-4098-B02E-2CCE1FAD3D87}" sibTransId="{1C5C964E-360D-4C1A-A617-9EA9F26C26EA}"/>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6348C914-2732-465B-9569-EFBBF7057ED7}" type="presOf" srcId="{A68BD268-AC28-49BD-A753-82036E5AEF57}" destId="{43CDAE0C-0F14-4454-9111-EFB812986FA2}" srcOrd="0" destOrd="0" presId="urn:microsoft.com/office/officeart/2005/8/layout/chevron1"/>
    <dgm:cxn modelId="{D1EC9287-92AF-4E77-A2AD-1D9FC23C10A5}" type="presOf" srcId="{30F32FA5-28D9-4429-B825-C07B7B011981}" destId="{B09AEDA8-3E3C-4C8A-9DE8-272F6C253474}" srcOrd="0" destOrd="0" presId="urn:microsoft.com/office/officeart/2005/8/layout/chevron1"/>
    <dgm:cxn modelId="{6CBF2064-3CA7-481C-BD8C-D8C8D1C3790B}" type="presOf" srcId="{6D351A8D-321D-4A0E-BADE-BA7D7A1B8837}" destId="{3990B120-924D-44BB-8997-BD2CDD91EBCA}"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9DDE483F-6A11-47ED-A94D-6017C54929EE}" type="presOf" srcId="{923DFA74-D9FD-4905-AC39-83323600EE15}" destId="{47074F96-D2F7-491A-B9D0-0535CF85D5F5}" srcOrd="0" destOrd="0" presId="urn:microsoft.com/office/officeart/2005/8/layout/chevron1"/>
    <dgm:cxn modelId="{C7968A2E-537E-476A-AEF0-852B5FCBE4A7}" type="presOf" srcId="{31C362CA-A798-4AA3-B383-621D185109A0}" destId="{0A4DA93E-B24C-4978-B614-14674408A7E5}" srcOrd="0" destOrd="0" presId="urn:microsoft.com/office/officeart/2005/8/layout/chevron1"/>
    <dgm:cxn modelId="{7F289AA3-E7E5-41CC-BC08-8D0A0627F869}" type="presOf" srcId="{F7CBCC76-BA85-4BD2-83F7-011A701A0CD1}" destId="{FD672088-71A4-4980-A076-8722ED90F201}"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A8A4BA45-26A0-48F1-B27B-5F5904317FE3}" type="presOf" srcId="{11F57612-9F4E-4686-82E3-C7FB549272E7}" destId="{35E7B843-9A9B-48AF-8F89-B18882E08E23}" srcOrd="0" destOrd="0" presId="urn:microsoft.com/office/officeart/2005/8/layout/chevron1"/>
    <dgm:cxn modelId="{D66011CC-E8CC-40F1-81A5-9B6EC6AA8EF1}" type="presParOf" srcId="{35E7B843-9A9B-48AF-8F89-B18882E08E23}" destId="{0A4DA93E-B24C-4978-B614-14674408A7E5}" srcOrd="0" destOrd="0" presId="urn:microsoft.com/office/officeart/2005/8/layout/chevron1"/>
    <dgm:cxn modelId="{10A05B0B-45E7-4FC0-82AC-18D3C72A06B1}" type="presParOf" srcId="{35E7B843-9A9B-48AF-8F89-B18882E08E23}" destId="{008B156A-C27C-4711-9409-D62ED0CEAF2E}" srcOrd="1" destOrd="0" presId="urn:microsoft.com/office/officeart/2005/8/layout/chevron1"/>
    <dgm:cxn modelId="{ABE33CEF-4BD0-4587-8EDA-3C060EFB6F9F}" type="presParOf" srcId="{35E7B843-9A9B-48AF-8F89-B18882E08E23}" destId="{B09AEDA8-3E3C-4C8A-9DE8-272F6C253474}" srcOrd="2" destOrd="0" presId="urn:microsoft.com/office/officeart/2005/8/layout/chevron1"/>
    <dgm:cxn modelId="{8642F751-E9BC-49BB-AE8D-9A050678F3C2}" type="presParOf" srcId="{35E7B843-9A9B-48AF-8F89-B18882E08E23}" destId="{258833D3-E833-4C4C-9172-C6DF90EB3E39}" srcOrd="3" destOrd="0" presId="urn:microsoft.com/office/officeart/2005/8/layout/chevron1"/>
    <dgm:cxn modelId="{5DD9884B-26D1-44E0-B8F5-EB122E005C00}" type="presParOf" srcId="{35E7B843-9A9B-48AF-8F89-B18882E08E23}" destId="{93A83997-7789-4760-B34E-EB3200B22ABD}" srcOrd="4" destOrd="0" presId="urn:microsoft.com/office/officeart/2005/8/layout/chevron1"/>
    <dgm:cxn modelId="{313DCA1F-A8E3-4877-B500-97551757D645}" type="presParOf" srcId="{35E7B843-9A9B-48AF-8F89-B18882E08E23}" destId="{CF1132A0-C9B4-40A3-87AA-7A7107E05D88}" srcOrd="5" destOrd="0" presId="urn:microsoft.com/office/officeart/2005/8/layout/chevron1"/>
    <dgm:cxn modelId="{0EC6042B-C242-475D-A07B-8C126DC22472}" type="presParOf" srcId="{35E7B843-9A9B-48AF-8F89-B18882E08E23}" destId="{3990B120-924D-44BB-8997-BD2CDD91EBCA}" srcOrd="6" destOrd="0" presId="urn:microsoft.com/office/officeart/2005/8/layout/chevron1"/>
    <dgm:cxn modelId="{D382A9CA-6186-4676-93B7-9E9EDDF29F8E}" type="presParOf" srcId="{35E7B843-9A9B-48AF-8F89-B18882E08E23}" destId="{F6F778FC-1913-41EA-98C9-8C6B13850A55}" srcOrd="7" destOrd="0" presId="urn:microsoft.com/office/officeart/2005/8/layout/chevron1"/>
    <dgm:cxn modelId="{47AC1628-F6D5-481F-9F07-1CDF7E92AEBA}" type="presParOf" srcId="{35E7B843-9A9B-48AF-8F89-B18882E08E23}" destId="{43CDAE0C-0F14-4454-9111-EFB812986FA2}" srcOrd="8" destOrd="0" presId="urn:microsoft.com/office/officeart/2005/8/layout/chevron1"/>
    <dgm:cxn modelId="{8CB4EC61-669D-459D-B73D-AD63F3460740}" type="presParOf" srcId="{35E7B843-9A9B-48AF-8F89-B18882E08E23}" destId="{B7FA89A2-F478-4AD6-9EAC-06E754ED50A6}" srcOrd="9" destOrd="0" presId="urn:microsoft.com/office/officeart/2005/8/layout/chevron1"/>
    <dgm:cxn modelId="{13CCD502-8463-4824-8542-6C435EC5DDC0}" type="presParOf" srcId="{35E7B843-9A9B-48AF-8F89-B18882E08E23}" destId="{FD672088-71A4-4980-A076-8722ED90F201}" srcOrd="10" destOrd="0" presId="urn:microsoft.com/office/officeart/2005/8/layout/chevron1"/>
    <dgm:cxn modelId="{6C0C25F4-B437-4016-B5BC-AE006ED12BF8}" type="presParOf" srcId="{35E7B843-9A9B-48AF-8F89-B18882E08E23}" destId="{FAD4AD00-6EAE-44B1-A447-DA464BBA2CCB}" srcOrd="11" destOrd="0" presId="urn:microsoft.com/office/officeart/2005/8/layout/chevron1"/>
    <dgm:cxn modelId="{BB810CDF-11E1-44DB-93BF-B3D041973F0A}"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9A5CDB2F-E9FA-4DE3-85B5-DA9A7E9FA608}" type="presOf" srcId="{F7CBCC76-BA85-4BD2-83F7-011A701A0CD1}" destId="{FD672088-71A4-4980-A076-8722ED90F201}" srcOrd="0" destOrd="0" presId="urn:microsoft.com/office/officeart/2005/8/layout/chevron1"/>
    <dgm:cxn modelId="{CDD0C75B-DA6C-40C8-A125-0FAAC1AB8B0E}" type="presOf" srcId="{042FB19F-8C05-4F05-B97C-FFB9A3B7CAA8}" destId="{93A83997-7789-4760-B34E-EB3200B22ABD}"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A8FE2A31-80B4-468C-AA89-EBD3D2AAF3B7}" srcId="{11F57612-9F4E-4686-82E3-C7FB549272E7}" destId="{A68BD268-AC28-49BD-A753-82036E5AEF57}" srcOrd="4" destOrd="0" parTransId="{4E98CA17-6B6F-4FAB-9985-4278FAB50BF1}" sibTransId="{E9B5296A-BD1D-431A-89F8-69E83DD77C78}"/>
    <dgm:cxn modelId="{587F35C4-B42F-4065-99EE-6A87AE39BDB5}" type="presOf" srcId="{11F57612-9F4E-4686-82E3-C7FB549272E7}" destId="{35E7B843-9A9B-48AF-8F89-B18882E08E23}"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7727730F-96D0-4805-9EBC-C8CD704CD6EA}" type="presOf" srcId="{A68BD268-AC28-49BD-A753-82036E5AEF57}" destId="{43CDAE0C-0F14-4454-9111-EFB812986FA2}"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1496503B-06F1-4ABC-9E73-1C6AEF64E6C0}" srcId="{11F57612-9F4E-4686-82E3-C7FB549272E7}" destId="{31C362CA-A798-4AA3-B383-621D185109A0}" srcOrd="0" destOrd="0" parTransId="{08893BC1-0A38-4DD9-BDB1-E7DCFE0ED5BC}" sibTransId="{976E4E8D-6586-47B3-9451-AE3496EA5728}"/>
    <dgm:cxn modelId="{C37B614A-7F1C-48AC-BE6E-86AB8C75999E}" srcId="{11F57612-9F4E-4686-82E3-C7FB549272E7}" destId="{923DFA74-D9FD-4905-AC39-83323600EE15}" srcOrd="6" destOrd="0" parTransId="{532F6D9F-50F4-49B4-A1AE-971355FF86EC}" sibTransId="{E99A3CE4-0296-400F-9AD1-1C6F4A7AFCF0}"/>
    <dgm:cxn modelId="{99FC2D2A-A616-4E37-973E-FB89E1674DAD}" type="presOf" srcId="{31C362CA-A798-4AA3-B383-621D185109A0}" destId="{0A4DA93E-B24C-4978-B614-14674408A7E5}" srcOrd="0" destOrd="0" presId="urn:microsoft.com/office/officeart/2005/8/layout/chevron1"/>
    <dgm:cxn modelId="{0503070B-71BA-45BA-92AA-D4B31F5C6461}" type="presOf" srcId="{923DFA74-D9FD-4905-AC39-83323600EE15}" destId="{47074F96-D2F7-491A-B9D0-0535CF85D5F5}" srcOrd="0" destOrd="0" presId="urn:microsoft.com/office/officeart/2005/8/layout/chevron1"/>
    <dgm:cxn modelId="{F2EFBF58-469C-4D50-8183-5FC64CC822D1}" type="presOf" srcId="{30F32FA5-28D9-4429-B825-C07B7B011981}" destId="{B09AEDA8-3E3C-4C8A-9DE8-272F6C253474}" srcOrd="0" destOrd="0" presId="urn:microsoft.com/office/officeart/2005/8/layout/chevron1"/>
    <dgm:cxn modelId="{8948F13C-D5FF-4A76-8377-C94EF00E4D91}" type="presOf" srcId="{6D351A8D-321D-4A0E-BADE-BA7D7A1B8837}" destId="{3990B120-924D-44BB-8997-BD2CDD91EBCA}"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2A95BB5C-0FDA-4041-8432-F34FE6C93974}" type="presParOf" srcId="{35E7B843-9A9B-48AF-8F89-B18882E08E23}" destId="{0A4DA93E-B24C-4978-B614-14674408A7E5}" srcOrd="0" destOrd="0" presId="urn:microsoft.com/office/officeart/2005/8/layout/chevron1"/>
    <dgm:cxn modelId="{3F47DA33-C892-40AC-9F1A-ABAFB0EF3AFB}" type="presParOf" srcId="{35E7B843-9A9B-48AF-8F89-B18882E08E23}" destId="{008B156A-C27C-4711-9409-D62ED0CEAF2E}" srcOrd="1" destOrd="0" presId="urn:microsoft.com/office/officeart/2005/8/layout/chevron1"/>
    <dgm:cxn modelId="{4CCD5021-F582-482D-B000-9977776DEDF4}" type="presParOf" srcId="{35E7B843-9A9B-48AF-8F89-B18882E08E23}" destId="{B09AEDA8-3E3C-4C8A-9DE8-272F6C253474}" srcOrd="2" destOrd="0" presId="urn:microsoft.com/office/officeart/2005/8/layout/chevron1"/>
    <dgm:cxn modelId="{172F82C0-C073-4D3D-A3D5-1F586EF55307}" type="presParOf" srcId="{35E7B843-9A9B-48AF-8F89-B18882E08E23}" destId="{258833D3-E833-4C4C-9172-C6DF90EB3E39}" srcOrd="3" destOrd="0" presId="urn:microsoft.com/office/officeart/2005/8/layout/chevron1"/>
    <dgm:cxn modelId="{8818DA95-3B34-408F-9D6E-0B47776C2301}" type="presParOf" srcId="{35E7B843-9A9B-48AF-8F89-B18882E08E23}" destId="{93A83997-7789-4760-B34E-EB3200B22ABD}" srcOrd="4" destOrd="0" presId="urn:microsoft.com/office/officeart/2005/8/layout/chevron1"/>
    <dgm:cxn modelId="{9AA8BC0F-F07E-4982-AA7D-AF7FE47F17CD}" type="presParOf" srcId="{35E7B843-9A9B-48AF-8F89-B18882E08E23}" destId="{CF1132A0-C9B4-40A3-87AA-7A7107E05D88}" srcOrd="5" destOrd="0" presId="urn:microsoft.com/office/officeart/2005/8/layout/chevron1"/>
    <dgm:cxn modelId="{383E11CF-70F6-467F-A0BD-AC9AD0135F85}" type="presParOf" srcId="{35E7B843-9A9B-48AF-8F89-B18882E08E23}" destId="{3990B120-924D-44BB-8997-BD2CDD91EBCA}" srcOrd="6" destOrd="0" presId="urn:microsoft.com/office/officeart/2005/8/layout/chevron1"/>
    <dgm:cxn modelId="{33317967-F9AA-433D-BBBC-7600EADF3C43}" type="presParOf" srcId="{35E7B843-9A9B-48AF-8F89-B18882E08E23}" destId="{F6F778FC-1913-41EA-98C9-8C6B13850A55}" srcOrd="7" destOrd="0" presId="urn:microsoft.com/office/officeart/2005/8/layout/chevron1"/>
    <dgm:cxn modelId="{2FDDF111-1337-4A22-80C6-451026443613}" type="presParOf" srcId="{35E7B843-9A9B-48AF-8F89-B18882E08E23}" destId="{43CDAE0C-0F14-4454-9111-EFB812986FA2}" srcOrd="8" destOrd="0" presId="urn:microsoft.com/office/officeart/2005/8/layout/chevron1"/>
    <dgm:cxn modelId="{65676CEA-C0C9-40E2-846E-57CA9CA88A33}" type="presParOf" srcId="{35E7B843-9A9B-48AF-8F89-B18882E08E23}" destId="{B7FA89A2-F478-4AD6-9EAC-06E754ED50A6}" srcOrd="9" destOrd="0" presId="urn:microsoft.com/office/officeart/2005/8/layout/chevron1"/>
    <dgm:cxn modelId="{8565E20D-043B-41DF-94C5-D79D2F039F8D}" type="presParOf" srcId="{35E7B843-9A9B-48AF-8F89-B18882E08E23}" destId="{FD672088-71A4-4980-A076-8722ED90F201}" srcOrd="10" destOrd="0" presId="urn:microsoft.com/office/officeart/2005/8/layout/chevron1"/>
    <dgm:cxn modelId="{01D24B66-CF3C-4113-881A-3CE138AD3B25}" type="presParOf" srcId="{35E7B843-9A9B-48AF-8F89-B18882E08E23}" destId="{FAD4AD00-6EAE-44B1-A447-DA464BBA2CCB}" srcOrd="11" destOrd="0" presId="urn:microsoft.com/office/officeart/2005/8/layout/chevron1"/>
    <dgm:cxn modelId="{0BF1FF1C-B95B-425E-A9A4-6C970A4C7317}"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A3F528E8-0B70-49C4-BA2D-5D7A55CD848B}" type="presOf" srcId="{A68BD268-AC28-49BD-A753-82036E5AEF57}" destId="{43CDAE0C-0F14-4454-9111-EFB812986FA2}" srcOrd="0" destOrd="0" presId="urn:microsoft.com/office/officeart/2005/8/layout/chevron1"/>
    <dgm:cxn modelId="{6044EA94-6B44-4B89-92E6-60B53FCDE1EB}" type="presOf" srcId="{30F32FA5-28D9-4429-B825-C07B7B011981}" destId="{B09AEDA8-3E3C-4C8A-9DE8-272F6C253474}"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800D6007-0613-44F5-BA5E-2DAD3A7956E7}" type="presOf" srcId="{6D351A8D-321D-4A0E-BADE-BA7D7A1B8837}" destId="{3990B120-924D-44BB-8997-BD2CDD91EBCA}"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2113A41A-694A-4C1D-BD89-F35B5B92441B}" type="presOf" srcId="{F7CBCC76-BA85-4BD2-83F7-011A701A0CD1}" destId="{FD672088-71A4-4980-A076-8722ED90F201}" srcOrd="0" destOrd="0" presId="urn:microsoft.com/office/officeart/2005/8/layout/chevron1"/>
    <dgm:cxn modelId="{55EEBD30-4C30-4123-AA22-67CB81A2286A}" type="presOf" srcId="{042FB19F-8C05-4F05-B97C-FFB9A3B7CAA8}" destId="{93A83997-7789-4760-B34E-EB3200B22ABD}" srcOrd="0" destOrd="0" presId="urn:microsoft.com/office/officeart/2005/8/layout/chevron1"/>
    <dgm:cxn modelId="{9F828DF7-896B-4DC0-A1C9-3986420CDF5F}" type="presOf" srcId="{11F57612-9F4E-4686-82E3-C7FB549272E7}" destId="{35E7B843-9A9B-48AF-8F89-B18882E08E23}" srcOrd="0" destOrd="0" presId="urn:microsoft.com/office/officeart/2005/8/layout/chevron1"/>
    <dgm:cxn modelId="{2ABFD722-1E8F-4CBE-BE93-5D1CEC1FB303}" type="presOf" srcId="{31C362CA-A798-4AA3-B383-621D185109A0}" destId="{0A4DA93E-B24C-4978-B614-14674408A7E5}" srcOrd="0" destOrd="0" presId="urn:microsoft.com/office/officeart/2005/8/layout/chevron1"/>
    <dgm:cxn modelId="{03947E96-0BFD-4DB0-970D-9387CEE873ED}" type="presOf" srcId="{923DFA74-D9FD-4905-AC39-83323600EE15}" destId="{47074F96-D2F7-491A-B9D0-0535CF85D5F5}"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5F1D174E-0D8D-4CBB-9A7C-0D2F43B59DD2}" type="presParOf" srcId="{35E7B843-9A9B-48AF-8F89-B18882E08E23}" destId="{0A4DA93E-B24C-4978-B614-14674408A7E5}" srcOrd="0" destOrd="0" presId="urn:microsoft.com/office/officeart/2005/8/layout/chevron1"/>
    <dgm:cxn modelId="{66E7EA97-7D5E-4335-A5A9-CFA9BD5AC01B}" type="presParOf" srcId="{35E7B843-9A9B-48AF-8F89-B18882E08E23}" destId="{008B156A-C27C-4711-9409-D62ED0CEAF2E}" srcOrd="1" destOrd="0" presId="urn:microsoft.com/office/officeart/2005/8/layout/chevron1"/>
    <dgm:cxn modelId="{B976597A-8C4C-4063-84A3-7B62B1E68DF1}" type="presParOf" srcId="{35E7B843-9A9B-48AF-8F89-B18882E08E23}" destId="{B09AEDA8-3E3C-4C8A-9DE8-272F6C253474}" srcOrd="2" destOrd="0" presId="urn:microsoft.com/office/officeart/2005/8/layout/chevron1"/>
    <dgm:cxn modelId="{192FC5D6-7C95-4AAA-A73C-57C6DD3841DB}" type="presParOf" srcId="{35E7B843-9A9B-48AF-8F89-B18882E08E23}" destId="{258833D3-E833-4C4C-9172-C6DF90EB3E39}" srcOrd="3" destOrd="0" presId="urn:microsoft.com/office/officeart/2005/8/layout/chevron1"/>
    <dgm:cxn modelId="{D87F670D-6783-402C-B104-BB7A0FB3CE7C}" type="presParOf" srcId="{35E7B843-9A9B-48AF-8F89-B18882E08E23}" destId="{93A83997-7789-4760-B34E-EB3200B22ABD}" srcOrd="4" destOrd="0" presId="urn:microsoft.com/office/officeart/2005/8/layout/chevron1"/>
    <dgm:cxn modelId="{476094F3-4579-435F-BA52-F155EB780CB1}" type="presParOf" srcId="{35E7B843-9A9B-48AF-8F89-B18882E08E23}" destId="{CF1132A0-C9B4-40A3-87AA-7A7107E05D88}" srcOrd="5" destOrd="0" presId="urn:microsoft.com/office/officeart/2005/8/layout/chevron1"/>
    <dgm:cxn modelId="{7AE6447A-2F14-4C1F-AA5F-076D2DE36C46}" type="presParOf" srcId="{35E7B843-9A9B-48AF-8F89-B18882E08E23}" destId="{3990B120-924D-44BB-8997-BD2CDD91EBCA}" srcOrd="6" destOrd="0" presId="urn:microsoft.com/office/officeart/2005/8/layout/chevron1"/>
    <dgm:cxn modelId="{E0A156B4-77D3-4EAA-AD34-7A3D671A5BA6}" type="presParOf" srcId="{35E7B843-9A9B-48AF-8F89-B18882E08E23}" destId="{F6F778FC-1913-41EA-98C9-8C6B13850A55}" srcOrd="7" destOrd="0" presId="urn:microsoft.com/office/officeart/2005/8/layout/chevron1"/>
    <dgm:cxn modelId="{9B9A5B01-96D1-4737-9ABB-D7C9DD2C20C1}" type="presParOf" srcId="{35E7B843-9A9B-48AF-8F89-B18882E08E23}" destId="{43CDAE0C-0F14-4454-9111-EFB812986FA2}" srcOrd="8" destOrd="0" presId="urn:microsoft.com/office/officeart/2005/8/layout/chevron1"/>
    <dgm:cxn modelId="{C9F70DEE-8B7D-474D-8B09-1C4F8AE521FF}" type="presParOf" srcId="{35E7B843-9A9B-48AF-8F89-B18882E08E23}" destId="{B7FA89A2-F478-4AD6-9EAC-06E754ED50A6}" srcOrd="9" destOrd="0" presId="urn:microsoft.com/office/officeart/2005/8/layout/chevron1"/>
    <dgm:cxn modelId="{0DEE0F75-B33D-445A-AD15-F927563F5B01}" type="presParOf" srcId="{35E7B843-9A9B-48AF-8F89-B18882E08E23}" destId="{FD672088-71A4-4980-A076-8722ED90F201}" srcOrd="10" destOrd="0" presId="urn:microsoft.com/office/officeart/2005/8/layout/chevron1"/>
    <dgm:cxn modelId="{F058C944-E549-4966-838A-DBD02392924E}" type="presParOf" srcId="{35E7B843-9A9B-48AF-8F89-B18882E08E23}" destId="{FAD4AD00-6EAE-44B1-A447-DA464BBA2CCB}" srcOrd="11" destOrd="0" presId="urn:microsoft.com/office/officeart/2005/8/layout/chevron1"/>
    <dgm:cxn modelId="{75F93AD9-8C1D-44F7-BC0F-8F31C35E5D54}"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C905CCBE-3988-436F-87B3-81FED9E868E0}" type="presOf" srcId="{31C362CA-A798-4AA3-B383-621D185109A0}" destId="{0A4DA93E-B24C-4978-B614-14674408A7E5}"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1D7C297E-C3AF-451E-BFAF-8400D990C595}" type="presOf" srcId="{923DFA74-D9FD-4905-AC39-83323600EE15}" destId="{47074F96-D2F7-491A-B9D0-0535CF85D5F5}"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D8478681-F33B-44AF-B25D-25BC8F6CC061}" type="presOf" srcId="{F7CBCC76-BA85-4BD2-83F7-011A701A0CD1}" destId="{FD672088-71A4-4980-A076-8722ED90F201}" srcOrd="0" destOrd="0" presId="urn:microsoft.com/office/officeart/2005/8/layout/chevron1"/>
    <dgm:cxn modelId="{EA2E5063-D52C-4B1B-9C78-27E5F6B5B2EB}" type="presOf" srcId="{042FB19F-8C05-4F05-B97C-FFB9A3B7CAA8}" destId="{93A83997-7789-4760-B34E-EB3200B22ABD}"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9CA58331-6A89-49BE-8F30-153465FB53A5}" type="presOf" srcId="{A68BD268-AC28-49BD-A753-82036E5AEF57}" destId="{43CDAE0C-0F14-4454-9111-EFB812986FA2}" srcOrd="0" destOrd="0" presId="urn:microsoft.com/office/officeart/2005/8/layout/chevron1"/>
    <dgm:cxn modelId="{C171F202-AB10-4A25-8642-546B476268DC}" type="presOf" srcId="{6D351A8D-321D-4A0E-BADE-BA7D7A1B8837}" destId="{3990B120-924D-44BB-8997-BD2CDD91EBCA}"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67C270AF-2919-4295-B043-B5AC997C3736}" type="presOf" srcId="{11F57612-9F4E-4686-82E3-C7FB549272E7}" destId="{35E7B843-9A9B-48AF-8F89-B18882E08E23}"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1D232576-E76E-4C1C-BBDA-988E6A109DDB}" type="presOf" srcId="{30F32FA5-28D9-4429-B825-C07B7B011981}" destId="{B09AEDA8-3E3C-4C8A-9DE8-272F6C253474}" srcOrd="0" destOrd="0" presId="urn:microsoft.com/office/officeart/2005/8/layout/chevron1"/>
    <dgm:cxn modelId="{C4BF35B4-4A79-4BC1-8C75-C8BFA91C2627}" type="presParOf" srcId="{35E7B843-9A9B-48AF-8F89-B18882E08E23}" destId="{0A4DA93E-B24C-4978-B614-14674408A7E5}" srcOrd="0" destOrd="0" presId="urn:microsoft.com/office/officeart/2005/8/layout/chevron1"/>
    <dgm:cxn modelId="{99ECAFAB-9A59-4563-857F-CA21EFF40862}" type="presParOf" srcId="{35E7B843-9A9B-48AF-8F89-B18882E08E23}" destId="{008B156A-C27C-4711-9409-D62ED0CEAF2E}" srcOrd="1" destOrd="0" presId="urn:microsoft.com/office/officeart/2005/8/layout/chevron1"/>
    <dgm:cxn modelId="{8C9A68E3-800E-41CE-AFD5-9CACAAF5C227}" type="presParOf" srcId="{35E7B843-9A9B-48AF-8F89-B18882E08E23}" destId="{B09AEDA8-3E3C-4C8A-9DE8-272F6C253474}" srcOrd="2" destOrd="0" presId="urn:microsoft.com/office/officeart/2005/8/layout/chevron1"/>
    <dgm:cxn modelId="{A42D3BCB-AEA6-4730-83DD-406BA83EFFCC}" type="presParOf" srcId="{35E7B843-9A9B-48AF-8F89-B18882E08E23}" destId="{258833D3-E833-4C4C-9172-C6DF90EB3E39}" srcOrd="3" destOrd="0" presId="urn:microsoft.com/office/officeart/2005/8/layout/chevron1"/>
    <dgm:cxn modelId="{4D9516A3-3FD3-4F0F-8FBD-2DF4E739DFA9}" type="presParOf" srcId="{35E7B843-9A9B-48AF-8F89-B18882E08E23}" destId="{93A83997-7789-4760-B34E-EB3200B22ABD}" srcOrd="4" destOrd="0" presId="urn:microsoft.com/office/officeart/2005/8/layout/chevron1"/>
    <dgm:cxn modelId="{BB5B97FD-EAA7-4B0B-BF1A-056DBAF31C38}" type="presParOf" srcId="{35E7B843-9A9B-48AF-8F89-B18882E08E23}" destId="{CF1132A0-C9B4-40A3-87AA-7A7107E05D88}" srcOrd="5" destOrd="0" presId="urn:microsoft.com/office/officeart/2005/8/layout/chevron1"/>
    <dgm:cxn modelId="{A506D51A-0F7E-4837-BB92-EA0305E65F0F}" type="presParOf" srcId="{35E7B843-9A9B-48AF-8F89-B18882E08E23}" destId="{3990B120-924D-44BB-8997-BD2CDD91EBCA}" srcOrd="6" destOrd="0" presId="urn:microsoft.com/office/officeart/2005/8/layout/chevron1"/>
    <dgm:cxn modelId="{6240EE72-F0B3-4644-91AB-D7C5B02A1021}" type="presParOf" srcId="{35E7B843-9A9B-48AF-8F89-B18882E08E23}" destId="{F6F778FC-1913-41EA-98C9-8C6B13850A55}" srcOrd="7" destOrd="0" presId="urn:microsoft.com/office/officeart/2005/8/layout/chevron1"/>
    <dgm:cxn modelId="{4DE95018-3260-49ED-89D1-1B7F39CE5ECF}" type="presParOf" srcId="{35E7B843-9A9B-48AF-8F89-B18882E08E23}" destId="{43CDAE0C-0F14-4454-9111-EFB812986FA2}" srcOrd="8" destOrd="0" presId="urn:microsoft.com/office/officeart/2005/8/layout/chevron1"/>
    <dgm:cxn modelId="{B9634569-6A42-4656-8C8A-EAD09BEAD8C5}" type="presParOf" srcId="{35E7B843-9A9B-48AF-8F89-B18882E08E23}" destId="{B7FA89A2-F478-4AD6-9EAC-06E754ED50A6}" srcOrd="9" destOrd="0" presId="urn:microsoft.com/office/officeart/2005/8/layout/chevron1"/>
    <dgm:cxn modelId="{8316496B-B9E7-4710-867D-E84A05178021}" type="presParOf" srcId="{35E7B843-9A9B-48AF-8F89-B18882E08E23}" destId="{FD672088-71A4-4980-A076-8722ED90F201}" srcOrd="10" destOrd="0" presId="urn:microsoft.com/office/officeart/2005/8/layout/chevron1"/>
    <dgm:cxn modelId="{941D5D2A-3521-406E-AA0D-84E7133C0E2B}" type="presParOf" srcId="{35E7B843-9A9B-48AF-8F89-B18882E08E23}" destId="{FAD4AD00-6EAE-44B1-A447-DA464BBA2CCB}" srcOrd="11" destOrd="0" presId="urn:microsoft.com/office/officeart/2005/8/layout/chevron1"/>
    <dgm:cxn modelId="{263EB194-11BD-499C-9C23-15638F5633CA}"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FACDB0CA-3263-403A-A54A-B761DBF20DC2}" type="presOf" srcId="{30F32FA5-28D9-4429-B825-C07B7B011981}" destId="{B09AEDA8-3E3C-4C8A-9DE8-272F6C253474}" srcOrd="0" destOrd="0" presId="urn:microsoft.com/office/officeart/2005/8/layout/chevron1"/>
    <dgm:cxn modelId="{465718DC-3056-4C91-90AA-5F728196DED0}" type="presOf" srcId="{042FB19F-8C05-4F05-B97C-FFB9A3B7CAA8}" destId="{93A83997-7789-4760-B34E-EB3200B22ABD}"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044D48B3-095E-44A7-84CE-D70167EC7630}" type="presOf" srcId="{31C362CA-A798-4AA3-B383-621D185109A0}" destId="{0A4DA93E-B24C-4978-B614-14674408A7E5}"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8B776176-F565-4A24-8A5E-F7EA5D1F06D7}" type="presOf" srcId="{11F57612-9F4E-4686-82E3-C7FB549272E7}" destId="{35E7B843-9A9B-48AF-8F89-B18882E08E23}"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081B42F7-A39F-476E-8F41-09DFB4BCFE89}" type="presOf" srcId="{A68BD268-AC28-49BD-A753-82036E5AEF57}" destId="{43CDAE0C-0F14-4454-9111-EFB812986FA2}" srcOrd="0" destOrd="0" presId="urn:microsoft.com/office/officeart/2005/8/layout/chevron1"/>
    <dgm:cxn modelId="{5BF9B602-9378-4C5F-AF53-FD2B4AA1B944}" type="presOf" srcId="{F7CBCC76-BA85-4BD2-83F7-011A701A0CD1}" destId="{FD672088-71A4-4980-A076-8722ED90F201}" srcOrd="0" destOrd="0" presId="urn:microsoft.com/office/officeart/2005/8/layout/chevron1"/>
    <dgm:cxn modelId="{8DD524A8-07B5-4903-9977-8C16BCEF1CCB}" type="presOf" srcId="{923DFA74-D9FD-4905-AC39-83323600EE15}" destId="{47074F96-D2F7-491A-B9D0-0535CF85D5F5}"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27ADD7B2-B66A-4F1C-838B-96EA713647BE}" type="presOf" srcId="{6D351A8D-321D-4A0E-BADE-BA7D7A1B8837}" destId="{3990B120-924D-44BB-8997-BD2CDD91EBCA}" srcOrd="0" destOrd="0" presId="urn:microsoft.com/office/officeart/2005/8/layout/chevron1"/>
    <dgm:cxn modelId="{3ED66A54-F145-4373-AED2-4140B60FC568}" type="presParOf" srcId="{35E7B843-9A9B-48AF-8F89-B18882E08E23}" destId="{0A4DA93E-B24C-4978-B614-14674408A7E5}" srcOrd="0" destOrd="0" presId="urn:microsoft.com/office/officeart/2005/8/layout/chevron1"/>
    <dgm:cxn modelId="{74DB00FE-C353-4E11-A501-DB3E83E9FFD5}" type="presParOf" srcId="{35E7B843-9A9B-48AF-8F89-B18882E08E23}" destId="{008B156A-C27C-4711-9409-D62ED0CEAF2E}" srcOrd="1" destOrd="0" presId="urn:microsoft.com/office/officeart/2005/8/layout/chevron1"/>
    <dgm:cxn modelId="{B1AB98A0-01B4-485B-96DC-F3C7DAD61CF8}" type="presParOf" srcId="{35E7B843-9A9B-48AF-8F89-B18882E08E23}" destId="{B09AEDA8-3E3C-4C8A-9DE8-272F6C253474}" srcOrd="2" destOrd="0" presId="urn:microsoft.com/office/officeart/2005/8/layout/chevron1"/>
    <dgm:cxn modelId="{EA7F9427-A710-4D14-8884-785445B1C573}" type="presParOf" srcId="{35E7B843-9A9B-48AF-8F89-B18882E08E23}" destId="{258833D3-E833-4C4C-9172-C6DF90EB3E39}" srcOrd="3" destOrd="0" presId="urn:microsoft.com/office/officeart/2005/8/layout/chevron1"/>
    <dgm:cxn modelId="{C6A0F961-7B3E-41C7-A4CC-BA21917A7E0A}" type="presParOf" srcId="{35E7B843-9A9B-48AF-8F89-B18882E08E23}" destId="{93A83997-7789-4760-B34E-EB3200B22ABD}" srcOrd="4" destOrd="0" presId="urn:microsoft.com/office/officeart/2005/8/layout/chevron1"/>
    <dgm:cxn modelId="{D5937B4A-7002-4C6D-AE73-B0F766EFC7C5}" type="presParOf" srcId="{35E7B843-9A9B-48AF-8F89-B18882E08E23}" destId="{CF1132A0-C9B4-40A3-87AA-7A7107E05D88}" srcOrd="5" destOrd="0" presId="urn:microsoft.com/office/officeart/2005/8/layout/chevron1"/>
    <dgm:cxn modelId="{86E762C3-6E9C-4E59-B110-6B2F17961592}" type="presParOf" srcId="{35E7B843-9A9B-48AF-8F89-B18882E08E23}" destId="{3990B120-924D-44BB-8997-BD2CDD91EBCA}" srcOrd="6" destOrd="0" presId="urn:microsoft.com/office/officeart/2005/8/layout/chevron1"/>
    <dgm:cxn modelId="{EFC426EF-2C3F-44B9-A758-337DF1726054}" type="presParOf" srcId="{35E7B843-9A9B-48AF-8F89-B18882E08E23}" destId="{F6F778FC-1913-41EA-98C9-8C6B13850A55}" srcOrd="7" destOrd="0" presId="urn:microsoft.com/office/officeart/2005/8/layout/chevron1"/>
    <dgm:cxn modelId="{C9490530-9FF0-4C58-AA53-ECF11587A0AE}" type="presParOf" srcId="{35E7B843-9A9B-48AF-8F89-B18882E08E23}" destId="{43CDAE0C-0F14-4454-9111-EFB812986FA2}" srcOrd="8" destOrd="0" presId="urn:microsoft.com/office/officeart/2005/8/layout/chevron1"/>
    <dgm:cxn modelId="{8A6D579D-1C9A-4DFE-B11F-5CB5FE36C127}" type="presParOf" srcId="{35E7B843-9A9B-48AF-8F89-B18882E08E23}" destId="{B7FA89A2-F478-4AD6-9EAC-06E754ED50A6}" srcOrd="9" destOrd="0" presId="urn:microsoft.com/office/officeart/2005/8/layout/chevron1"/>
    <dgm:cxn modelId="{43001FAF-40CC-4DC7-967B-81D63214CBDC}" type="presParOf" srcId="{35E7B843-9A9B-48AF-8F89-B18882E08E23}" destId="{FD672088-71A4-4980-A076-8722ED90F201}" srcOrd="10" destOrd="0" presId="urn:microsoft.com/office/officeart/2005/8/layout/chevron1"/>
    <dgm:cxn modelId="{DD532740-CB96-4F95-ADBC-E2917CFFC272}" type="presParOf" srcId="{35E7B843-9A9B-48AF-8F89-B18882E08E23}" destId="{FAD4AD00-6EAE-44B1-A447-DA464BBA2CCB}" srcOrd="11" destOrd="0" presId="urn:microsoft.com/office/officeart/2005/8/layout/chevron1"/>
    <dgm:cxn modelId="{DC9003FB-5C43-4B0B-A895-2BC027718926}"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3D99C058-315A-4945-8970-596B7C4A4F14}" type="presOf" srcId="{30F32FA5-28D9-4429-B825-C07B7B011981}" destId="{B09AEDA8-3E3C-4C8A-9DE8-272F6C253474}" srcOrd="0" destOrd="0" presId="urn:microsoft.com/office/officeart/2005/8/layout/chevron1"/>
    <dgm:cxn modelId="{F64E4374-AA7C-4B75-BBE0-1D496DC80883}" type="presOf" srcId="{11F57612-9F4E-4686-82E3-C7FB549272E7}" destId="{35E7B843-9A9B-48AF-8F89-B18882E08E23}"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738E5084-0852-4DC7-876B-DC148F4CC016}" srcId="{11F57612-9F4E-4686-82E3-C7FB549272E7}" destId="{30F32FA5-28D9-4429-B825-C07B7B011981}" srcOrd="1" destOrd="0" parTransId="{B80711C8-CD95-4098-B02E-2CCE1FAD3D87}" sibTransId="{1C5C964E-360D-4C1A-A617-9EA9F26C26EA}"/>
    <dgm:cxn modelId="{929FEBC0-53B9-490B-A844-94075B3A0DE2}" type="presOf" srcId="{042FB19F-8C05-4F05-B97C-FFB9A3B7CAA8}" destId="{93A83997-7789-4760-B34E-EB3200B22ABD}" srcOrd="0" destOrd="0" presId="urn:microsoft.com/office/officeart/2005/8/layout/chevron1"/>
    <dgm:cxn modelId="{C42D93BC-D3E0-460C-B1B0-65F28E340801}" type="presOf" srcId="{A68BD268-AC28-49BD-A753-82036E5AEF57}" destId="{43CDAE0C-0F14-4454-9111-EFB812986FA2}" srcOrd="0" destOrd="0" presId="urn:microsoft.com/office/officeart/2005/8/layout/chevron1"/>
    <dgm:cxn modelId="{432F5E78-E912-472E-A37A-683B3CBA69A6}" type="presOf" srcId="{31C362CA-A798-4AA3-B383-621D185109A0}" destId="{0A4DA93E-B24C-4978-B614-14674408A7E5}"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31BD68A2-491B-4402-B551-DE28D9822E20}" type="presOf" srcId="{923DFA74-D9FD-4905-AC39-83323600EE15}" destId="{47074F96-D2F7-491A-B9D0-0535CF85D5F5}" srcOrd="0" destOrd="0" presId="urn:microsoft.com/office/officeart/2005/8/layout/chevron1"/>
    <dgm:cxn modelId="{61A4331C-E9C4-4844-9539-80F5798B0888}" type="presOf" srcId="{F7CBCC76-BA85-4BD2-83F7-011A701A0CD1}" destId="{FD672088-71A4-4980-A076-8722ED90F201}"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1496503B-06F1-4ABC-9E73-1C6AEF64E6C0}" srcId="{11F57612-9F4E-4686-82E3-C7FB549272E7}" destId="{31C362CA-A798-4AA3-B383-621D185109A0}" srcOrd="0" destOrd="0" parTransId="{08893BC1-0A38-4DD9-BDB1-E7DCFE0ED5BC}" sibTransId="{976E4E8D-6586-47B3-9451-AE3496EA5728}"/>
    <dgm:cxn modelId="{33FE6394-4FF7-4808-B7F8-7CA4AC68FC24}" type="presOf" srcId="{6D351A8D-321D-4A0E-BADE-BA7D7A1B8837}" destId="{3990B120-924D-44BB-8997-BD2CDD91EBCA}" srcOrd="0" destOrd="0" presId="urn:microsoft.com/office/officeart/2005/8/layout/chevron1"/>
    <dgm:cxn modelId="{E1C22FF8-62E1-4D8E-8D68-574737999215}" type="presParOf" srcId="{35E7B843-9A9B-48AF-8F89-B18882E08E23}" destId="{0A4DA93E-B24C-4978-B614-14674408A7E5}" srcOrd="0" destOrd="0" presId="urn:microsoft.com/office/officeart/2005/8/layout/chevron1"/>
    <dgm:cxn modelId="{A3EC47B7-3D95-44F0-AF3E-D011E3431606}" type="presParOf" srcId="{35E7B843-9A9B-48AF-8F89-B18882E08E23}" destId="{008B156A-C27C-4711-9409-D62ED0CEAF2E}" srcOrd="1" destOrd="0" presId="urn:microsoft.com/office/officeart/2005/8/layout/chevron1"/>
    <dgm:cxn modelId="{FBCCA258-E568-4001-AC4D-8AEFC6EAA496}" type="presParOf" srcId="{35E7B843-9A9B-48AF-8F89-B18882E08E23}" destId="{B09AEDA8-3E3C-4C8A-9DE8-272F6C253474}" srcOrd="2" destOrd="0" presId="urn:microsoft.com/office/officeart/2005/8/layout/chevron1"/>
    <dgm:cxn modelId="{F26BFC09-39B4-439A-9960-8D2721E48696}" type="presParOf" srcId="{35E7B843-9A9B-48AF-8F89-B18882E08E23}" destId="{258833D3-E833-4C4C-9172-C6DF90EB3E39}" srcOrd="3" destOrd="0" presId="urn:microsoft.com/office/officeart/2005/8/layout/chevron1"/>
    <dgm:cxn modelId="{78D70EA2-AC4E-402E-9117-C3367D1644B8}" type="presParOf" srcId="{35E7B843-9A9B-48AF-8F89-B18882E08E23}" destId="{93A83997-7789-4760-B34E-EB3200B22ABD}" srcOrd="4" destOrd="0" presId="urn:microsoft.com/office/officeart/2005/8/layout/chevron1"/>
    <dgm:cxn modelId="{D08248F2-B9A5-42A7-8ABA-9CA36BCD78A9}" type="presParOf" srcId="{35E7B843-9A9B-48AF-8F89-B18882E08E23}" destId="{CF1132A0-C9B4-40A3-87AA-7A7107E05D88}" srcOrd="5" destOrd="0" presId="urn:microsoft.com/office/officeart/2005/8/layout/chevron1"/>
    <dgm:cxn modelId="{C53129CD-7BC6-4392-9FBA-C43F0D2C828E}" type="presParOf" srcId="{35E7B843-9A9B-48AF-8F89-B18882E08E23}" destId="{3990B120-924D-44BB-8997-BD2CDD91EBCA}" srcOrd="6" destOrd="0" presId="urn:microsoft.com/office/officeart/2005/8/layout/chevron1"/>
    <dgm:cxn modelId="{F023B341-C87D-40AD-9893-85441D46EC14}" type="presParOf" srcId="{35E7B843-9A9B-48AF-8F89-B18882E08E23}" destId="{F6F778FC-1913-41EA-98C9-8C6B13850A55}" srcOrd="7" destOrd="0" presId="urn:microsoft.com/office/officeart/2005/8/layout/chevron1"/>
    <dgm:cxn modelId="{14F5DFAD-512F-465D-A3F0-3D1EB8277411}" type="presParOf" srcId="{35E7B843-9A9B-48AF-8F89-B18882E08E23}" destId="{43CDAE0C-0F14-4454-9111-EFB812986FA2}" srcOrd="8" destOrd="0" presId="urn:microsoft.com/office/officeart/2005/8/layout/chevron1"/>
    <dgm:cxn modelId="{FB15BAD0-A4FD-47EB-B699-C8F699F3DED9}" type="presParOf" srcId="{35E7B843-9A9B-48AF-8F89-B18882E08E23}" destId="{B7FA89A2-F478-4AD6-9EAC-06E754ED50A6}" srcOrd="9" destOrd="0" presId="urn:microsoft.com/office/officeart/2005/8/layout/chevron1"/>
    <dgm:cxn modelId="{D1D1C3ED-2A89-4F15-925B-08A5C47F4F63}" type="presParOf" srcId="{35E7B843-9A9B-48AF-8F89-B18882E08E23}" destId="{FD672088-71A4-4980-A076-8722ED90F201}" srcOrd="10" destOrd="0" presId="urn:microsoft.com/office/officeart/2005/8/layout/chevron1"/>
    <dgm:cxn modelId="{A9EA8909-8E58-4AFD-A991-7C6D11D17545}" type="presParOf" srcId="{35E7B843-9A9B-48AF-8F89-B18882E08E23}" destId="{FAD4AD00-6EAE-44B1-A447-DA464BBA2CCB}" srcOrd="11" destOrd="0" presId="urn:microsoft.com/office/officeart/2005/8/layout/chevron1"/>
    <dgm:cxn modelId="{68F60E93-22C2-469B-BE23-84C48EBD71D5}"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CDC7A103-CFCE-4507-AEE9-A1AF6FAE2B4B}" type="presOf" srcId="{31C362CA-A798-4AA3-B383-621D185109A0}" destId="{0A4DA93E-B24C-4978-B614-14674408A7E5}" srcOrd="0" destOrd="0" presId="urn:microsoft.com/office/officeart/2005/8/layout/chevron1"/>
    <dgm:cxn modelId="{637D1C88-4A3A-46A4-ABE4-AB2F705B85C2}" type="presOf" srcId="{6D351A8D-321D-4A0E-BADE-BA7D7A1B8837}" destId="{3990B120-924D-44BB-8997-BD2CDD91EBCA}"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FD06720F-4CD8-4400-951F-49E3A673925D}" type="presOf" srcId="{F7CBCC76-BA85-4BD2-83F7-011A701A0CD1}" destId="{FD672088-71A4-4980-A076-8722ED90F201}" srcOrd="0" destOrd="0" presId="urn:microsoft.com/office/officeart/2005/8/layout/chevron1"/>
    <dgm:cxn modelId="{A8FE2A31-80B4-468C-AA89-EBD3D2AAF3B7}" srcId="{11F57612-9F4E-4686-82E3-C7FB549272E7}" destId="{A68BD268-AC28-49BD-A753-82036E5AEF57}" srcOrd="4" destOrd="0" parTransId="{4E98CA17-6B6F-4FAB-9985-4278FAB50BF1}" sibTransId="{E9B5296A-BD1D-431A-89F8-69E83DD77C78}"/>
    <dgm:cxn modelId="{E0065979-4093-48EC-999B-A1FE8730F5AE}" type="presOf" srcId="{923DFA74-D9FD-4905-AC39-83323600EE15}" destId="{47074F96-D2F7-491A-B9D0-0535CF85D5F5}"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090F626E-FBC7-495B-A865-501DD39AD04B}" type="presOf" srcId="{30F32FA5-28D9-4429-B825-C07B7B011981}" destId="{B09AEDA8-3E3C-4C8A-9DE8-272F6C253474}" srcOrd="0" destOrd="0" presId="urn:microsoft.com/office/officeart/2005/8/layout/chevron1"/>
    <dgm:cxn modelId="{75AF0BAF-994A-4D5D-90EE-C4086D800BA9}" srcId="{11F57612-9F4E-4686-82E3-C7FB549272E7}" destId="{042FB19F-8C05-4F05-B97C-FFB9A3B7CAA8}" srcOrd="2" destOrd="0" parTransId="{96AC81B1-0CE1-40DF-AA36-75B8F6FF9343}" sibTransId="{7E0C86A3-F073-4051-8342-F40305E46573}"/>
    <dgm:cxn modelId="{D40D5963-46B8-4AB2-A139-6E66D82BF2DC}" type="presOf" srcId="{A68BD268-AC28-49BD-A753-82036E5AEF57}" destId="{43CDAE0C-0F14-4454-9111-EFB812986FA2}" srcOrd="0" destOrd="0" presId="urn:microsoft.com/office/officeart/2005/8/layout/chevron1"/>
    <dgm:cxn modelId="{1496503B-06F1-4ABC-9E73-1C6AEF64E6C0}" srcId="{11F57612-9F4E-4686-82E3-C7FB549272E7}" destId="{31C362CA-A798-4AA3-B383-621D185109A0}" srcOrd="0" destOrd="0" parTransId="{08893BC1-0A38-4DD9-BDB1-E7DCFE0ED5BC}" sibTransId="{976E4E8D-6586-47B3-9451-AE3496EA5728}"/>
    <dgm:cxn modelId="{4F55EB46-A9B4-4A88-9A7F-93D572B833DA}" type="presOf" srcId="{042FB19F-8C05-4F05-B97C-FFB9A3B7CAA8}" destId="{93A83997-7789-4760-B34E-EB3200B22ABD}" srcOrd="0" destOrd="0" presId="urn:microsoft.com/office/officeart/2005/8/layout/chevron1"/>
    <dgm:cxn modelId="{C37B614A-7F1C-48AC-BE6E-86AB8C75999E}" srcId="{11F57612-9F4E-4686-82E3-C7FB549272E7}" destId="{923DFA74-D9FD-4905-AC39-83323600EE15}" srcOrd="6" destOrd="0" parTransId="{532F6D9F-50F4-49B4-A1AE-971355FF86EC}" sibTransId="{E99A3CE4-0296-400F-9AD1-1C6F4A7AFCF0}"/>
    <dgm:cxn modelId="{181C512D-CDB9-4C32-9EE2-53E193969C51}" type="presOf" srcId="{11F57612-9F4E-4686-82E3-C7FB549272E7}" destId="{35E7B843-9A9B-48AF-8F89-B18882E08E23}"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0EE2097F-EE55-4FF4-A5CE-4B7E8B6D0E57}" type="presParOf" srcId="{35E7B843-9A9B-48AF-8F89-B18882E08E23}" destId="{0A4DA93E-B24C-4978-B614-14674408A7E5}" srcOrd="0" destOrd="0" presId="urn:microsoft.com/office/officeart/2005/8/layout/chevron1"/>
    <dgm:cxn modelId="{02F431D8-C5B0-44AB-95DD-D8650309F695}" type="presParOf" srcId="{35E7B843-9A9B-48AF-8F89-B18882E08E23}" destId="{008B156A-C27C-4711-9409-D62ED0CEAF2E}" srcOrd="1" destOrd="0" presId="urn:microsoft.com/office/officeart/2005/8/layout/chevron1"/>
    <dgm:cxn modelId="{757C8D0B-7B78-439F-A4D9-31B354132D36}" type="presParOf" srcId="{35E7B843-9A9B-48AF-8F89-B18882E08E23}" destId="{B09AEDA8-3E3C-4C8A-9DE8-272F6C253474}" srcOrd="2" destOrd="0" presId="urn:microsoft.com/office/officeart/2005/8/layout/chevron1"/>
    <dgm:cxn modelId="{1C74E986-688A-49F3-BC2B-F952B92E1659}" type="presParOf" srcId="{35E7B843-9A9B-48AF-8F89-B18882E08E23}" destId="{258833D3-E833-4C4C-9172-C6DF90EB3E39}" srcOrd="3" destOrd="0" presId="urn:microsoft.com/office/officeart/2005/8/layout/chevron1"/>
    <dgm:cxn modelId="{962EAB4C-F231-49FD-AFF8-0D5F6FF55842}" type="presParOf" srcId="{35E7B843-9A9B-48AF-8F89-B18882E08E23}" destId="{93A83997-7789-4760-B34E-EB3200B22ABD}" srcOrd="4" destOrd="0" presId="urn:microsoft.com/office/officeart/2005/8/layout/chevron1"/>
    <dgm:cxn modelId="{A4403876-F2B6-414A-943B-A9996C2A8057}" type="presParOf" srcId="{35E7B843-9A9B-48AF-8F89-B18882E08E23}" destId="{CF1132A0-C9B4-40A3-87AA-7A7107E05D88}" srcOrd="5" destOrd="0" presId="urn:microsoft.com/office/officeart/2005/8/layout/chevron1"/>
    <dgm:cxn modelId="{5563826D-471E-4C7E-84EE-3D85A5A512F3}" type="presParOf" srcId="{35E7B843-9A9B-48AF-8F89-B18882E08E23}" destId="{3990B120-924D-44BB-8997-BD2CDD91EBCA}" srcOrd="6" destOrd="0" presId="urn:microsoft.com/office/officeart/2005/8/layout/chevron1"/>
    <dgm:cxn modelId="{C65DB2F8-C1BF-4CC5-BB3A-8A6FC81029B0}" type="presParOf" srcId="{35E7B843-9A9B-48AF-8F89-B18882E08E23}" destId="{F6F778FC-1913-41EA-98C9-8C6B13850A55}" srcOrd="7" destOrd="0" presId="urn:microsoft.com/office/officeart/2005/8/layout/chevron1"/>
    <dgm:cxn modelId="{E89A38EC-E86A-440E-B46F-A063AAB0F8DD}" type="presParOf" srcId="{35E7B843-9A9B-48AF-8F89-B18882E08E23}" destId="{43CDAE0C-0F14-4454-9111-EFB812986FA2}" srcOrd="8" destOrd="0" presId="urn:microsoft.com/office/officeart/2005/8/layout/chevron1"/>
    <dgm:cxn modelId="{F0A9DD9D-9755-4879-8843-50B3791B0BE1}" type="presParOf" srcId="{35E7B843-9A9B-48AF-8F89-B18882E08E23}" destId="{B7FA89A2-F478-4AD6-9EAC-06E754ED50A6}" srcOrd="9" destOrd="0" presId="urn:microsoft.com/office/officeart/2005/8/layout/chevron1"/>
    <dgm:cxn modelId="{F7E1B029-9FCD-40B0-B7F9-021B47CE1D85}" type="presParOf" srcId="{35E7B843-9A9B-48AF-8F89-B18882E08E23}" destId="{FD672088-71A4-4980-A076-8722ED90F201}" srcOrd="10" destOrd="0" presId="urn:microsoft.com/office/officeart/2005/8/layout/chevron1"/>
    <dgm:cxn modelId="{6449FD2C-8DE3-42AD-9A4C-410BD4BD8D58}" type="presParOf" srcId="{35E7B843-9A9B-48AF-8F89-B18882E08E23}" destId="{FAD4AD00-6EAE-44B1-A447-DA464BBA2CCB}" srcOrd="11" destOrd="0" presId="urn:microsoft.com/office/officeart/2005/8/layout/chevron1"/>
    <dgm:cxn modelId="{56F8691B-472E-4AA1-9C8B-B471DCE7B3EF}"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F57612-9F4E-4686-82E3-C7FB549272E7}" type="doc">
      <dgm:prSet loTypeId="urn:microsoft.com/office/officeart/2005/8/layout/chevron1" loCatId="process" qsTypeId="urn:microsoft.com/office/officeart/2005/8/quickstyle/simple1" qsCatId="simple" csTypeId="urn:microsoft.com/office/officeart/2005/8/colors/accent1_2" csCatId="accent1" phldr="1"/>
      <dgm:spPr/>
    </dgm:pt>
    <dgm:pt modelId="{31C362CA-A798-4AA3-B383-621D185109A0}">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08893BC1-0A38-4DD9-BDB1-E7DCFE0ED5BC}" type="parTrans" cxnId="{1496503B-06F1-4ABC-9E73-1C6AEF64E6C0}">
      <dgm:prSet/>
      <dgm:spPr/>
      <dgm:t>
        <a:bodyPr/>
        <a:lstStyle/>
        <a:p>
          <a:endParaRPr kumimoji="1" lang="ja-JP" altLang="en-US"/>
        </a:p>
      </dgm:t>
    </dgm:pt>
    <dgm:pt modelId="{976E4E8D-6586-47B3-9451-AE3496EA5728}" type="sibTrans" cxnId="{1496503B-06F1-4ABC-9E73-1C6AEF64E6C0}">
      <dgm:prSet/>
      <dgm:spPr/>
      <dgm:t>
        <a:bodyPr/>
        <a:lstStyle/>
        <a:p>
          <a:endParaRPr kumimoji="1" lang="ja-JP" altLang="en-US"/>
        </a:p>
      </dgm:t>
    </dgm:pt>
    <dgm:pt modelId="{042FB19F-8C05-4F05-B97C-FFB9A3B7CAA8}">
      <dgm:prSet phldrT="[テキスト]"/>
      <dgm:spPr>
        <a:solidFill>
          <a:schemeClr val="accent1"/>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96AC81B1-0CE1-40DF-AA36-75B8F6FF9343}" type="parTrans" cxnId="{75AF0BAF-994A-4D5D-90EE-C4086D800BA9}">
      <dgm:prSet/>
      <dgm:spPr/>
      <dgm:t>
        <a:bodyPr/>
        <a:lstStyle/>
        <a:p>
          <a:endParaRPr kumimoji="1" lang="ja-JP" altLang="en-US"/>
        </a:p>
      </dgm:t>
    </dgm:pt>
    <dgm:pt modelId="{7E0C86A3-F073-4051-8342-F40305E46573}" type="sibTrans" cxnId="{75AF0BAF-994A-4D5D-90EE-C4086D800BA9}">
      <dgm:prSet/>
      <dgm:spPr/>
      <dgm:t>
        <a:bodyPr/>
        <a:lstStyle/>
        <a:p>
          <a:endParaRPr kumimoji="1" lang="ja-JP" altLang="en-US"/>
        </a:p>
      </dgm:t>
    </dgm:pt>
    <dgm:pt modelId="{30F32FA5-28D9-4429-B825-C07B7B01198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1C5C964E-360D-4C1A-A617-9EA9F26C26EA}" type="sibTrans" cxnId="{738E5084-0852-4DC7-876B-DC148F4CC016}">
      <dgm:prSet/>
      <dgm:spPr/>
      <dgm:t>
        <a:bodyPr/>
        <a:lstStyle/>
        <a:p>
          <a:endParaRPr kumimoji="1" lang="ja-JP" altLang="en-US"/>
        </a:p>
      </dgm:t>
    </dgm:pt>
    <dgm:pt modelId="{B80711C8-CD95-4098-B02E-2CCE1FAD3D87}" type="parTrans" cxnId="{738E5084-0852-4DC7-876B-DC148F4CC016}">
      <dgm:prSet/>
      <dgm:spPr/>
      <dgm:t>
        <a:bodyPr/>
        <a:lstStyle/>
        <a:p>
          <a:endParaRPr kumimoji="1" lang="ja-JP" altLang="en-US"/>
        </a:p>
      </dgm:t>
    </dgm:pt>
    <dgm:pt modelId="{6D351A8D-321D-4A0E-BADE-BA7D7A1B883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b="1" smtClean="0">
            <a:latin typeface="Meiryo UI" panose="020B0604030504040204" pitchFamily="50" charset="-128"/>
            <a:ea typeface="Meiryo UI" panose="020B0604030504040204" pitchFamily="50" charset="-128"/>
            <a:cs typeface="Meiryo UI" panose="020B0604030504040204" pitchFamily="50" charset="-128"/>
          </a:endParaRPr>
        </a:p>
      </dgm:t>
    </dgm:pt>
    <dgm:pt modelId="{02BE017D-0DCD-4665-9D94-47A275271CA5}" type="parTrans" cxnId="{20F4BEEA-A60C-4EE6-ABF9-F20FE971A9A6}">
      <dgm:prSet/>
      <dgm:spPr/>
      <dgm:t>
        <a:bodyPr/>
        <a:lstStyle/>
        <a:p>
          <a:endParaRPr kumimoji="1" lang="ja-JP" altLang="en-US"/>
        </a:p>
      </dgm:t>
    </dgm:pt>
    <dgm:pt modelId="{0EEDA89D-EF76-49AA-97A6-5C3B7A431742}" type="sibTrans" cxnId="{20F4BEEA-A60C-4EE6-ABF9-F20FE971A9A6}">
      <dgm:prSet/>
      <dgm:spPr/>
      <dgm:t>
        <a:bodyPr/>
        <a:lstStyle/>
        <a:p>
          <a:endParaRPr kumimoji="1" lang="ja-JP" altLang="en-US"/>
        </a:p>
      </dgm:t>
    </dgm:pt>
    <dgm:pt modelId="{A68BD268-AC28-49BD-A753-82036E5AEF57}">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4E98CA17-6B6F-4FAB-9985-4278FAB50BF1}" type="parTrans" cxnId="{A8FE2A31-80B4-468C-AA89-EBD3D2AAF3B7}">
      <dgm:prSet/>
      <dgm:spPr/>
      <dgm:t>
        <a:bodyPr/>
        <a:lstStyle/>
        <a:p>
          <a:endParaRPr kumimoji="1" lang="ja-JP" altLang="en-US"/>
        </a:p>
      </dgm:t>
    </dgm:pt>
    <dgm:pt modelId="{E9B5296A-BD1D-431A-89F8-69E83DD77C78}" type="sibTrans" cxnId="{A8FE2A31-80B4-468C-AA89-EBD3D2AAF3B7}">
      <dgm:prSet/>
      <dgm:spPr/>
      <dgm:t>
        <a:bodyPr/>
        <a:lstStyle/>
        <a:p>
          <a:endParaRPr kumimoji="1" lang="ja-JP" altLang="en-US"/>
        </a:p>
      </dgm:t>
    </dgm:pt>
    <dgm:pt modelId="{F7CBCC76-BA85-4BD2-83F7-011A701A0CD1}">
      <dgm:prSet phldrT="[テキスト]"/>
      <dgm:spPr>
        <a:solidFill>
          <a:schemeClr val="accent1">
            <a:lumMod val="40000"/>
            <a:lumOff val="60000"/>
          </a:schemeClr>
        </a:solidFill>
      </dgm:spPr>
      <dgm:t>
        <a:bodyPr/>
        <a:lstStyle/>
        <a:p>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D0FDAFAA-3B3B-41E3-9803-ABE1B5A1F2AE}" type="parTrans" cxnId="{C0C58458-FF0F-4C42-A2A5-AC10CED5FE24}">
      <dgm:prSet/>
      <dgm:spPr/>
      <dgm:t>
        <a:bodyPr/>
        <a:lstStyle/>
        <a:p>
          <a:endParaRPr kumimoji="1" lang="ja-JP" altLang="en-US"/>
        </a:p>
      </dgm:t>
    </dgm:pt>
    <dgm:pt modelId="{3D1787EB-0662-4560-99B6-09762581D7EE}" type="sibTrans" cxnId="{C0C58458-FF0F-4C42-A2A5-AC10CED5FE24}">
      <dgm:prSet/>
      <dgm:spPr/>
      <dgm:t>
        <a:bodyPr/>
        <a:lstStyle/>
        <a:p>
          <a:endParaRPr kumimoji="1" lang="ja-JP" altLang="en-US"/>
        </a:p>
      </dgm:t>
    </dgm:pt>
    <dgm:pt modelId="{923DFA74-D9FD-4905-AC39-83323600EE15}">
      <dgm:prSet phldrT="[テキスト]"/>
      <dgm:spPr>
        <a:solidFill>
          <a:schemeClr val="accent1">
            <a:lumMod val="40000"/>
            <a:lumOff val="60000"/>
          </a:schemeClr>
        </a:solidFill>
      </dgm:spPr>
      <dgm:t>
        <a:bodyPr/>
        <a:lstStyle/>
        <a:p>
          <a:r>
            <a:rPr kumimoji="1" lang="en-US" altLang="ja-JP" b="1"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dgm:t>
    </dgm:pt>
    <dgm:pt modelId="{532F6D9F-50F4-49B4-A1AE-971355FF86EC}" type="parTrans" cxnId="{C37B614A-7F1C-48AC-BE6E-86AB8C75999E}">
      <dgm:prSet/>
      <dgm:spPr/>
      <dgm:t>
        <a:bodyPr/>
        <a:lstStyle/>
        <a:p>
          <a:endParaRPr kumimoji="1" lang="ja-JP" altLang="en-US"/>
        </a:p>
      </dgm:t>
    </dgm:pt>
    <dgm:pt modelId="{E99A3CE4-0296-400F-9AD1-1C6F4A7AFCF0}" type="sibTrans" cxnId="{C37B614A-7F1C-48AC-BE6E-86AB8C75999E}">
      <dgm:prSet/>
      <dgm:spPr/>
      <dgm:t>
        <a:bodyPr/>
        <a:lstStyle/>
        <a:p>
          <a:endParaRPr kumimoji="1" lang="ja-JP" altLang="en-US"/>
        </a:p>
      </dgm:t>
    </dgm:pt>
    <dgm:pt modelId="{35E7B843-9A9B-48AF-8F89-B18882E08E23}" type="pres">
      <dgm:prSet presAssocID="{11F57612-9F4E-4686-82E3-C7FB549272E7}" presName="Name0" presStyleCnt="0">
        <dgm:presLayoutVars>
          <dgm:dir/>
          <dgm:animLvl val="lvl"/>
          <dgm:resizeHandles val="exact"/>
        </dgm:presLayoutVars>
      </dgm:prSet>
      <dgm:spPr/>
    </dgm:pt>
    <dgm:pt modelId="{0A4DA93E-B24C-4978-B614-14674408A7E5}" type="pres">
      <dgm:prSet presAssocID="{31C362CA-A798-4AA3-B383-621D185109A0}" presName="parTxOnly" presStyleLbl="node1" presStyleIdx="0" presStyleCnt="7">
        <dgm:presLayoutVars>
          <dgm:chMax val="0"/>
          <dgm:chPref val="0"/>
          <dgm:bulletEnabled val="1"/>
        </dgm:presLayoutVars>
      </dgm:prSet>
      <dgm:spPr/>
      <dgm:t>
        <a:bodyPr/>
        <a:lstStyle/>
        <a:p>
          <a:endParaRPr kumimoji="1" lang="ja-JP" altLang="en-US"/>
        </a:p>
      </dgm:t>
    </dgm:pt>
    <dgm:pt modelId="{008B156A-C27C-4711-9409-D62ED0CEAF2E}" type="pres">
      <dgm:prSet presAssocID="{976E4E8D-6586-47B3-9451-AE3496EA5728}" presName="parTxOnlySpace" presStyleCnt="0"/>
      <dgm:spPr/>
    </dgm:pt>
    <dgm:pt modelId="{B09AEDA8-3E3C-4C8A-9DE8-272F6C253474}" type="pres">
      <dgm:prSet presAssocID="{30F32FA5-28D9-4429-B825-C07B7B011981}" presName="parTxOnly" presStyleLbl="node1" presStyleIdx="1" presStyleCnt="7">
        <dgm:presLayoutVars>
          <dgm:chMax val="0"/>
          <dgm:chPref val="0"/>
          <dgm:bulletEnabled val="1"/>
        </dgm:presLayoutVars>
      </dgm:prSet>
      <dgm:spPr/>
      <dgm:t>
        <a:bodyPr/>
        <a:lstStyle/>
        <a:p>
          <a:endParaRPr kumimoji="1" lang="ja-JP" altLang="en-US"/>
        </a:p>
      </dgm:t>
    </dgm:pt>
    <dgm:pt modelId="{258833D3-E833-4C4C-9172-C6DF90EB3E39}" type="pres">
      <dgm:prSet presAssocID="{1C5C964E-360D-4C1A-A617-9EA9F26C26EA}" presName="parTxOnlySpace" presStyleCnt="0"/>
      <dgm:spPr/>
    </dgm:pt>
    <dgm:pt modelId="{93A83997-7789-4760-B34E-EB3200B22ABD}" type="pres">
      <dgm:prSet presAssocID="{042FB19F-8C05-4F05-B97C-FFB9A3B7CAA8}" presName="parTxOnly" presStyleLbl="node1" presStyleIdx="2" presStyleCnt="7">
        <dgm:presLayoutVars>
          <dgm:chMax val="0"/>
          <dgm:chPref val="0"/>
          <dgm:bulletEnabled val="1"/>
        </dgm:presLayoutVars>
      </dgm:prSet>
      <dgm:spPr/>
      <dgm:t>
        <a:bodyPr/>
        <a:lstStyle/>
        <a:p>
          <a:endParaRPr kumimoji="1" lang="ja-JP" altLang="en-US"/>
        </a:p>
      </dgm:t>
    </dgm:pt>
    <dgm:pt modelId="{CF1132A0-C9B4-40A3-87AA-7A7107E05D88}" type="pres">
      <dgm:prSet presAssocID="{7E0C86A3-F073-4051-8342-F40305E46573}" presName="parTxOnlySpace" presStyleCnt="0"/>
      <dgm:spPr/>
    </dgm:pt>
    <dgm:pt modelId="{3990B120-924D-44BB-8997-BD2CDD91EBCA}" type="pres">
      <dgm:prSet presAssocID="{6D351A8D-321D-4A0E-BADE-BA7D7A1B8837}" presName="parTxOnly" presStyleLbl="node1" presStyleIdx="3" presStyleCnt="7">
        <dgm:presLayoutVars>
          <dgm:chMax val="0"/>
          <dgm:chPref val="0"/>
          <dgm:bulletEnabled val="1"/>
        </dgm:presLayoutVars>
      </dgm:prSet>
      <dgm:spPr/>
      <dgm:t>
        <a:bodyPr/>
        <a:lstStyle/>
        <a:p>
          <a:endParaRPr kumimoji="1" lang="ja-JP" altLang="en-US"/>
        </a:p>
      </dgm:t>
    </dgm:pt>
    <dgm:pt modelId="{F6F778FC-1913-41EA-98C9-8C6B13850A55}" type="pres">
      <dgm:prSet presAssocID="{0EEDA89D-EF76-49AA-97A6-5C3B7A431742}" presName="parTxOnlySpace" presStyleCnt="0"/>
      <dgm:spPr/>
    </dgm:pt>
    <dgm:pt modelId="{43CDAE0C-0F14-4454-9111-EFB812986FA2}" type="pres">
      <dgm:prSet presAssocID="{A68BD268-AC28-49BD-A753-82036E5AEF57}" presName="parTxOnly" presStyleLbl="node1" presStyleIdx="4" presStyleCnt="7">
        <dgm:presLayoutVars>
          <dgm:chMax val="0"/>
          <dgm:chPref val="0"/>
          <dgm:bulletEnabled val="1"/>
        </dgm:presLayoutVars>
      </dgm:prSet>
      <dgm:spPr/>
      <dgm:t>
        <a:bodyPr/>
        <a:lstStyle/>
        <a:p>
          <a:endParaRPr kumimoji="1" lang="ja-JP" altLang="en-US"/>
        </a:p>
      </dgm:t>
    </dgm:pt>
    <dgm:pt modelId="{B7FA89A2-F478-4AD6-9EAC-06E754ED50A6}" type="pres">
      <dgm:prSet presAssocID="{E9B5296A-BD1D-431A-89F8-69E83DD77C78}" presName="parTxOnlySpace" presStyleCnt="0"/>
      <dgm:spPr/>
    </dgm:pt>
    <dgm:pt modelId="{FD672088-71A4-4980-A076-8722ED90F201}" type="pres">
      <dgm:prSet presAssocID="{F7CBCC76-BA85-4BD2-83F7-011A701A0CD1}" presName="parTxOnly" presStyleLbl="node1" presStyleIdx="5" presStyleCnt="7">
        <dgm:presLayoutVars>
          <dgm:chMax val="0"/>
          <dgm:chPref val="0"/>
          <dgm:bulletEnabled val="1"/>
        </dgm:presLayoutVars>
      </dgm:prSet>
      <dgm:spPr/>
      <dgm:t>
        <a:bodyPr/>
        <a:lstStyle/>
        <a:p>
          <a:endParaRPr kumimoji="1" lang="ja-JP" altLang="en-US"/>
        </a:p>
      </dgm:t>
    </dgm:pt>
    <dgm:pt modelId="{FAD4AD00-6EAE-44B1-A447-DA464BBA2CCB}" type="pres">
      <dgm:prSet presAssocID="{3D1787EB-0662-4560-99B6-09762581D7EE}" presName="parTxOnlySpace" presStyleCnt="0"/>
      <dgm:spPr/>
    </dgm:pt>
    <dgm:pt modelId="{47074F96-D2F7-491A-B9D0-0535CF85D5F5}" type="pres">
      <dgm:prSet presAssocID="{923DFA74-D9FD-4905-AC39-83323600EE15}" presName="parTxOnly" presStyleLbl="node1" presStyleIdx="6" presStyleCnt="7">
        <dgm:presLayoutVars>
          <dgm:chMax val="0"/>
          <dgm:chPref val="0"/>
          <dgm:bulletEnabled val="1"/>
        </dgm:presLayoutVars>
      </dgm:prSet>
      <dgm:spPr/>
      <dgm:t>
        <a:bodyPr/>
        <a:lstStyle/>
        <a:p>
          <a:endParaRPr kumimoji="1" lang="ja-JP" altLang="en-US"/>
        </a:p>
      </dgm:t>
    </dgm:pt>
  </dgm:ptLst>
  <dgm:cxnLst>
    <dgm:cxn modelId="{75AF0BAF-994A-4D5D-90EE-C4086D800BA9}" srcId="{11F57612-9F4E-4686-82E3-C7FB549272E7}" destId="{042FB19F-8C05-4F05-B97C-FFB9A3B7CAA8}" srcOrd="2" destOrd="0" parTransId="{96AC81B1-0CE1-40DF-AA36-75B8F6FF9343}" sibTransId="{7E0C86A3-F073-4051-8342-F40305E46573}"/>
    <dgm:cxn modelId="{C8CD1102-3A46-4CAB-B4D4-55A6FFA76561}" type="presOf" srcId="{923DFA74-D9FD-4905-AC39-83323600EE15}" destId="{47074F96-D2F7-491A-B9D0-0535CF85D5F5}" srcOrd="0" destOrd="0" presId="urn:microsoft.com/office/officeart/2005/8/layout/chevron1"/>
    <dgm:cxn modelId="{C3EF05BE-8AE7-43EB-A8E5-ABC7C18F1652}" type="presOf" srcId="{11F57612-9F4E-4686-82E3-C7FB549272E7}" destId="{35E7B843-9A9B-48AF-8F89-B18882E08E23}" srcOrd="0" destOrd="0" presId="urn:microsoft.com/office/officeart/2005/8/layout/chevron1"/>
    <dgm:cxn modelId="{738E5084-0852-4DC7-876B-DC148F4CC016}" srcId="{11F57612-9F4E-4686-82E3-C7FB549272E7}" destId="{30F32FA5-28D9-4429-B825-C07B7B011981}" srcOrd="1" destOrd="0" parTransId="{B80711C8-CD95-4098-B02E-2CCE1FAD3D87}" sibTransId="{1C5C964E-360D-4C1A-A617-9EA9F26C26EA}"/>
    <dgm:cxn modelId="{B042C934-028D-4922-A3AA-C5A2B34CBAB8}" type="presOf" srcId="{042FB19F-8C05-4F05-B97C-FFB9A3B7CAA8}" destId="{93A83997-7789-4760-B34E-EB3200B22ABD}" srcOrd="0" destOrd="0" presId="urn:microsoft.com/office/officeart/2005/8/layout/chevron1"/>
    <dgm:cxn modelId="{888D406A-B3F9-4DC8-96F7-0B1167B42CF9}" type="presOf" srcId="{A68BD268-AC28-49BD-A753-82036E5AEF57}" destId="{43CDAE0C-0F14-4454-9111-EFB812986FA2}" srcOrd="0" destOrd="0" presId="urn:microsoft.com/office/officeart/2005/8/layout/chevron1"/>
    <dgm:cxn modelId="{60B4F82B-693F-4A26-8217-AC407E904CB2}" type="presOf" srcId="{F7CBCC76-BA85-4BD2-83F7-011A701A0CD1}" destId="{FD672088-71A4-4980-A076-8722ED90F201}" srcOrd="0" destOrd="0" presId="urn:microsoft.com/office/officeart/2005/8/layout/chevron1"/>
    <dgm:cxn modelId="{20F4BEEA-A60C-4EE6-ABF9-F20FE971A9A6}" srcId="{11F57612-9F4E-4686-82E3-C7FB549272E7}" destId="{6D351A8D-321D-4A0E-BADE-BA7D7A1B8837}" srcOrd="3" destOrd="0" parTransId="{02BE017D-0DCD-4665-9D94-47A275271CA5}" sibTransId="{0EEDA89D-EF76-49AA-97A6-5C3B7A431742}"/>
    <dgm:cxn modelId="{C37B614A-7F1C-48AC-BE6E-86AB8C75999E}" srcId="{11F57612-9F4E-4686-82E3-C7FB549272E7}" destId="{923DFA74-D9FD-4905-AC39-83323600EE15}" srcOrd="6" destOrd="0" parTransId="{532F6D9F-50F4-49B4-A1AE-971355FF86EC}" sibTransId="{E99A3CE4-0296-400F-9AD1-1C6F4A7AFCF0}"/>
    <dgm:cxn modelId="{DABDDE48-6BBB-44B0-A900-97F66AD17C5A}" type="presOf" srcId="{30F32FA5-28D9-4429-B825-C07B7B011981}" destId="{B09AEDA8-3E3C-4C8A-9DE8-272F6C253474}" srcOrd="0" destOrd="0" presId="urn:microsoft.com/office/officeart/2005/8/layout/chevron1"/>
    <dgm:cxn modelId="{6483A18F-939B-44C6-B4A5-961614C57E38}" type="presOf" srcId="{6D351A8D-321D-4A0E-BADE-BA7D7A1B8837}" destId="{3990B120-924D-44BB-8997-BD2CDD91EBCA}" srcOrd="0" destOrd="0" presId="urn:microsoft.com/office/officeart/2005/8/layout/chevron1"/>
    <dgm:cxn modelId="{0D07522C-5C64-4220-861A-736096F0FAEE}" type="presOf" srcId="{31C362CA-A798-4AA3-B383-621D185109A0}" destId="{0A4DA93E-B24C-4978-B614-14674408A7E5}" srcOrd="0" destOrd="0" presId="urn:microsoft.com/office/officeart/2005/8/layout/chevron1"/>
    <dgm:cxn modelId="{C0C58458-FF0F-4C42-A2A5-AC10CED5FE24}" srcId="{11F57612-9F4E-4686-82E3-C7FB549272E7}" destId="{F7CBCC76-BA85-4BD2-83F7-011A701A0CD1}" srcOrd="5" destOrd="0" parTransId="{D0FDAFAA-3B3B-41E3-9803-ABE1B5A1F2AE}" sibTransId="{3D1787EB-0662-4560-99B6-09762581D7EE}"/>
    <dgm:cxn modelId="{A8FE2A31-80B4-468C-AA89-EBD3D2AAF3B7}" srcId="{11F57612-9F4E-4686-82E3-C7FB549272E7}" destId="{A68BD268-AC28-49BD-A753-82036E5AEF57}" srcOrd="4" destOrd="0" parTransId="{4E98CA17-6B6F-4FAB-9985-4278FAB50BF1}" sibTransId="{E9B5296A-BD1D-431A-89F8-69E83DD77C78}"/>
    <dgm:cxn modelId="{1496503B-06F1-4ABC-9E73-1C6AEF64E6C0}" srcId="{11F57612-9F4E-4686-82E3-C7FB549272E7}" destId="{31C362CA-A798-4AA3-B383-621D185109A0}" srcOrd="0" destOrd="0" parTransId="{08893BC1-0A38-4DD9-BDB1-E7DCFE0ED5BC}" sibTransId="{976E4E8D-6586-47B3-9451-AE3496EA5728}"/>
    <dgm:cxn modelId="{6B82E131-EB27-4782-9A80-D713561556C2}" type="presParOf" srcId="{35E7B843-9A9B-48AF-8F89-B18882E08E23}" destId="{0A4DA93E-B24C-4978-B614-14674408A7E5}" srcOrd="0" destOrd="0" presId="urn:microsoft.com/office/officeart/2005/8/layout/chevron1"/>
    <dgm:cxn modelId="{FBEF142F-9B9D-4B32-801C-B192DEF0FF86}" type="presParOf" srcId="{35E7B843-9A9B-48AF-8F89-B18882E08E23}" destId="{008B156A-C27C-4711-9409-D62ED0CEAF2E}" srcOrd="1" destOrd="0" presId="urn:microsoft.com/office/officeart/2005/8/layout/chevron1"/>
    <dgm:cxn modelId="{6D69A1F4-0CD4-45D3-B515-255EE023D3AF}" type="presParOf" srcId="{35E7B843-9A9B-48AF-8F89-B18882E08E23}" destId="{B09AEDA8-3E3C-4C8A-9DE8-272F6C253474}" srcOrd="2" destOrd="0" presId="urn:microsoft.com/office/officeart/2005/8/layout/chevron1"/>
    <dgm:cxn modelId="{7EEEF39F-44EF-49F7-BBE0-81ACD420C274}" type="presParOf" srcId="{35E7B843-9A9B-48AF-8F89-B18882E08E23}" destId="{258833D3-E833-4C4C-9172-C6DF90EB3E39}" srcOrd="3" destOrd="0" presId="urn:microsoft.com/office/officeart/2005/8/layout/chevron1"/>
    <dgm:cxn modelId="{7406EC51-7C96-4DFD-9323-88FA7057F39E}" type="presParOf" srcId="{35E7B843-9A9B-48AF-8F89-B18882E08E23}" destId="{93A83997-7789-4760-B34E-EB3200B22ABD}" srcOrd="4" destOrd="0" presId="urn:microsoft.com/office/officeart/2005/8/layout/chevron1"/>
    <dgm:cxn modelId="{4BEDBB84-F6B2-4D35-BC82-C940318EF6B9}" type="presParOf" srcId="{35E7B843-9A9B-48AF-8F89-B18882E08E23}" destId="{CF1132A0-C9B4-40A3-87AA-7A7107E05D88}" srcOrd="5" destOrd="0" presId="urn:microsoft.com/office/officeart/2005/8/layout/chevron1"/>
    <dgm:cxn modelId="{F779C9E1-ED55-4EE8-8742-D4149E1F8251}" type="presParOf" srcId="{35E7B843-9A9B-48AF-8F89-B18882E08E23}" destId="{3990B120-924D-44BB-8997-BD2CDD91EBCA}" srcOrd="6" destOrd="0" presId="urn:microsoft.com/office/officeart/2005/8/layout/chevron1"/>
    <dgm:cxn modelId="{BC7ED929-17F2-422A-8948-E6CF3A72DB0A}" type="presParOf" srcId="{35E7B843-9A9B-48AF-8F89-B18882E08E23}" destId="{F6F778FC-1913-41EA-98C9-8C6B13850A55}" srcOrd="7" destOrd="0" presId="urn:microsoft.com/office/officeart/2005/8/layout/chevron1"/>
    <dgm:cxn modelId="{D3B2AAAE-4A00-440F-8E4C-E5C08CC9291B}" type="presParOf" srcId="{35E7B843-9A9B-48AF-8F89-B18882E08E23}" destId="{43CDAE0C-0F14-4454-9111-EFB812986FA2}" srcOrd="8" destOrd="0" presId="urn:microsoft.com/office/officeart/2005/8/layout/chevron1"/>
    <dgm:cxn modelId="{DE3FD669-B03F-4413-8DDE-74D77F60A89F}" type="presParOf" srcId="{35E7B843-9A9B-48AF-8F89-B18882E08E23}" destId="{B7FA89A2-F478-4AD6-9EAC-06E754ED50A6}" srcOrd="9" destOrd="0" presId="urn:microsoft.com/office/officeart/2005/8/layout/chevron1"/>
    <dgm:cxn modelId="{8CA4BE93-E63A-4CF3-BFF0-BF6CD7A9E472}" type="presParOf" srcId="{35E7B843-9A9B-48AF-8F89-B18882E08E23}" destId="{FD672088-71A4-4980-A076-8722ED90F201}" srcOrd="10" destOrd="0" presId="urn:microsoft.com/office/officeart/2005/8/layout/chevron1"/>
    <dgm:cxn modelId="{75C6040E-842E-428F-B0D5-D1C9A77B8A75}" type="presParOf" srcId="{35E7B843-9A9B-48AF-8F89-B18882E08E23}" destId="{FAD4AD00-6EAE-44B1-A447-DA464BBA2CCB}" srcOrd="11" destOrd="0" presId="urn:microsoft.com/office/officeart/2005/8/layout/chevron1"/>
    <dgm:cxn modelId="{71B28B17-6782-4FAC-A045-A0BCF78ADEF3}" type="presParOf" srcId="{35E7B843-9A9B-48AF-8F89-B18882E08E23}" destId="{47074F96-D2F7-491A-B9D0-0535CF85D5F5}"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0"/>
          <a:ext cx="1285874" cy="51434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002" rIns="0"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0"/>
        <a:ext cx="771525" cy="514349"/>
      </dsp:txXfrm>
    </dsp:sp>
    <dsp:sp modelId="{B09AEDA8-3E3C-4C8A-9DE8-272F6C253474}">
      <dsp:nvSpPr>
        <dsp:cNvPr id="0" name=""/>
        <dsp:cNvSpPr/>
      </dsp:nvSpPr>
      <dsp:spPr>
        <a:xfrm>
          <a:off x="1157287" y="0"/>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0"/>
        <a:ext cx="771525" cy="514349"/>
      </dsp:txXfrm>
    </dsp:sp>
    <dsp:sp modelId="{93A83997-7789-4760-B34E-EB3200B22ABD}">
      <dsp:nvSpPr>
        <dsp:cNvPr id="0" name=""/>
        <dsp:cNvSpPr/>
      </dsp:nvSpPr>
      <dsp:spPr>
        <a:xfrm>
          <a:off x="2314575" y="0"/>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0"/>
        <a:ext cx="771525" cy="514349"/>
      </dsp:txXfrm>
    </dsp:sp>
    <dsp:sp modelId="{3990B120-924D-44BB-8997-BD2CDD91EBCA}">
      <dsp:nvSpPr>
        <dsp:cNvPr id="0" name=""/>
        <dsp:cNvSpPr/>
      </dsp:nvSpPr>
      <dsp:spPr>
        <a:xfrm>
          <a:off x="3471862" y="0"/>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0"/>
        <a:ext cx="771525" cy="514349"/>
      </dsp:txXfrm>
    </dsp:sp>
    <dsp:sp modelId="{43CDAE0C-0F14-4454-9111-EFB812986FA2}">
      <dsp:nvSpPr>
        <dsp:cNvPr id="0" name=""/>
        <dsp:cNvSpPr/>
      </dsp:nvSpPr>
      <dsp:spPr>
        <a:xfrm>
          <a:off x="4629150" y="0"/>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0"/>
        <a:ext cx="771525" cy="514349"/>
      </dsp:txXfrm>
    </dsp:sp>
    <dsp:sp modelId="{FD672088-71A4-4980-A076-8722ED90F201}">
      <dsp:nvSpPr>
        <dsp:cNvPr id="0" name=""/>
        <dsp:cNvSpPr/>
      </dsp:nvSpPr>
      <dsp:spPr>
        <a:xfrm>
          <a:off x="5786437" y="0"/>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0"/>
        <a:ext cx="771525" cy="514349"/>
      </dsp:txXfrm>
    </dsp:sp>
    <dsp:sp modelId="{47074F96-D2F7-491A-B9D0-0535CF85D5F5}">
      <dsp:nvSpPr>
        <dsp:cNvPr id="0" name=""/>
        <dsp:cNvSpPr/>
      </dsp:nvSpPr>
      <dsp:spPr>
        <a:xfrm>
          <a:off x="6943724" y="0"/>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0"/>
        <a:ext cx="771525" cy="5143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25713"/>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25713"/>
        <a:ext cx="771525" cy="5143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25713"/>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25713"/>
        <a:ext cx="771525" cy="5143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A93E-B24C-4978-B614-14674408A7E5}">
      <dsp:nvSpPr>
        <dsp:cNvPr id="0" name=""/>
        <dsp:cNvSpPr/>
      </dsp:nvSpPr>
      <dsp:spPr>
        <a:xfrm>
          <a:off x="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エンティティ</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 y="30857"/>
        <a:ext cx="771525" cy="514349"/>
      </dsp:txXfrm>
    </dsp:sp>
    <dsp:sp modelId="{B09AEDA8-3E3C-4C8A-9DE8-272F6C253474}">
      <dsp:nvSpPr>
        <dsp:cNvPr id="0" name=""/>
        <dsp:cNvSpPr/>
      </dsp:nvSpPr>
      <dsp:spPr>
        <a:xfrm>
          <a:off x="115728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1414462" y="30857"/>
        <a:ext cx="771525" cy="514349"/>
      </dsp:txXfrm>
    </dsp:sp>
    <dsp:sp modelId="{93A83997-7789-4760-B34E-EB3200B22ABD}">
      <dsp:nvSpPr>
        <dsp:cNvPr id="0" name=""/>
        <dsp:cNvSpPr/>
      </dsp:nvSpPr>
      <dsp:spPr>
        <a:xfrm>
          <a:off x="2314575" y="30857"/>
          <a:ext cx="1285874" cy="514349"/>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2571750" y="30857"/>
        <a:ext cx="771525" cy="514349"/>
      </dsp:txXfrm>
    </dsp:sp>
    <dsp:sp modelId="{3990B120-924D-44BB-8997-BD2CDD91EBCA}">
      <dsp:nvSpPr>
        <dsp:cNvPr id="0" name=""/>
        <dsp:cNvSpPr/>
      </dsp:nvSpPr>
      <dsp:spPr>
        <a:xfrm>
          <a:off x="3471862"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endParaRPr>
        </a:p>
      </dsp:txBody>
      <dsp:txXfrm>
        <a:off x="3729037" y="30857"/>
        <a:ext cx="771525" cy="514349"/>
      </dsp:txXfrm>
    </dsp:sp>
    <dsp:sp modelId="{43CDAE0C-0F14-4454-9111-EFB812986FA2}">
      <dsp:nvSpPr>
        <dsp:cNvPr id="0" name=""/>
        <dsp:cNvSpPr/>
      </dsp:nvSpPr>
      <dsp:spPr>
        <a:xfrm>
          <a:off x="4629150"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多値</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4886325" y="30857"/>
        <a:ext cx="771525" cy="514349"/>
      </dsp:txXfrm>
    </dsp:sp>
    <dsp:sp modelId="{FD672088-71A4-4980-A076-8722ED90F201}">
      <dsp:nvSpPr>
        <dsp:cNvPr id="0" name=""/>
        <dsp:cNvSpPr/>
      </dsp:nvSpPr>
      <dsp:spPr>
        <a:xfrm>
          <a:off x="5786437"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6043612" y="30857"/>
        <a:ext cx="771525" cy="514349"/>
      </dsp:txXfrm>
    </dsp:sp>
    <dsp:sp modelId="{47074F96-D2F7-491A-B9D0-0535CF85D5F5}">
      <dsp:nvSpPr>
        <dsp:cNvPr id="0" name=""/>
        <dsp:cNvSpPr/>
      </dsp:nvSpPr>
      <dsp:spPr>
        <a:xfrm>
          <a:off x="6943724" y="30857"/>
          <a:ext cx="1285874" cy="514349"/>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kumimoji="1" lang="en-US" altLang="ja-JP" sz="1200" b="1" kern="1200" smtClean="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b="1" kern="1200" smtClean="0">
              <a:latin typeface="Meiryo UI" panose="020B0604030504040204" pitchFamily="50" charset="-128"/>
              <a:ea typeface="Meiryo UI" panose="020B0604030504040204" pitchFamily="50" charset="-128"/>
              <a:cs typeface="Meiryo UI" panose="020B0604030504040204" pitchFamily="50" charset="-128"/>
            </a:rPr>
            <a:t>真の検証</a:t>
          </a:r>
          <a:endParaRPr kumimoji="1" lang="ja-JP" altLang="en-US" sz="1200" b="1" kern="1200">
            <a:latin typeface="Meiryo UI" panose="020B0604030504040204" pitchFamily="50" charset="-128"/>
            <a:ea typeface="Meiryo UI" panose="020B0604030504040204" pitchFamily="50" charset="-128"/>
            <a:cs typeface="Meiryo UI" panose="020B0604030504040204" pitchFamily="50" charset="-128"/>
          </a:endParaRPr>
        </a:p>
      </dsp:txBody>
      <dsp:txXfrm>
        <a:off x="7200899" y="30857"/>
        <a:ext cx="771525" cy="5143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13AFDDF-95E0-4F38-9649-8E2E1C70E82B}" type="datetimeFigureOut">
              <a:rPr kumimoji="1" lang="ja-JP" altLang="en-US" smtClean="0"/>
              <a:t>2022/7/14</a:t>
            </a:fld>
            <a:endParaRPr kumimoji="1" lang="ja-JP" altLang="en-US"/>
          </a:p>
        </p:txBody>
      </p:sp>
      <p:sp>
        <p:nvSpPr>
          <p:cNvPr id="4" name="フッター プレースホルダー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F734D55-8BBA-4FC4-AADF-FA85D0CBEAB4}" type="slidenum">
              <a:rPr kumimoji="1" lang="ja-JP" altLang="en-US" smtClean="0"/>
              <a:t>‹#›</a:t>
            </a:fld>
            <a:endParaRPr kumimoji="1" lang="ja-JP" altLang="en-US"/>
          </a:p>
        </p:txBody>
      </p:sp>
    </p:spTree>
    <p:extLst>
      <p:ext uri="{BB962C8B-B14F-4D97-AF65-F5344CB8AC3E}">
        <p14:creationId xmlns:p14="http://schemas.microsoft.com/office/powerpoint/2010/main" val="416455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805DEFD-F01E-4356-A995-15D301230C03}" type="datetimeFigureOut">
              <a:rPr kumimoji="1" lang="ja-JP" altLang="en-US" smtClean="0"/>
              <a:t>2022/7/14</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D466496D-5E90-46CF-8347-1BFD41F1F151}" type="slidenum">
              <a:rPr kumimoji="1" lang="ja-JP" altLang="en-US" smtClean="0"/>
              <a:t>‹#›</a:t>
            </a:fld>
            <a:endParaRPr kumimoji="1" lang="ja-JP" altLang="en-US"/>
          </a:p>
        </p:txBody>
      </p:sp>
    </p:spTree>
    <p:extLst>
      <p:ext uri="{BB962C8B-B14F-4D97-AF65-F5344CB8AC3E}">
        <p14:creationId xmlns:p14="http://schemas.microsoft.com/office/powerpoint/2010/main" val="1707599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496B95-37A3-44D9-9AE7-18661DD18B02}" type="datetime1">
              <a:rPr kumimoji="1" lang="ja-JP" altLang="en-US" smtClean="0"/>
              <a:t>2022/7/14</a:t>
            </a:fld>
            <a:endParaRPr kumimoji="1" lang="ja-JP" altLang="en-US"/>
          </a:p>
        </p:txBody>
      </p:sp>
      <p:sp>
        <p:nvSpPr>
          <p:cNvPr id="5" name="フッター プレースホルダー 4"/>
          <p:cNvSpPr>
            <a:spLocks noGrp="1"/>
          </p:cNvSpPr>
          <p:nvPr>
            <p:ph type="ftr" sz="quarter" idx="11"/>
          </p:nvPr>
        </p:nvSpPr>
        <p:spPr/>
        <p:txBody>
          <a:bodyPr/>
          <a:lstStyle>
            <a:lvl1pPr algn="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©yet103</a:t>
            </a:r>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Tree>
    <p:extLst>
      <p:ext uri="{BB962C8B-B14F-4D97-AF65-F5344CB8AC3E}">
        <p14:creationId xmlns:p14="http://schemas.microsoft.com/office/powerpoint/2010/main" val="10108875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6BCA76-97C3-4E29-9E5D-4F25E4DC8385}" type="datetime1">
              <a:rPr kumimoji="1" lang="ja-JP" altLang="en-US" smtClean="0"/>
              <a:t>2022/7/14</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©yet103</a:t>
            </a:r>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0704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85CC92-D23E-4C8C-9007-10F18115B7D2}" type="datetime1">
              <a:rPr kumimoji="1" lang="ja-JP" altLang="en-US" smtClean="0"/>
              <a:t>2022/7/14</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©yet103</a:t>
            </a:r>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6947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24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251BA5-3A88-4F82-85A2-8053EA896724}" type="datetime1">
              <a:rPr kumimoji="1" lang="ja-JP" altLang="en-US" smtClean="0"/>
              <a:t>2022/7/14</a:t>
            </a:fld>
            <a:endParaRPr kumimoji="1" lang="ja-JP" altLang="en-US"/>
          </a:p>
        </p:txBody>
      </p:sp>
      <p:sp>
        <p:nvSpPr>
          <p:cNvPr id="8" name="フッター プレースホルダー 7"/>
          <p:cNvSpPr>
            <a:spLocks noGrp="1"/>
          </p:cNvSpPr>
          <p:nvPr>
            <p:ph type="ftr" sz="quarter" idx="11"/>
          </p:nvPr>
        </p:nvSpPr>
        <p:spPr>
          <a:xfrm>
            <a:off x="5796136" y="6597352"/>
            <a:ext cx="2895600" cy="196131"/>
          </a:xfrm>
        </p:spPr>
        <p:txBody>
          <a:bodyPr/>
          <a:lstStyle>
            <a:lvl1pPr>
              <a:defRPr sz="900"/>
            </a:lvl1pPr>
          </a:lstStyle>
          <a:p>
            <a:r>
              <a:rPr lang="en-US" altLang="ja-JP" smtClean="0"/>
              <a:t>©yet103</a:t>
            </a:r>
            <a:endParaRPr lang="ja-JP" altLang="en-US"/>
          </a:p>
        </p:txBody>
      </p:sp>
      <p:sp>
        <p:nvSpPr>
          <p:cNvPr id="9" name="スライド番号プレースホルダー 8"/>
          <p:cNvSpPr>
            <a:spLocks noGrp="1"/>
          </p:cNvSpPr>
          <p:nvPr>
            <p:ph type="sldNum" sz="quarter" idx="12"/>
          </p:nvPr>
        </p:nvSpPr>
        <p:spPr>
          <a:xfrm>
            <a:off x="3302496" y="6617245"/>
            <a:ext cx="2133600" cy="196131"/>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900"/>
            </a:lvl1pPr>
          </a:lstStyle>
          <a:p>
            <a:fld id="{D2D8002D-B5B0-4BAC-B1F6-782DDCCE6D9C}" type="slidenum">
              <a:rPr lang="ja-JP" altLang="en-US" smtClean="0"/>
              <a:pPr/>
              <a:t>‹#›</a:t>
            </a:fld>
            <a:endParaRPr lang="ja-JP" altLang="en-US"/>
          </a:p>
        </p:txBody>
      </p:sp>
    </p:spTree>
    <p:extLst>
      <p:ext uri="{BB962C8B-B14F-4D97-AF65-F5344CB8AC3E}">
        <p14:creationId xmlns:p14="http://schemas.microsoft.com/office/powerpoint/2010/main" val="8907378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AF2B2C5-6E55-43CA-97D7-D0E11F081510}" type="datetime1">
              <a:rPr kumimoji="1" lang="ja-JP" altLang="en-US" smtClean="0"/>
              <a:t>2022/7/14</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©yet103</a:t>
            </a:r>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506329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A4DD54-C6C2-449B-A62F-5EACA49B7D0C}" type="datetime1">
              <a:rPr kumimoji="1" lang="ja-JP" altLang="en-US" smtClean="0"/>
              <a:t>2022/7/14</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©yet103</a:t>
            </a:r>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5944982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86D16C8-029C-4199-903A-54421E28D4F4}" type="datetime1">
              <a:rPr kumimoji="1" lang="ja-JP" altLang="en-US" smtClean="0"/>
              <a:t>2022/7/14</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©yet103</a:t>
            </a:r>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966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87AAF8F-FD8E-4216-AE94-A9728E126486}" type="datetime1">
              <a:rPr kumimoji="1" lang="ja-JP" altLang="en-US" smtClean="0"/>
              <a:t>2022/7/14</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©yet103</a:t>
            </a:r>
            <a:endParaRPr kumimoji="1" lang="ja-JP" altLang="en-US"/>
          </a:p>
        </p:txBody>
      </p:sp>
      <p:sp>
        <p:nvSpPr>
          <p:cNvPr id="5" name="スライド番号プレースホルダー 4"/>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D2D8002D-B5B0-4BAC-B1F6-782DDCCE6D9C}" type="slidenum">
              <a:rPr kumimoji="1" lang="ja-JP" altLang="en-US" smtClean="0"/>
              <a:pPr/>
              <a:t>‹#›</a:t>
            </a:fld>
            <a:endParaRPr lang="ja-JP" altLang="en-US"/>
          </a:p>
        </p:txBody>
      </p:sp>
    </p:spTree>
    <p:extLst>
      <p:ext uri="{BB962C8B-B14F-4D97-AF65-F5344CB8AC3E}">
        <p14:creationId xmlns:p14="http://schemas.microsoft.com/office/powerpoint/2010/main" val="283815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F70BB2A-2E93-4AE2-98DB-095F3CEFB31D}" type="datetime1">
              <a:rPr kumimoji="1" lang="ja-JP" altLang="en-US" smtClean="0"/>
              <a:t>2022/7/14</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©yet103</a:t>
            </a:r>
            <a:endParaRPr kumimoji="1" lang="ja-JP" altLang="en-US"/>
          </a:p>
        </p:txBody>
      </p:sp>
      <p:sp>
        <p:nvSpPr>
          <p:cNvPr id="4" name="スライド番号プレースホルダー 3"/>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b="1"/>
            </a:lvl1pPr>
          </a:lstStyle>
          <a:p>
            <a:fld id="{D2D8002D-B5B0-4BAC-B1F6-782DDCCE6D9C}" type="slidenum">
              <a:rPr kumimoji="1" lang="ja-JP" altLang="en-US" smtClean="0"/>
              <a:pPr/>
              <a:t>‹#›</a:t>
            </a:fld>
            <a:endParaRPr lang="ja-JP" altLang="en-US"/>
          </a:p>
        </p:txBody>
      </p:sp>
    </p:spTree>
    <p:extLst>
      <p:ext uri="{BB962C8B-B14F-4D97-AF65-F5344CB8AC3E}">
        <p14:creationId xmlns:p14="http://schemas.microsoft.com/office/powerpoint/2010/main" val="241248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3E6127-1B8F-4AC6-B203-A97B1F384BA5}" type="datetime1">
              <a:rPr kumimoji="1" lang="ja-JP" altLang="en-US" smtClean="0"/>
              <a:t>2022/7/14</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©yet103</a:t>
            </a:r>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30132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3A5C9CA-C94F-47D7-836C-F949F30C5D81}" type="datetime1">
              <a:rPr kumimoji="1" lang="ja-JP" altLang="en-US" smtClean="0"/>
              <a:t>2022/7/14</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©yet103</a:t>
            </a:r>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639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634082"/>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27561-E193-4452-BC3C-C0DAD7B061C7}" type="datetime1">
              <a:rPr kumimoji="1" lang="ja-JP" altLang="en-US" smtClean="0"/>
              <a:t>2022/7/14</a:t>
            </a:fld>
            <a:endParaRPr kumimoji="1" lang="ja-JP" altLang="en-US"/>
          </a:p>
        </p:txBody>
      </p:sp>
      <p:sp>
        <p:nvSpPr>
          <p:cNvPr id="5" name="フッター プレースホルダー 4"/>
          <p:cNvSpPr>
            <a:spLocks noGrp="1"/>
          </p:cNvSpPr>
          <p:nvPr>
            <p:ph type="ftr" sz="quarter" idx="3"/>
          </p:nvPr>
        </p:nvSpPr>
        <p:spPr>
          <a:xfrm>
            <a:off x="5796136" y="6652735"/>
            <a:ext cx="2895600" cy="237626"/>
          </a:xfrm>
          <a:prstGeom prst="rect">
            <a:avLst/>
          </a:prstGeom>
        </p:spPr>
        <p:txBody>
          <a:bodyPr vert="horz" lIns="91440" tIns="45720" rIns="91440" bIns="45720" rtlCol="0" anchor="ctr"/>
          <a:lstStyle>
            <a:lvl1pPr algn="r">
              <a:defRPr sz="9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©yet103</a:t>
            </a:r>
            <a:endParaRPr lang="ja-JP" altLang="en-US"/>
          </a:p>
        </p:txBody>
      </p:sp>
      <p:sp>
        <p:nvSpPr>
          <p:cNvPr id="6" name="スライド番号プレースホルダー 5"/>
          <p:cNvSpPr>
            <a:spLocks noGrp="1"/>
          </p:cNvSpPr>
          <p:nvPr>
            <p:ph type="sldNum" sz="quarter" idx="4"/>
          </p:nvPr>
        </p:nvSpPr>
        <p:spPr>
          <a:xfrm>
            <a:off x="3419872" y="6652735"/>
            <a:ext cx="2133600" cy="237626"/>
          </a:xfrm>
          <a:prstGeom prst="rect">
            <a:avLst/>
          </a:prstGeom>
        </p:spPr>
        <p:txBody>
          <a:bodyPr vert="horz" lIns="91440" tIns="45720" rIns="91440" bIns="45720" rtlCol="0" anchor="ctr"/>
          <a:lstStyle>
            <a:lvl1pPr algn="r">
              <a:defRPr sz="9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D2D8002D-B5B0-4BAC-B1F6-782DDCCE6D9C}" type="slidenum">
              <a:rPr lang="ja-JP" altLang="en-US" smtClean="0"/>
              <a:pPr/>
              <a:t>‹#›</a:t>
            </a:fld>
            <a:endParaRPr lang="ja-JP" altLang="en-US"/>
          </a:p>
        </p:txBody>
      </p:sp>
    </p:spTree>
    <p:extLst>
      <p:ext uri="{BB962C8B-B14F-4D97-AF65-F5344CB8AC3E}">
        <p14:creationId xmlns:p14="http://schemas.microsoft.com/office/powerpoint/2010/main" val="18914569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ctr" defTabSz="914400" rtl="0" eaLnBrk="1" latinLnBrk="0" hangingPunct="1">
        <a:spcBef>
          <a:spcPct val="0"/>
        </a:spcBef>
        <a:buNone/>
        <a:defRPr kumimoji="1"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image" Target="../media/image24.png"/><Relationship Id="rId7" Type="http://schemas.openxmlformats.org/officeDocument/2006/relationships/image" Target="../media/image8.png"/><Relationship Id="rId12" Type="http://schemas.microsoft.com/office/2007/relationships/diagramDrawing" Target="../diagrams/drawing6.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diagramColors" Target="../diagrams/colors6.xml"/><Relationship Id="rId5" Type="http://schemas.openxmlformats.org/officeDocument/2006/relationships/image" Target="../media/image25.png"/><Relationship Id="rId10" Type="http://schemas.openxmlformats.org/officeDocument/2006/relationships/diagramQuickStyle" Target="../diagrams/quickStyle6.xml"/><Relationship Id="rId4" Type="http://schemas.openxmlformats.org/officeDocument/2006/relationships/image" Target="../media/image11.png"/><Relationship Id="rId9"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28.png"/><Relationship Id="rId7" Type="http://schemas.openxmlformats.org/officeDocument/2006/relationships/diagramData" Target="../diagrams/data7.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microsoft.com/office/2007/relationships/diagramDrawing" Target="../diagrams/drawing7.xml"/><Relationship Id="rId5" Type="http://schemas.openxmlformats.org/officeDocument/2006/relationships/image" Target="../media/image29.png"/><Relationship Id="rId10" Type="http://schemas.openxmlformats.org/officeDocument/2006/relationships/diagramColors" Target="../diagrams/colors7.xml"/><Relationship Id="rId4" Type="http://schemas.openxmlformats.org/officeDocument/2006/relationships/image" Target="../media/image8.png"/><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32.png"/><Relationship Id="rId7" Type="http://schemas.openxmlformats.org/officeDocument/2006/relationships/diagramData" Target="../diagrams/data8.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microsoft.com/office/2007/relationships/diagramDrawing" Target="../diagrams/drawing8.xml"/><Relationship Id="rId5" Type="http://schemas.openxmlformats.org/officeDocument/2006/relationships/image" Target="../media/image34.png"/><Relationship Id="rId10" Type="http://schemas.openxmlformats.org/officeDocument/2006/relationships/diagramColors" Target="../diagrams/colors8.xml"/><Relationship Id="rId4" Type="http://schemas.openxmlformats.org/officeDocument/2006/relationships/image" Target="../media/image33.png"/><Relationship Id="rId9"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36.png"/><Relationship Id="rId7" Type="http://schemas.openxmlformats.org/officeDocument/2006/relationships/diagramLayout" Target="../diagrams/layout9.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8.png"/><Relationship Id="rId10" Type="http://schemas.microsoft.com/office/2007/relationships/diagramDrawing" Target="../diagrams/drawing9.xml"/><Relationship Id="rId4" Type="http://schemas.openxmlformats.org/officeDocument/2006/relationships/image" Target="../media/image37.png"/><Relationship Id="rId9" Type="http://schemas.openxmlformats.org/officeDocument/2006/relationships/diagramColors" Target="../diagrams/colors9.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40.png"/><Relationship Id="rId7" Type="http://schemas.openxmlformats.org/officeDocument/2006/relationships/diagramLayout" Target="../diagrams/layout10.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8.png"/><Relationship Id="rId10" Type="http://schemas.microsoft.com/office/2007/relationships/diagramDrawing" Target="../diagrams/drawing10.xml"/><Relationship Id="rId4" Type="http://schemas.openxmlformats.org/officeDocument/2006/relationships/image" Target="../media/image41.png"/><Relationship Id="rId9" Type="http://schemas.openxmlformats.org/officeDocument/2006/relationships/diagramColors" Target="../diagrams/colors10.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43.png"/><Relationship Id="rId7" Type="http://schemas.openxmlformats.org/officeDocument/2006/relationships/diagramLayout" Target="../diagrams/layout11.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8.png"/><Relationship Id="rId10" Type="http://schemas.microsoft.com/office/2007/relationships/diagramDrawing" Target="../diagrams/drawing11.xml"/><Relationship Id="rId4" Type="http://schemas.openxmlformats.org/officeDocument/2006/relationships/image" Target="../media/image44.png"/><Relationship Id="rId9" Type="http://schemas.openxmlformats.org/officeDocument/2006/relationships/diagramColors" Target="../diagrams/colors11.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image" Target="../media/image46.png"/><Relationship Id="rId7" Type="http://schemas.openxmlformats.org/officeDocument/2006/relationships/image" Target="../media/image8.png"/><Relationship Id="rId12" Type="http://schemas.microsoft.com/office/2007/relationships/diagramDrawing" Target="../diagrams/drawing12.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diagramColors" Target="../diagrams/colors12.xml"/><Relationship Id="rId5" Type="http://schemas.openxmlformats.org/officeDocument/2006/relationships/image" Target="../media/image48.png"/><Relationship Id="rId10" Type="http://schemas.openxmlformats.org/officeDocument/2006/relationships/diagramQuickStyle" Target="../diagrams/quickStyle12.xml"/><Relationship Id="rId4" Type="http://schemas.openxmlformats.org/officeDocument/2006/relationships/image" Target="../media/image47.png"/><Relationship Id="rId9"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51.png"/><Relationship Id="rId7" Type="http://schemas.openxmlformats.org/officeDocument/2006/relationships/diagramLayout" Target="../diagrams/layout13.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53.png"/><Relationship Id="rId10" Type="http://schemas.microsoft.com/office/2007/relationships/diagramDrawing" Target="../diagrams/drawing13.xml"/><Relationship Id="rId4" Type="http://schemas.openxmlformats.org/officeDocument/2006/relationships/image" Target="../media/image52.png"/><Relationship Id="rId9" Type="http://schemas.openxmlformats.org/officeDocument/2006/relationships/diagramColors" Target="../diagrams/colors1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image" Target="../media/image54.png"/><Relationship Id="rId7" Type="http://schemas.openxmlformats.org/officeDocument/2006/relationships/image" Target="../media/image58.png"/><Relationship Id="rId12" Type="http://schemas.microsoft.com/office/2007/relationships/diagramDrawing" Target="../diagrams/drawing1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diagramColors" Target="../diagrams/colors14.xml"/><Relationship Id="rId5" Type="http://schemas.openxmlformats.org/officeDocument/2006/relationships/image" Target="../media/image56.png"/><Relationship Id="rId10" Type="http://schemas.openxmlformats.org/officeDocument/2006/relationships/diagramQuickStyle" Target="../diagrams/quickStyle14.xml"/><Relationship Id="rId4" Type="http://schemas.openxmlformats.org/officeDocument/2006/relationships/image" Target="../media/image55.png"/><Relationship Id="rId9"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59.png"/><Relationship Id="rId7" Type="http://schemas.openxmlformats.org/officeDocument/2006/relationships/diagramLayout" Target="../diagrams/layout1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Data" Target="../diagrams/data15.xml"/><Relationship Id="rId5" Type="http://schemas.openxmlformats.org/officeDocument/2006/relationships/image" Target="../media/image61.png"/><Relationship Id="rId10" Type="http://schemas.microsoft.com/office/2007/relationships/diagramDrawing" Target="../diagrams/drawing15.xml"/><Relationship Id="rId4" Type="http://schemas.openxmlformats.org/officeDocument/2006/relationships/image" Target="../media/image60.png"/><Relationship Id="rId9" Type="http://schemas.openxmlformats.org/officeDocument/2006/relationships/diagramColors" Target="../diagrams/colors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62.png"/><Relationship Id="rId7" Type="http://schemas.openxmlformats.org/officeDocument/2006/relationships/diagramQuickStyle" Target="../diagrams/quickStyle1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63.png"/><Relationship Id="rId9" Type="http://schemas.microsoft.com/office/2007/relationships/diagramDrawing" Target="../diagrams/drawing16.xml"/></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diagramQuickStyle" Target="../diagrams/quickStyle17.xml"/><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diagramLayout" Target="../diagrams/layout17.xm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diagramData" Target="../diagrams/data17.xml"/><Relationship Id="rId5" Type="http://schemas.openxmlformats.org/officeDocument/2006/relationships/image" Target="../media/image67.png"/><Relationship Id="rId15" Type="http://schemas.microsoft.com/office/2007/relationships/diagramDrawing" Target="../diagrams/drawing17.xml"/><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diagramColors" Target="../diagrams/colors17.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4.png"/><Relationship Id="rId7" Type="http://schemas.openxmlformats.org/officeDocument/2006/relationships/diagramLayout" Target="../diagrams/layout18.xml"/><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image" Target="../media/image8.png"/><Relationship Id="rId10" Type="http://schemas.microsoft.com/office/2007/relationships/diagramDrawing" Target="../diagrams/drawing18.xml"/><Relationship Id="rId4" Type="http://schemas.openxmlformats.org/officeDocument/2006/relationships/image" Target="../media/image75.png"/><Relationship Id="rId9" Type="http://schemas.openxmlformats.org/officeDocument/2006/relationships/diagramColors" Target="../diagrams/colors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www.modebi.jp/modbi2/" TargetMode="External"/><Relationship Id="rId2" Type="http://schemas.openxmlformats.org/officeDocument/2006/relationships/hyperlink" Target="http://www.sdi-net.co.jp/tm-version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diagramLayout" Target="../diagrams/layout2.xml"/><Relationship Id="rId5" Type="http://schemas.openxmlformats.org/officeDocument/2006/relationships/image" Target="../media/image4.png"/><Relationship Id="rId10" Type="http://schemas.openxmlformats.org/officeDocument/2006/relationships/diagramData" Target="../diagrams/data2.xml"/><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diagramDrawing" Target="../diagrams/drawing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diagramQuickStyle" Target="../diagrams/quickStyle3.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Layout" Target="../diagrams/layout3.xml"/><Relationship Id="rId2" Type="http://schemas.openxmlformats.org/officeDocument/2006/relationships/image" Target="../media/image9.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diagramData" Target="../diagrams/data3.xml"/><Relationship Id="rId5" Type="http://schemas.openxmlformats.org/officeDocument/2006/relationships/image" Target="../media/image12.png"/><Relationship Id="rId15" Type="http://schemas.microsoft.com/office/2007/relationships/diagramDrawing" Target="../diagrams/drawing3.xml"/><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0.png"/><Relationship Id="rId7" Type="http://schemas.openxmlformats.org/officeDocument/2006/relationships/diagramLayout" Target="../diagrams/layout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22.png"/><Relationship Id="rId10" Type="http://schemas.microsoft.com/office/2007/relationships/diagramDrawing" Target="../diagrams/drawing4.xml"/><Relationship Id="rId4" Type="http://schemas.openxmlformats.org/officeDocument/2006/relationships/image" Target="../media/image21.png"/><Relationship Id="rId9"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b="1" smtClean="0">
                <a:solidFill>
                  <a:schemeClr val="bg1">
                    <a:lumMod val="50000"/>
                  </a:schemeClr>
                </a:solidFill>
              </a:rPr>
              <a:t>MODEBI2</a:t>
            </a:r>
            <a:r>
              <a:rPr kumimoji="1" lang="ja-JP" altLang="en-US" smtClean="0">
                <a:solidFill>
                  <a:schemeClr val="bg1">
                    <a:lumMod val="50000"/>
                  </a:schemeClr>
                </a:solidFill>
              </a:rPr>
              <a:t>に</a:t>
            </a:r>
            <a:r>
              <a:rPr kumimoji="1" lang="ja-JP" altLang="en-US" smtClean="0">
                <a:solidFill>
                  <a:schemeClr val="bg1">
                    <a:lumMod val="50000"/>
                  </a:schemeClr>
                </a:solidFill>
              </a:rPr>
              <a:t>よる</a:t>
            </a:r>
            <a:r>
              <a:rPr kumimoji="1" lang="en-US" altLang="ja-JP" sz="3600" smtClean="0">
                <a:solidFill>
                  <a:schemeClr val="bg1">
                    <a:lumMod val="50000"/>
                  </a:schemeClr>
                </a:solidFill>
              </a:rPr>
              <a:t/>
            </a:r>
            <a:br>
              <a:rPr kumimoji="1" lang="en-US" altLang="ja-JP" sz="3600" smtClean="0">
                <a:solidFill>
                  <a:schemeClr val="bg1">
                    <a:lumMod val="50000"/>
                  </a:schemeClr>
                </a:solidFill>
              </a:rPr>
            </a:br>
            <a:r>
              <a:rPr lang="ja-JP" altLang="en-US" sz="3600" smtClean="0">
                <a:solidFill>
                  <a:schemeClr val="bg1">
                    <a:lumMod val="50000"/>
                  </a:schemeClr>
                </a:solidFill>
              </a:rPr>
              <a:t>モデル作成の手引き</a:t>
            </a:r>
            <a:endParaRPr kumimoji="1" lang="ja-JP" altLang="en-US" sz="3600">
              <a:solidFill>
                <a:schemeClr val="bg1">
                  <a:lumMod val="50000"/>
                </a:schemeClr>
              </a:solidFill>
            </a:endParaRPr>
          </a:p>
        </p:txBody>
      </p:sp>
      <p:sp>
        <p:nvSpPr>
          <p:cNvPr id="6" name="サブタイトル 2"/>
          <p:cNvSpPr txBox="1">
            <a:spLocks/>
          </p:cNvSpPr>
          <p:nvPr/>
        </p:nvSpPr>
        <p:spPr>
          <a:xfrm>
            <a:off x="2339752" y="6309320"/>
            <a:ext cx="6400800" cy="28803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r"/>
            <a:r>
              <a:rPr lang="en-US" altLang="ja-JP" sz="1400" smtClean="0">
                <a:latin typeface="Meiryo UI" panose="020B0604030504040204" pitchFamily="50" charset="-128"/>
                <a:ea typeface="Meiryo UI" panose="020B0604030504040204" pitchFamily="50" charset="-128"/>
                <a:cs typeface="Meiryo UI" panose="020B0604030504040204" pitchFamily="50" charset="-128"/>
              </a:rPr>
              <a:t>2022</a:t>
            </a:r>
            <a:r>
              <a:rPr lang="ja-JP" altLang="en-US" sz="140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1400" smtClean="0">
                <a:latin typeface="Meiryo UI" panose="020B0604030504040204" pitchFamily="50" charset="-128"/>
                <a:ea typeface="Meiryo UI" panose="020B0604030504040204" pitchFamily="50" charset="-128"/>
                <a:cs typeface="Meiryo UI" panose="020B0604030504040204" pitchFamily="50" charset="-128"/>
              </a:rPr>
              <a:t>07</a:t>
            </a:r>
            <a:r>
              <a:rPr lang="ja-JP" altLang="en-US" sz="140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1400" smtClean="0">
                <a:latin typeface="Meiryo UI" panose="020B0604030504040204" pitchFamily="50" charset="-128"/>
                <a:ea typeface="Meiryo UI" panose="020B0604030504040204" pitchFamily="50" charset="-128"/>
                <a:cs typeface="Meiryo UI" panose="020B0604030504040204" pitchFamily="50" charset="-128"/>
              </a:rPr>
              <a:t>14</a:t>
            </a:r>
            <a:r>
              <a:rPr lang="ja-JP" altLang="en-US" sz="1400" smtClean="0">
                <a:latin typeface="Meiryo UI" panose="020B0604030504040204" pitchFamily="50" charset="-128"/>
                <a:ea typeface="Meiryo UI" panose="020B0604030504040204" pitchFamily="50" charset="-128"/>
                <a:cs typeface="Meiryo UI" panose="020B0604030504040204" pitchFamily="50" charset="-128"/>
              </a:rPr>
              <a:t>日版</a:t>
            </a:r>
            <a:endParaRPr lang="ja-JP" altLang="en-US"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フッター プレースホルダー 23"/>
          <p:cNvSpPr>
            <a:spLocks noGrp="1"/>
          </p:cNvSpPr>
          <p:nvPr>
            <p:ph type="ftr" sz="quarter" idx="11"/>
          </p:nvPr>
        </p:nvSpPr>
        <p:spPr>
          <a:xfrm>
            <a:off x="5796136" y="6597352"/>
            <a:ext cx="2895600" cy="196131"/>
          </a:xfrm>
        </p:spPr>
        <p:txBody>
          <a:bodyPr/>
          <a:lstStyle/>
          <a:p>
            <a:r>
              <a:rPr lang="en-US" altLang="ja-JP" smtClean="0"/>
              <a:t>©yet103</a:t>
            </a:r>
            <a:endParaRPr lang="ja-JP" altLang="en-US"/>
          </a:p>
        </p:txBody>
      </p:sp>
    </p:spTree>
    <p:extLst>
      <p:ext uri="{BB962C8B-B14F-4D97-AF65-F5344CB8AC3E}">
        <p14:creationId xmlns:p14="http://schemas.microsoft.com/office/powerpoint/2010/main" val="241981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412776"/>
            <a:ext cx="2098156" cy="19666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467544" y="980728"/>
            <a:ext cx="7676534" cy="276999"/>
          </a:xfrm>
          <a:prstGeom prst="rect">
            <a:avLst/>
          </a:prstGeom>
          <a:noFill/>
        </p:spPr>
        <p:txBody>
          <a:bodyPr wrap="square" rtlCol="0">
            <a:spAutoFit/>
          </a:bodyPr>
          <a:lstStyle/>
          <a:p>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エンティティを連続して選択すると、「関係付け」ダイアログが表示されるので、</a:t>
            </a:r>
            <a:r>
              <a:rPr kumimoji="1" lang="ja-JP" altLang="en-US" sz="1200" u="sng"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関係の定義</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を行う。</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464" b="67253"/>
          <a:stretch/>
        </p:blipFill>
        <p:spPr bwMode="auto">
          <a:xfrm>
            <a:off x="827584" y="1435239"/>
            <a:ext cx="1587713" cy="862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図 16"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1331640" y="1712566"/>
            <a:ext cx="142875" cy="1547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464" b="67253"/>
          <a:stretch/>
        </p:blipFill>
        <p:spPr bwMode="auto">
          <a:xfrm>
            <a:off x="3065832" y="1423060"/>
            <a:ext cx="1587713" cy="862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図 18"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3615525" y="2142531"/>
            <a:ext cx="142875" cy="154721"/>
          </a:xfrm>
          <a:prstGeom prst="rect">
            <a:avLst/>
          </a:prstGeom>
          <a:noFill/>
          <a:extLst>
            <a:ext uri="{909E8E84-426E-40DD-AFC4-6F175D3DCCD1}">
              <a14:hiddenFill xmlns:a14="http://schemas.microsoft.com/office/drawing/2010/main">
                <a:solidFill>
                  <a:srgbClr val="FFFFFF"/>
                </a:solidFill>
              </a14:hiddenFill>
            </a:ext>
          </a:extLst>
        </p:spPr>
      </p:pic>
      <p:sp>
        <p:nvSpPr>
          <p:cNvPr id="20" name="右矢印 19"/>
          <p:cNvSpPr/>
          <p:nvPr/>
        </p:nvSpPr>
        <p:spPr>
          <a:xfrm>
            <a:off x="2555776" y="1712415"/>
            <a:ext cx="39776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右矢印 20"/>
          <p:cNvSpPr/>
          <p:nvPr/>
        </p:nvSpPr>
        <p:spPr>
          <a:xfrm>
            <a:off x="4788024" y="1703644"/>
            <a:ext cx="39776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6228184" y="3019415"/>
            <a:ext cx="535080" cy="288032"/>
          </a:xfrm>
          <a:prstGeom prst="roundRect">
            <a:avLst/>
          </a:prstGeom>
          <a:noFill/>
          <a:ln>
            <a:solidFill>
              <a:srgbClr val="FF339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p:cNvSpPr txBox="1"/>
          <p:nvPr/>
        </p:nvSpPr>
        <p:spPr>
          <a:xfrm>
            <a:off x="6012160" y="3379455"/>
            <a:ext cx="1838377" cy="461665"/>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関係付け</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ダイアログ</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が</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表示される</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ので、</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適切なカーディナリティを設定する</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8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p:cNvSpPr txBox="1"/>
          <p:nvPr/>
        </p:nvSpPr>
        <p:spPr>
          <a:xfrm>
            <a:off x="1076327" y="2371343"/>
            <a:ext cx="1263425" cy="21544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一つ目の箱を選択</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a:xfrm>
            <a:off x="3347864" y="2371923"/>
            <a:ext cx="1213150" cy="21544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二つ目の箱を選択</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341" y="3955519"/>
            <a:ext cx="614363" cy="8096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484" y="3955519"/>
            <a:ext cx="610396" cy="7570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テキスト ボックス 29"/>
          <p:cNvSpPr txBox="1"/>
          <p:nvPr/>
        </p:nvSpPr>
        <p:spPr>
          <a:xfrm>
            <a:off x="899592" y="4820195"/>
            <a:ext cx="1872208" cy="21544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ゼロ</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レコードが存在しない場合がある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p:cNvSpPr txBox="1"/>
          <p:nvPr/>
        </p:nvSpPr>
        <p:spPr>
          <a:xfrm>
            <a:off x="2843808" y="4820195"/>
            <a:ext cx="1872208" cy="215444"/>
          </a:xfrm>
          <a:prstGeom prst="rect">
            <a:avLst/>
          </a:prstGeom>
          <a:noFill/>
        </p:spPr>
        <p:txBody>
          <a:bodyPr wrap="square" rtlCol="0">
            <a:spAutoFit/>
          </a:bodyPr>
          <a:lstStyle/>
          <a:p>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件に対して複数レコードが存在する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角丸四角形 31"/>
          <p:cNvSpPr/>
          <p:nvPr/>
        </p:nvSpPr>
        <p:spPr>
          <a:xfrm>
            <a:off x="1640164" y="4216315"/>
            <a:ext cx="411556" cy="288032"/>
          </a:xfrm>
          <a:prstGeom prst="roundRect">
            <a:avLst/>
          </a:prstGeom>
          <a:noFill/>
          <a:ln>
            <a:solidFill>
              <a:srgbClr val="FF339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3225010" y="4216315"/>
            <a:ext cx="411556" cy="288032"/>
          </a:xfrm>
          <a:prstGeom prst="roundRect">
            <a:avLst/>
          </a:prstGeom>
          <a:noFill/>
          <a:ln>
            <a:solidFill>
              <a:srgbClr val="FF339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34" name="Picture 6" descr="C:\Users\e114612\AppData\Local\Microsoft\Windows\Temporary Internet Files\Content.IE5\YXPUMGGF\exclamation-mark-98739_960_720[1].png"/>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3680" y="5149458"/>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217748" y="5149458"/>
            <a:ext cx="4506380" cy="246221"/>
          </a:xfrm>
          <a:prstGeom prst="rect">
            <a:avLst/>
          </a:prstGeom>
          <a:noFill/>
        </p:spPr>
        <p:txBody>
          <a:bodyPr wrap="square" lIns="0" tIns="0" rIns="0" bIns="0" rtlCol="0">
            <a:spAutoFit/>
          </a:bodyPr>
          <a:lstStyle/>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業務フロー</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が</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一巡した</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段階でのカーディナリティで定義すること。</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正常事業循環</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例えば、注文⇒発送の関係は、最終的に全ての注文が発送されるのであれば「ゼロなし」となる。</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539552" y="3606512"/>
            <a:ext cx="7676534" cy="276999"/>
          </a:xfrm>
          <a:prstGeom prst="rect">
            <a:avLst/>
          </a:prstGeom>
          <a:noFill/>
        </p:spPr>
        <p:txBody>
          <a:bodyPr wrap="square" rtlCol="0">
            <a:spAutoFit/>
          </a:bodyPr>
          <a:lstStyle/>
          <a:p>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関係線の表記ルール</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48" name="フッター プレースホルダー 2047"/>
          <p:cNvSpPr>
            <a:spLocks noGrp="1"/>
          </p:cNvSpPr>
          <p:nvPr>
            <p:ph type="ftr" sz="quarter" idx="11"/>
          </p:nvPr>
        </p:nvSpPr>
        <p:spPr/>
        <p:txBody>
          <a:bodyPr/>
          <a:lstStyle/>
          <a:p>
            <a:r>
              <a:rPr lang="en-US" altLang="ja-JP" smtClean="0"/>
              <a:t>©yet103</a:t>
            </a:r>
            <a:endParaRPr lang="ja-JP" altLang="en-US"/>
          </a:p>
        </p:txBody>
      </p:sp>
      <p:sp>
        <p:nvSpPr>
          <p:cNvPr id="2049" name="スライド番号プレースホルダー 2048"/>
          <p:cNvSpPr>
            <a:spLocks noGrp="1"/>
          </p:cNvSpPr>
          <p:nvPr>
            <p:ph type="sldNum" sz="quarter" idx="12"/>
          </p:nvPr>
        </p:nvSpPr>
        <p:spPr/>
        <p:txBody>
          <a:bodyPr/>
          <a:lstStyle/>
          <a:p>
            <a:fld id="{D2D8002D-B5B0-4BAC-B1F6-782DDCCE6D9C}" type="slidenum">
              <a:rPr lang="ja-JP" altLang="en-US" smtClean="0"/>
              <a:pPr/>
              <a:t>10</a:t>
            </a:fld>
            <a:endParaRPr lang="ja-JP" altLang="en-US"/>
          </a:p>
        </p:txBody>
      </p:sp>
      <p:graphicFrame>
        <p:nvGraphicFramePr>
          <p:cNvPr id="41" name="コンテンツ プレースホルダー 1"/>
          <p:cNvGraphicFramePr>
            <a:graphicFrameLocks/>
          </p:cNvGraphicFramePr>
          <p:nvPr>
            <p:extLst>
              <p:ext uri="{D42A27DB-BD31-4B8C-83A1-F6EECF244321}">
                <p14:modId xmlns:p14="http://schemas.microsoft.com/office/powerpoint/2010/main" val="78911316"/>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69267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(R-E)</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467544" y="980728"/>
            <a:ext cx="7676534" cy="276999"/>
          </a:xfrm>
          <a:prstGeom prst="rect">
            <a:avLst/>
          </a:prstGeom>
          <a:noFill/>
        </p:spPr>
        <p:txBody>
          <a:bodyPr wrap="square" rtlCol="0">
            <a:spAutoFit/>
          </a:bodyPr>
          <a:lstStyle/>
          <a:p>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R-E(</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リソース</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対</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イベント</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の関係</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0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581" y="3143905"/>
            <a:ext cx="1392155" cy="9542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755576" y="1848921"/>
            <a:ext cx="3960440" cy="215444"/>
          </a:xfrm>
          <a:prstGeom prst="rect">
            <a:avLst/>
          </a:prstGeom>
          <a:noFill/>
        </p:spPr>
        <p:txBody>
          <a:bodyPr wrap="square" rtlCol="0">
            <a:spAutoFit/>
          </a:bodyPr>
          <a:lstStyle/>
          <a:p>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一つのレコードに対して必ず一つ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企業と工事の請負関係が</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度限り</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8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755576" y="2784445"/>
            <a:ext cx="3888432" cy="215444"/>
          </a:xfrm>
          <a:prstGeom prst="rect">
            <a:avLst/>
          </a:prstGeom>
          <a:noFill/>
        </p:spPr>
        <p:txBody>
          <a:bodyPr wrap="square" rtlCol="0">
            <a:spAutoFit/>
          </a:bodyPr>
          <a:lstStyle/>
          <a:p>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一つのレコードに対して</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件～複数件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企業</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は工事を複数請負う</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8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5576" y="4105409"/>
            <a:ext cx="4486339" cy="215444"/>
          </a:xfrm>
          <a:prstGeom prst="rect">
            <a:avLst/>
          </a:prstGeom>
          <a:noFill/>
        </p:spPr>
        <p:txBody>
          <a:bodyPr wrap="square" rtlCol="0">
            <a:spAutoFit/>
          </a:bodyPr>
          <a:lstStyle/>
          <a:p>
            <a:r>
              <a:rPr lang="ja-JP" altLang="en-US"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一つのレコードに対して複数件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ある工事は複数、別々の企業で請負われる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8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805741" y="5521329"/>
            <a:ext cx="6430555" cy="215444"/>
          </a:xfrm>
          <a:prstGeom prst="rect">
            <a:avLst/>
          </a:prstGeom>
          <a:noFill/>
        </p:spPr>
        <p:txBody>
          <a:bodyPr wrap="square" rtlCol="0">
            <a:spAutoFit/>
          </a:bodyPr>
          <a:lstStyle/>
          <a:p>
            <a:r>
              <a:rPr lang="ja-JP" altLang="en-US"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複数のレコードに対して複数件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ある工事は複数、別々の企業で請負われ、</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且つ、一つの企業は複数の工事を請け負う</a:t>
            </a:r>
            <a:endParaRPr kumimoji="1" lang="ja-JP" altLang="en-US" sz="8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91135"/>
            <a:ext cx="2088232" cy="10296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e114612\AppData\Local\Microsoft\Windows\Temporary Internet Files\Content.IE5\YXPUMGGF\exclamation-mark-98739_960_720[1].pn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83968" y="1848341"/>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4506346" y="1904960"/>
            <a:ext cx="2520280" cy="123111"/>
          </a:xfrm>
          <a:prstGeom prst="rect">
            <a:avLst/>
          </a:prstGeom>
          <a:noFill/>
        </p:spPr>
        <p:txBody>
          <a:bodyPr wrap="square" lIns="0" tIns="0" rIns="0" bIns="0" rtlCol="0">
            <a:spAutoFit/>
          </a:bodyPr>
          <a:lstStyle/>
          <a:p>
            <a:r>
              <a:rPr kumimoji="1"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R-E</a:t>
            </a:r>
            <a:r>
              <a:rPr kumimoji="1"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が１：１のケースは一般的な事業では通常あり得ない</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187" y="1268760"/>
            <a:ext cx="1966613" cy="5795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853" y="2239551"/>
            <a:ext cx="1931939" cy="5151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フッター プレースホルダー 18"/>
          <p:cNvSpPr>
            <a:spLocks noGrp="1"/>
          </p:cNvSpPr>
          <p:nvPr>
            <p:ph type="ftr" sz="quarter" idx="11"/>
          </p:nvPr>
        </p:nvSpPr>
        <p:spPr/>
        <p:txBody>
          <a:bodyPr/>
          <a:lstStyle/>
          <a:p>
            <a:r>
              <a:rPr lang="en-US" altLang="ja-JP" smtClean="0"/>
              <a:t>©yet103</a:t>
            </a:r>
            <a:endParaRPr lang="ja-JP" altLang="en-US"/>
          </a:p>
        </p:txBody>
      </p:sp>
      <p:sp>
        <p:nvSpPr>
          <p:cNvPr id="20" name="スライド番号プレースホルダー 19"/>
          <p:cNvSpPr>
            <a:spLocks noGrp="1"/>
          </p:cNvSpPr>
          <p:nvPr>
            <p:ph type="sldNum" sz="quarter" idx="12"/>
          </p:nvPr>
        </p:nvSpPr>
        <p:spPr/>
        <p:txBody>
          <a:bodyPr/>
          <a:lstStyle/>
          <a:p>
            <a:fld id="{D2D8002D-B5B0-4BAC-B1F6-782DDCCE6D9C}" type="slidenum">
              <a:rPr lang="ja-JP" altLang="en-US" smtClean="0"/>
              <a:pPr/>
              <a:t>11</a:t>
            </a:fld>
            <a:endParaRPr lang="ja-JP" altLang="en-US"/>
          </a:p>
        </p:txBody>
      </p:sp>
      <p:graphicFrame>
        <p:nvGraphicFramePr>
          <p:cNvPr id="38" name="コンテンツ プレースホルダー 1"/>
          <p:cNvGraphicFramePr>
            <a:graphicFrameLocks/>
          </p:cNvGraphicFramePr>
          <p:nvPr>
            <p:extLst>
              <p:ext uri="{D42A27DB-BD31-4B8C-83A1-F6EECF244321}">
                <p14:modId xmlns:p14="http://schemas.microsoft.com/office/powerpoint/2010/main" val="2104125155"/>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正方形/長方形 1"/>
          <p:cNvSpPr/>
          <p:nvPr/>
        </p:nvSpPr>
        <p:spPr>
          <a:xfrm>
            <a:off x="1349642" y="3280792"/>
            <a:ext cx="1692188" cy="10358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rgbClr val="FF0000"/>
                </a:solidFill>
              </a:rPr>
              <a:t>掲載保留中</a:t>
            </a:r>
          </a:p>
        </p:txBody>
      </p:sp>
      <p:sp>
        <p:nvSpPr>
          <p:cNvPr id="18" name="正方形/長方形 17"/>
          <p:cNvSpPr/>
          <p:nvPr/>
        </p:nvSpPr>
        <p:spPr>
          <a:xfrm>
            <a:off x="1349642" y="4593382"/>
            <a:ext cx="1692188" cy="10358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solidFill>
                  <a:srgbClr val="FF0000"/>
                </a:solidFill>
              </a:rPr>
              <a:t>掲載保留中</a:t>
            </a:r>
            <a:endParaRPr kumimoji="1" lang="ja-JP" altLang="en-US">
              <a:solidFill>
                <a:srgbClr val="FF0000"/>
              </a:solidFill>
            </a:endParaRPr>
          </a:p>
        </p:txBody>
      </p:sp>
    </p:spTree>
    <p:extLst>
      <p:ext uri="{BB962C8B-B14F-4D97-AF65-F5344CB8AC3E}">
        <p14:creationId xmlns:p14="http://schemas.microsoft.com/office/powerpoint/2010/main" val="74280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(E-E)</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467544" y="980728"/>
            <a:ext cx="7676534" cy="276999"/>
          </a:xfrm>
          <a:prstGeom prst="rect">
            <a:avLst/>
          </a:prstGeom>
          <a:noFill/>
        </p:spPr>
        <p:txBody>
          <a:bodyPr wrap="square" rtlCol="0">
            <a:spAutoFit/>
          </a:bodyPr>
          <a:lstStyle/>
          <a:p>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E-E</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イベント対イベント</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の関係</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798438" y="1845404"/>
            <a:ext cx="6264696" cy="215444"/>
          </a:xfrm>
          <a:prstGeom prst="rect">
            <a:avLst/>
          </a:prstGeom>
          <a:noFill/>
        </p:spPr>
        <p:txBody>
          <a:bodyPr wrap="square" rtlCol="0">
            <a:spAutoFit/>
          </a:bodyPr>
          <a:lstStyle/>
          <a:p>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一つのレコードに対して必ず一つ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注文</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はかならず</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度出荷される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98438" y="2854096"/>
            <a:ext cx="4896544" cy="215444"/>
          </a:xfrm>
          <a:prstGeom prst="rect">
            <a:avLst/>
          </a:prstGeom>
          <a:noFill/>
        </p:spPr>
        <p:txBody>
          <a:bodyPr wrap="square" rtlCol="0">
            <a:spAutoFit/>
          </a:bodyPr>
          <a:lstStyle/>
          <a:p>
            <a:r>
              <a:rPr lang="en-US" altLang="ja-JP"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一つのレコードに</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件～複数件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注文</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は複数に分けて出荷される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1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1348"/>
            <a:ext cx="1838325" cy="4790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700" y="2206024"/>
            <a:ext cx="1819201" cy="6446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438" y="3214136"/>
            <a:ext cx="1468760" cy="7955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438" y="4437692"/>
            <a:ext cx="1555030" cy="7734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テキスト ボックス 18"/>
          <p:cNvSpPr txBox="1"/>
          <p:nvPr/>
        </p:nvSpPr>
        <p:spPr>
          <a:xfrm>
            <a:off x="798438" y="4006224"/>
            <a:ext cx="4896544" cy="215444"/>
          </a:xfrm>
          <a:prstGeom prst="rect">
            <a:avLst/>
          </a:prstGeom>
          <a:noFill/>
        </p:spPr>
        <p:txBody>
          <a:bodyPr wrap="square" rtlCol="0">
            <a:spAutoFit/>
          </a:bodyPr>
          <a:lstStyle/>
          <a:p>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複数件</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レコード</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件の</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複数の注文がまとめて</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回のみ出荷される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798438" y="5229780"/>
            <a:ext cx="3960440" cy="215444"/>
          </a:xfrm>
          <a:prstGeom prst="rect">
            <a:avLst/>
          </a:prstGeom>
          <a:noFill/>
        </p:spPr>
        <p:txBody>
          <a:bodyPr wrap="square" rtlCol="0">
            <a:spAutoFit/>
          </a:bodyPr>
          <a:lstStyle/>
          <a:p>
            <a:r>
              <a:rPr lang="ja-JP" altLang="en-US"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複数件</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レコード</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に複数件</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複数の注文が複数の出荷に割り当てられる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8" name="Picture 6" descr="C:\Users\e114612\AppData\Local\Microsoft\Windows\Temporary Internet Files\Content.IE5\YXPUMGGF\exclamation-mark-98739_960_720[1].png"/>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8838" y="2854096"/>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4621216" y="2910715"/>
            <a:ext cx="2808312" cy="123111"/>
          </a:xfrm>
          <a:prstGeom prst="rect">
            <a:avLst/>
          </a:prstGeom>
          <a:noFill/>
        </p:spPr>
        <p:txBody>
          <a:bodyPr wrap="square" lIns="0" tIns="0" rIns="0" bIns="0" rtlCol="0">
            <a:spAutoFit/>
          </a:bodyPr>
          <a:lstStyle/>
          <a:p>
            <a:r>
              <a:rPr kumimoji="1"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１：ｍの場合は関数ではない。制約・束縛の内容確認が必要</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ッター プレースホルダー 23"/>
          <p:cNvSpPr>
            <a:spLocks noGrp="1"/>
          </p:cNvSpPr>
          <p:nvPr>
            <p:ph type="ftr" sz="quarter" idx="11"/>
          </p:nvPr>
        </p:nvSpPr>
        <p:spPr/>
        <p:txBody>
          <a:bodyPr/>
          <a:lstStyle/>
          <a:p>
            <a:r>
              <a:rPr lang="en-US" altLang="ja-JP" smtClean="0"/>
              <a:t>©yet103</a:t>
            </a:r>
            <a:endParaRPr lang="ja-JP" altLang="en-US"/>
          </a:p>
        </p:txBody>
      </p:sp>
      <p:sp>
        <p:nvSpPr>
          <p:cNvPr id="25" name="スライド番号プレースホルダー 24"/>
          <p:cNvSpPr>
            <a:spLocks noGrp="1"/>
          </p:cNvSpPr>
          <p:nvPr>
            <p:ph type="sldNum" sz="quarter" idx="12"/>
          </p:nvPr>
        </p:nvSpPr>
        <p:spPr/>
        <p:txBody>
          <a:bodyPr/>
          <a:lstStyle/>
          <a:p>
            <a:fld id="{D2D8002D-B5B0-4BAC-B1F6-782DDCCE6D9C}" type="slidenum">
              <a:rPr lang="ja-JP" altLang="en-US" smtClean="0"/>
              <a:pPr/>
              <a:t>12</a:t>
            </a:fld>
            <a:endParaRPr lang="ja-JP" altLang="en-US"/>
          </a:p>
        </p:txBody>
      </p:sp>
      <p:graphicFrame>
        <p:nvGraphicFramePr>
          <p:cNvPr id="30" name="コンテンツ プレースホルダー 1"/>
          <p:cNvGraphicFramePr>
            <a:graphicFrameLocks/>
          </p:cNvGraphicFramePr>
          <p:nvPr>
            <p:extLst>
              <p:ext uri="{D42A27DB-BD31-4B8C-83A1-F6EECF244321}">
                <p14:modId xmlns:p14="http://schemas.microsoft.com/office/powerpoint/2010/main" val="3817363223"/>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4547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(R-R)</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467544" y="980728"/>
            <a:ext cx="7676534" cy="276999"/>
          </a:xfrm>
          <a:prstGeom prst="rect">
            <a:avLst/>
          </a:prstGeom>
          <a:noFill/>
        </p:spPr>
        <p:txBody>
          <a:bodyPr wrap="square" rtlCol="0">
            <a:spAutoFit/>
          </a:bodyPr>
          <a:lstStyle/>
          <a:p>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R-R</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リソース対リソース</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の関係 </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755576" y="1973883"/>
            <a:ext cx="4392488" cy="215444"/>
          </a:xfrm>
          <a:prstGeom prst="rect">
            <a:avLst/>
          </a:prstGeom>
          <a:noFill/>
        </p:spPr>
        <p:txBody>
          <a:bodyPr wrap="square" rtlCol="0">
            <a:spAutoFit/>
          </a:bodyPr>
          <a:lstStyle/>
          <a:p>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一つのレコードに対して必ず一つ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商品</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はかならず一人の会員からのみ注文可能</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5576" y="3031464"/>
            <a:ext cx="6408712" cy="215444"/>
          </a:xfrm>
          <a:prstGeom prst="rect">
            <a:avLst/>
          </a:prstGeom>
          <a:noFill/>
        </p:spPr>
        <p:txBody>
          <a:bodyPr wrap="square" rtlCol="0">
            <a:spAutoFit/>
          </a:bodyPr>
          <a:lstStyle/>
          <a:p>
            <a:r>
              <a:rPr lang="en-US" altLang="ja-JP"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一つのレコードに</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件～複数件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ある商品は複数の会員から注文可能。且つ、一人の会員は一つの商品のみしか注文できない</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755576" y="4206711"/>
            <a:ext cx="4896544" cy="215444"/>
          </a:xfrm>
          <a:prstGeom prst="rect">
            <a:avLst/>
          </a:prstGeom>
          <a:noFill/>
        </p:spPr>
        <p:txBody>
          <a:bodyPr wrap="square" rtlCol="0">
            <a:spAutoFit/>
          </a:bodyPr>
          <a:lstStyle/>
          <a:p>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en-US" altLang="ja-JP"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複数件</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レコード</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件の</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複数の商品が一人の会員からのみ注文可能</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755576" y="5417750"/>
            <a:ext cx="7344816" cy="215444"/>
          </a:xfrm>
          <a:prstGeom prst="rect">
            <a:avLst/>
          </a:prstGeom>
          <a:noFill/>
        </p:spPr>
        <p:txBody>
          <a:bodyPr wrap="square" rtlCol="0">
            <a:spAutoFit/>
          </a:bodyPr>
          <a:lstStyle/>
          <a:p>
            <a:r>
              <a:rPr lang="ja-JP" altLang="en-US" sz="800" b="1">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b="1"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：ｍ</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複数件</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レコード</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に複数件</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複数の商品が複数の会員から注文可能</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281277"/>
            <a:ext cx="1368152" cy="6926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671" y="2381288"/>
            <a:ext cx="1379066" cy="672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039" y="3516933"/>
            <a:ext cx="1459705" cy="689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638179"/>
            <a:ext cx="1498501" cy="7350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フッター プレースホルダー 20"/>
          <p:cNvSpPr>
            <a:spLocks noGrp="1"/>
          </p:cNvSpPr>
          <p:nvPr>
            <p:ph type="ftr" sz="quarter" idx="11"/>
          </p:nvPr>
        </p:nvSpPr>
        <p:spPr/>
        <p:txBody>
          <a:bodyPr/>
          <a:lstStyle/>
          <a:p>
            <a:r>
              <a:rPr lang="en-US" altLang="ja-JP" smtClean="0"/>
              <a:t>©yet103</a:t>
            </a:r>
            <a:endParaRPr lang="ja-JP" altLang="en-US"/>
          </a:p>
        </p:txBody>
      </p:sp>
      <p:sp>
        <p:nvSpPr>
          <p:cNvPr id="22" name="スライド番号プレースホルダー 21"/>
          <p:cNvSpPr>
            <a:spLocks noGrp="1"/>
          </p:cNvSpPr>
          <p:nvPr>
            <p:ph type="sldNum" sz="quarter" idx="12"/>
          </p:nvPr>
        </p:nvSpPr>
        <p:spPr/>
        <p:txBody>
          <a:bodyPr/>
          <a:lstStyle/>
          <a:p>
            <a:fld id="{D2D8002D-B5B0-4BAC-B1F6-782DDCCE6D9C}" type="slidenum">
              <a:rPr lang="ja-JP" altLang="en-US" smtClean="0"/>
              <a:pPr/>
              <a:t>13</a:t>
            </a:fld>
            <a:endParaRPr lang="ja-JP" altLang="en-US"/>
          </a:p>
        </p:txBody>
      </p:sp>
      <p:graphicFrame>
        <p:nvGraphicFramePr>
          <p:cNvPr id="27" name="コンテンツ プレースホルダー 1"/>
          <p:cNvGraphicFramePr>
            <a:graphicFrameLocks/>
          </p:cNvGraphicFramePr>
          <p:nvPr>
            <p:extLst>
              <p:ext uri="{D42A27DB-BD31-4B8C-83A1-F6EECF244321}">
                <p14:modId xmlns:p14="http://schemas.microsoft.com/office/powerpoint/2010/main" val="3880931629"/>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787007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a:t>
            </a:r>
            <a:r>
              <a:rPr lang="ja-JP" altLang="en-US" smtClean="0">
                <a:latin typeface="Meiryo UI" panose="020B0604030504040204" pitchFamily="50" charset="-128"/>
                <a:ea typeface="Meiryo UI" panose="020B0604030504040204" pitchFamily="50" charset="-128"/>
                <a:cs typeface="Meiryo UI" panose="020B0604030504040204" pitchFamily="50" charset="-128"/>
              </a:rPr>
              <a:t>対照表との関係</a:t>
            </a:r>
            <a:r>
              <a:rPr lang="en-US" altLang="ja-JP"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827584" y="2421468"/>
            <a:ext cx="1800200"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リソース 対 対照表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対照表</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340768"/>
            <a:ext cx="1930969" cy="999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3068960"/>
            <a:ext cx="1930969" cy="11182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3068960"/>
            <a:ext cx="2088232" cy="11393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テキスト ボックス 16"/>
          <p:cNvSpPr txBox="1"/>
          <p:nvPr/>
        </p:nvSpPr>
        <p:spPr>
          <a:xfrm>
            <a:off x="899592" y="4293676"/>
            <a:ext cx="1930969"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対照表 対 対照表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対照表</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右矢印 20"/>
          <p:cNvSpPr/>
          <p:nvPr/>
        </p:nvSpPr>
        <p:spPr>
          <a:xfrm>
            <a:off x="2987824" y="3573016"/>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Picture 6" descr="C:\Users\e114612\AppData\Local\Microsoft\Windows\Temporary Internet Files\Content.IE5\YXPUMGGF\exclamation-mark-98739_960_720[1].png"/>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09462" y="4293096"/>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3131840" y="4349715"/>
            <a:ext cx="3168352" cy="369332"/>
          </a:xfrm>
          <a:prstGeom prst="rect">
            <a:avLst/>
          </a:prstGeom>
          <a:noFill/>
        </p:spPr>
        <p:txBody>
          <a:bodyPr wrap="square" lIns="0" tIns="0" rIns="0" bIns="0" rtlCol="0">
            <a:spAutoFit/>
          </a:bodyPr>
          <a:lstStyle/>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自動生成時に（</a:t>
            </a:r>
            <a:r>
              <a:rPr lang="en-US" altLang="ja-JP"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R</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）が重複してしまうので</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、手動</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で削除</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属性を選択した状態で</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DEL</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キー、または右クリックメニューより削除</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467544" y="980728"/>
            <a:ext cx="7676534" cy="276999"/>
          </a:xfrm>
          <a:prstGeom prst="rect">
            <a:avLst/>
          </a:prstGeom>
          <a:noFill/>
        </p:spPr>
        <p:txBody>
          <a:bodyPr wrap="square" rtlCol="0">
            <a:spAutoFit/>
          </a:bodyPr>
          <a:lstStyle/>
          <a:p>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対照表との関係</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フッター プレースホルダー 18"/>
          <p:cNvSpPr>
            <a:spLocks noGrp="1"/>
          </p:cNvSpPr>
          <p:nvPr>
            <p:ph type="ftr" sz="quarter" idx="11"/>
          </p:nvPr>
        </p:nvSpPr>
        <p:spPr/>
        <p:txBody>
          <a:bodyPr/>
          <a:lstStyle/>
          <a:p>
            <a:r>
              <a:rPr lang="en-US" altLang="ja-JP" smtClean="0"/>
              <a:t>©yet103</a:t>
            </a:r>
            <a:endParaRPr lang="ja-JP" altLang="en-US"/>
          </a:p>
        </p:txBody>
      </p:sp>
      <p:sp>
        <p:nvSpPr>
          <p:cNvPr id="20" name="スライド番号プレースホルダー 19"/>
          <p:cNvSpPr>
            <a:spLocks noGrp="1"/>
          </p:cNvSpPr>
          <p:nvPr>
            <p:ph type="sldNum" sz="quarter" idx="12"/>
          </p:nvPr>
        </p:nvSpPr>
        <p:spPr/>
        <p:txBody>
          <a:bodyPr/>
          <a:lstStyle/>
          <a:p>
            <a:fld id="{D2D8002D-B5B0-4BAC-B1F6-782DDCCE6D9C}" type="slidenum">
              <a:rPr lang="ja-JP" altLang="en-US" smtClean="0"/>
              <a:pPr/>
              <a:t>14</a:t>
            </a:fld>
            <a:endParaRPr lang="ja-JP" altLang="en-US"/>
          </a:p>
        </p:txBody>
      </p:sp>
      <p:graphicFrame>
        <p:nvGraphicFramePr>
          <p:cNvPr id="25" name="コンテンツ プレースホルダー 1"/>
          <p:cNvGraphicFramePr>
            <a:graphicFrameLocks/>
          </p:cNvGraphicFramePr>
          <p:nvPr>
            <p:extLst>
              <p:ext uri="{D42A27DB-BD31-4B8C-83A1-F6EECF244321}">
                <p14:modId xmlns:p14="http://schemas.microsoft.com/office/powerpoint/2010/main" val="57379457"/>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113671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再帰</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467544" y="98072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再帰</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関係 </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1296144" cy="14819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1916831"/>
            <a:ext cx="1622489" cy="7739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右矢印 14"/>
          <p:cNvSpPr/>
          <p:nvPr/>
        </p:nvSpPr>
        <p:spPr>
          <a:xfrm>
            <a:off x="2339752" y="2113229"/>
            <a:ext cx="39776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755576" y="2902405"/>
            <a:ext cx="4176464"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対象エンティティを右クリックし「再帰作成」にて再起表が作成される。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1901725"/>
            <a:ext cx="1899209" cy="7890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a:xfrm>
            <a:off x="4716016" y="2113229"/>
            <a:ext cx="39776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Picture 6" descr="C:\Users\e114612\AppData\Local\Microsoft\Windows\Temporary Internet Files\Content.IE5\YXPUMGGF\exclamation-mark-98739_960_720[1].png"/>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1710" y="2852936"/>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5364088" y="2909555"/>
            <a:ext cx="2520280" cy="123111"/>
          </a:xfrm>
          <a:prstGeom prst="rect">
            <a:avLst/>
          </a:prstGeom>
          <a:noFill/>
        </p:spPr>
        <p:txBody>
          <a:bodyPr wrap="square" lIns="0" tIns="0" rIns="0" bIns="0" rtlCol="0">
            <a:spAutoFit/>
          </a:bodyPr>
          <a:lstStyle/>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再帰</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一つ</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エンティティ</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から複数作成することができる</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ッター プレースホルダー 19"/>
          <p:cNvSpPr>
            <a:spLocks noGrp="1"/>
          </p:cNvSpPr>
          <p:nvPr>
            <p:ph type="ftr" sz="quarter" idx="11"/>
          </p:nvPr>
        </p:nvSpPr>
        <p:spPr/>
        <p:txBody>
          <a:bodyPr/>
          <a:lstStyle/>
          <a:p>
            <a:r>
              <a:rPr lang="en-US" altLang="ja-JP" smtClean="0"/>
              <a:t>©yet103</a:t>
            </a:r>
            <a:endParaRPr lang="ja-JP" altLang="en-US"/>
          </a:p>
        </p:txBody>
      </p:sp>
      <p:sp>
        <p:nvSpPr>
          <p:cNvPr id="21" name="スライド番号プレースホルダー 20"/>
          <p:cNvSpPr>
            <a:spLocks noGrp="1"/>
          </p:cNvSpPr>
          <p:nvPr>
            <p:ph type="sldNum" sz="quarter" idx="12"/>
          </p:nvPr>
        </p:nvSpPr>
        <p:spPr/>
        <p:txBody>
          <a:bodyPr/>
          <a:lstStyle/>
          <a:p>
            <a:fld id="{D2D8002D-B5B0-4BAC-B1F6-782DDCCE6D9C}" type="slidenum">
              <a:rPr lang="ja-JP" altLang="en-US" smtClean="0"/>
              <a:pPr/>
              <a:t>15</a:t>
            </a:fld>
            <a:endParaRPr lang="ja-JP" altLang="en-US"/>
          </a:p>
        </p:txBody>
      </p:sp>
      <p:graphicFrame>
        <p:nvGraphicFramePr>
          <p:cNvPr id="25" name="コンテンツ プレースホルダー 1"/>
          <p:cNvGraphicFramePr>
            <a:graphicFrameLocks/>
          </p:cNvGraphicFramePr>
          <p:nvPr>
            <p:extLst>
              <p:ext uri="{D42A27DB-BD31-4B8C-83A1-F6EECF244321}">
                <p14:modId xmlns:p14="http://schemas.microsoft.com/office/powerpoint/2010/main" val="394622626"/>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401701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STEP4.</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459142"/>
            <a:ext cx="1728192" cy="13846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506" y="1593086"/>
            <a:ext cx="1872208" cy="16867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3408" y="4201744"/>
            <a:ext cx="1874416" cy="1142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185374"/>
            <a:ext cx="2417190" cy="11707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67544" y="98072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サブセットの作成</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1085131" y="2889230"/>
            <a:ext cx="2406749"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エンティティを右クリックし、「サブセット作成を選択」</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a:xfrm>
            <a:off x="3023827" y="2241158"/>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669056" y="3321278"/>
            <a:ext cx="3063184"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各設定値を指定して「</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OK</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」を押下すると、サブセットが作成される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右矢印 17"/>
          <p:cNvSpPr/>
          <p:nvPr/>
        </p:nvSpPr>
        <p:spPr>
          <a:xfrm rot="5400000">
            <a:off x="4508180" y="3699321"/>
            <a:ext cx="25202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1043608" y="5410090"/>
            <a:ext cx="2327056"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例① 区分で切断、同一のサブセットを作成</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3397072" y="5410090"/>
            <a:ext cx="2471072"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例②相違で切断、かつ相違のサブセットを作成</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a:xfrm>
            <a:off x="5773336" y="5409510"/>
            <a:ext cx="2471072"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例③三つのサブセットを作成</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1880" y="4209086"/>
            <a:ext cx="1880331" cy="11355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6" descr="C:\Users\e114612\AppData\Local\Microsoft\Windows\Temporary Internet Files\Content.IE5\YXPUMGGF\exclamation-mark-98739_960_720[1].png"/>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254" y="5769550"/>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1259631" y="5826169"/>
            <a:ext cx="5745099" cy="12311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「切断」とは「セットに対して</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真部分集合</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となっていること、及びサブセット間が</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排他的</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OR</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関係</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となっていること」を意味します</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フッター プレースホルダー 29"/>
          <p:cNvSpPr>
            <a:spLocks noGrp="1"/>
          </p:cNvSpPr>
          <p:nvPr>
            <p:ph type="ftr" sz="quarter" idx="11"/>
          </p:nvPr>
        </p:nvSpPr>
        <p:spPr/>
        <p:txBody>
          <a:bodyPr/>
          <a:lstStyle/>
          <a:p>
            <a:r>
              <a:rPr lang="en-US" altLang="ja-JP" smtClean="0"/>
              <a:t>©yet103</a:t>
            </a:r>
            <a:endParaRPr lang="ja-JP" altLang="en-US"/>
          </a:p>
        </p:txBody>
      </p:sp>
      <p:sp>
        <p:nvSpPr>
          <p:cNvPr id="31" name="スライド番号プレースホルダー 30"/>
          <p:cNvSpPr>
            <a:spLocks noGrp="1"/>
          </p:cNvSpPr>
          <p:nvPr>
            <p:ph type="sldNum" sz="quarter" idx="12"/>
          </p:nvPr>
        </p:nvSpPr>
        <p:spPr/>
        <p:txBody>
          <a:bodyPr/>
          <a:lstStyle/>
          <a:p>
            <a:fld id="{D2D8002D-B5B0-4BAC-B1F6-782DDCCE6D9C}" type="slidenum">
              <a:rPr lang="ja-JP" altLang="en-US" smtClean="0"/>
              <a:pPr/>
              <a:t>16</a:t>
            </a:fld>
            <a:endParaRPr lang="ja-JP" altLang="en-US"/>
          </a:p>
        </p:txBody>
      </p:sp>
      <p:graphicFrame>
        <p:nvGraphicFramePr>
          <p:cNvPr id="38" name="コンテンツ プレースホルダー 1"/>
          <p:cNvGraphicFramePr>
            <a:graphicFrameLocks/>
          </p:cNvGraphicFramePr>
          <p:nvPr>
            <p:extLst>
              <p:ext uri="{D42A27DB-BD31-4B8C-83A1-F6EECF244321}">
                <p14:modId xmlns:p14="http://schemas.microsoft.com/office/powerpoint/2010/main" val="3518758590"/>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93078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STEP4.</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467544" y="98072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サブセットの追加</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484" y="1268760"/>
            <a:ext cx="2249102" cy="11521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193866"/>
            <a:ext cx="3425974" cy="2019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テキスト ボックス 21"/>
          <p:cNvSpPr txBox="1"/>
          <p:nvPr/>
        </p:nvSpPr>
        <p:spPr>
          <a:xfrm>
            <a:off x="878484" y="2493476"/>
            <a:ext cx="2406749"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サブセットを選択して</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CTRL+D</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で複製</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右矢印 22"/>
          <p:cNvSpPr/>
          <p:nvPr/>
        </p:nvSpPr>
        <p:spPr>
          <a:xfrm>
            <a:off x="3275856" y="1772816"/>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p:cNvSpPr txBox="1"/>
          <p:nvPr/>
        </p:nvSpPr>
        <p:spPr>
          <a:xfrm>
            <a:off x="3923928" y="3234462"/>
            <a:ext cx="3425974" cy="33855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スーパーセットと新サブセットを順に選択して関係付けダイアログを表示、「サブセット関係」を指定</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p:cNvSpPr txBox="1"/>
          <p:nvPr/>
        </p:nvSpPr>
        <p:spPr>
          <a:xfrm>
            <a:off x="539552" y="350100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サブセットの一括設定</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ボックス 27"/>
          <p:cNvSpPr txBox="1"/>
          <p:nvPr/>
        </p:nvSpPr>
        <p:spPr>
          <a:xfrm>
            <a:off x="878484" y="4746630"/>
            <a:ext cx="3477492" cy="33855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複数の未接続サブセットを選択して、スーパーセットとしたい箱を選択すると、</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確認ダイアログが表示されるので「</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OK</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」を指定</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1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3789040"/>
            <a:ext cx="3888432" cy="9255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008" y="4714617"/>
            <a:ext cx="4004611" cy="10527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右矢印 28"/>
          <p:cNvSpPr/>
          <p:nvPr/>
        </p:nvSpPr>
        <p:spPr>
          <a:xfrm>
            <a:off x="3992895" y="5023047"/>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p:cNvSpPr txBox="1"/>
          <p:nvPr/>
        </p:nvSpPr>
        <p:spPr>
          <a:xfrm>
            <a:off x="4640982" y="5805264"/>
            <a:ext cx="3477492"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一括してサブセット関係が結ばれる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フッター プレースホルダー 15"/>
          <p:cNvSpPr>
            <a:spLocks noGrp="1"/>
          </p:cNvSpPr>
          <p:nvPr>
            <p:ph type="ftr" sz="quarter" idx="11"/>
          </p:nvPr>
        </p:nvSpPr>
        <p:spPr/>
        <p:txBody>
          <a:bodyPr/>
          <a:lstStyle/>
          <a:p>
            <a:r>
              <a:rPr lang="en-US" altLang="ja-JP" smtClean="0"/>
              <a:t>©yet103</a:t>
            </a:r>
            <a:endParaRPr lang="ja-JP" altLang="en-US"/>
          </a:p>
        </p:txBody>
      </p:sp>
      <p:sp>
        <p:nvSpPr>
          <p:cNvPr id="31" name="スライド番号プレースホルダー 30"/>
          <p:cNvSpPr>
            <a:spLocks noGrp="1"/>
          </p:cNvSpPr>
          <p:nvPr>
            <p:ph type="sldNum" sz="quarter" idx="12"/>
          </p:nvPr>
        </p:nvSpPr>
        <p:spPr/>
        <p:txBody>
          <a:bodyPr/>
          <a:lstStyle/>
          <a:p>
            <a:fld id="{D2D8002D-B5B0-4BAC-B1F6-782DDCCE6D9C}" type="slidenum">
              <a:rPr lang="ja-JP" altLang="en-US" smtClean="0"/>
              <a:pPr/>
              <a:t>17</a:t>
            </a:fld>
            <a:endParaRPr lang="ja-JP" altLang="en-US"/>
          </a:p>
        </p:txBody>
      </p:sp>
      <p:graphicFrame>
        <p:nvGraphicFramePr>
          <p:cNvPr id="42" name="コンテンツ プレースホルダー 1"/>
          <p:cNvGraphicFramePr>
            <a:graphicFrameLocks/>
          </p:cNvGraphicFramePr>
          <p:nvPr>
            <p:extLst>
              <p:ext uri="{D42A27DB-BD31-4B8C-83A1-F6EECF244321}">
                <p14:modId xmlns:p14="http://schemas.microsoft.com/office/powerpoint/2010/main" val="4052505354"/>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8166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STEP4.</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9262" y="5718448"/>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331640" y="5775067"/>
            <a:ext cx="4968552" cy="246221"/>
          </a:xfrm>
          <a:prstGeom prst="rect">
            <a:avLst/>
          </a:prstGeom>
          <a:noFill/>
        </p:spPr>
        <p:txBody>
          <a:bodyPr wrap="square" lIns="0" tIns="0" rIns="0" bIns="0" rtlCol="0">
            <a:spAutoFit/>
          </a:bodyPr>
          <a:lstStyle/>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一つのセットの中で、サブセット間には、関係は、原則として成立しない。</a:t>
            </a:r>
          </a:p>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一つのセットの中でのサブセット間のリレーションシップは、原則として、「再帰」として記述するのが正しい</a:t>
            </a:r>
          </a:p>
        </p:txBody>
      </p:sp>
      <p:pic>
        <p:nvPicPr>
          <p:cNvPr id="9"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9262" y="5301789"/>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1331640" y="5358408"/>
            <a:ext cx="5688632" cy="24622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項目の名称が必ずしも「～区分」でなくとも、部分集合を形成する区分値とみなせるものであればサブセットの根拠としてもよい。</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例：「～フラグ」でも区分的な扱いをするケースがある</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221" y="1268760"/>
            <a:ext cx="1664499" cy="1450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467544" y="98072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サブセットの編集</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左側項目の編集方法</a:t>
            </a:r>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508" y="1278747"/>
            <a:ext cx="1925216" cy="10701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テキスト ボックス 15"/>
          <p:cNvSpPr txBox="1"/>
          <p:nvPr/>
        </p:nvSpPr>
        <p:spPr>
          <a:xfrm>
            <a:off x="1043608" y="2780928"/>
            <a:ext cx="2406749"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左側で切断する例。属性を指定して削除する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2985428" y="1681181"/>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3219" y="3440659"/>
            <a:ext cx="1608255" cy="11878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0262" y="3440375"/>
            <a:ext cx="1397802" cy="1255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2421" y="3425256"/>
            <a:ext cx="1943955" cy="1156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右矢印 22"/>
          <p:cNvSpPr/>
          <p:nvPr/>
        </p:nvSpPr>
        <p:spPr>
          <a:xfrm>
            <a:off x="2915816" y="3819566"/>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右矢印 25"/>
          <p:cNvSpPr/>
          <p:nvPr/>
        </p:nvSpPr>
        <p:spPr>
          <a:xfrm>
            <a:off x="5364088" y="3846992"/>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a:xfrm>
            <a:off x="1043608" y="4725724"/>
            <a:ext cx="2713203" cy="33855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スーパーセット⇒サブセットの順に選択すると、</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「左側項目を再生成しますか？」確認が表示されるので</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OK</a:t>
            </a:r>
          </a:p>
        </p:txBody>
      </p:sp>
      <p:sp>
        <p:nvSpPr>
          <p:cNvPr id="28" name="テキスト ボックス 27"/>
          <p:cNvSpPr txBox="1"/>
          <p:nvPr/>
        </p:nvSpPr>
        <p:spPr>
          <a:xfrm>
            <a:off x="495866" y="3152001"/>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サブセットの編集</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削除した内容の復旧</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28"/>
          <p:cNvSpPr txBox="1"/>
          <p:nvPr/>
        </p:nvSpPr>
        <p:spPr>
          <a:xfrm>
            <a:off x="3923928" y="4725724"/>
            <a:ext cx="2713203"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再度全項目が追加されるので、不要な項目を選択削除する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44" name="フッター プレースホルダー 6143"/>
          <p:cNvSpPr>
            <a:spLocks noGrp="1"/>
          </p:cNvSpPr>
          <p:nvPr>
            <p:ph type="ftr" sz="quarter" idx="11"/>
          </p:nvPr>
        </p:nvSpPr>
        <p:spPr/>
        <p:txBody>
          <a:bodyPr/>
          <a:lstStyle/>
          <a:p>
            <a:r>
              <a:rPr lang="en-US" altLang="ja-JP" smtClean="0"/>
              <a:t>©yet103</a:t>
            </a:r>
            <a:endParaRPr lang="ja-JP" altLang="en-US"/>
          </a:p>
        </p:txBody>
      </p:sp>
      <p:sp>
        <p:nvSpPr>
          <p:cNvPr id="6145" name="スライド番号プレースホルダー 6144"/>
          <p:cNvSpPr>
            <a:spLocks noGrp="1"/>
          </p:cNvSpPr>
          <p:nvPr>
            <p:ph type="sldNum" sz="quarter" idx="12"/>
          </p:nvPr>
        </p:nvSpPr>
        <p:spPr/>
        <p:txBody>
          <a:bodyPr/>
          <a:lstStyle/>
          <a:p>
            <a:fld id="{D2D8002D-B5B0-4BAC-B1F6-782DDCCE6D9C}" type="slidenum">
              <a:rPr lang="ja-JP" altLang="en-US" smtClean="0"/>
              <a:pPr/>
              <a:t>18</a:t>
            </a:fld>
            <a:endParaRPr lang="ja-JP" altLang="en-US"/>
          </a:p>
        </p:txBody>
      </p:sp>
      <p:graphicFrame>
        <p:nvGraphicFramePr>
          <p:cNvPr id="42" name="コンテンツ プレースホルダー 1"/>
          <p:cNvGraphicFramePr>
            <a:graphicFrameLocks/>
          </p:cNvGraphicFramePr>
          <p:nvPr>
            <p:extLst>
              <p:ext uri="{D42A27DB-BD31-4B8C-83A1-F6EECF244321}">
                <p14:modId xmlns:p14="http://schemas.microsoft.com/office/powerpoint/2010/main" val="25852021"/>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2901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STEP4.</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サブセット</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592" y="3609890"/>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121970" y="3615407"/>
            <a:ext cx="4968552" cy="246221"/>
          </a:xfrm>
          <a:prstGeom prst="rect">
            <a:avLst/>
          </a:prstGeom>
          <a:noFill/>
        </p:spPr>
        <p:txBody>
          <a:bodyPr wrap="square" lIns="0" tIns="0" rIns="0" bIns="0" rtlCol="0">
            <a:spAutoFit/>
          </a:bodyPr>
          <a:lstStyle/>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一つのセットの中で、サブセット間には、関係は、原則として成立しない。</a:t>
            </a:r>
          </a:p>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一つのセットの中でのサブセット間のリレーションシップは、原則として、「再帰」として記述するのが正しい</a:t>
            </a:r>
          </a:p>
        </p:txBody>
      </p:sp>
      <p:pic>
        <p:nvPicPr>
          <p:cNvPr id="9"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592" y="3249850"/>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1121970" y="3255367"/>
            <a:ext cx="5688632" cy="24622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項目の名称が必ずしも「～区分」でなくとも、部分集合を形成する区分値とみなせるものであればサブセットの根拠としてもよい。</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例：「～フラグ」でも区分的な扱いをするケースがある</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495866" y="2935977"/>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その他サブセットに関する</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Tips</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5946" y="3969930"/>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128324" y="3933636"/>
            <a:ext cx="5682278" cy="369332"/>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切断されているサブセット</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＝真部分集合となっているサブセット</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の場合、原則全てのサブセットのレコードの和がスーパーセットの数となる。</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逆にそうならない場合はサブセットの分析が不十分である可能性がある</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但し、状態遷移を表すサブセットの場合等はこの限りではない</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4149660"/>
            <a:ext cx="2388344" cy="1637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4111952" y="5805844"/>
            <a:ext cx="2406749"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状態遷移を表すサブセットの例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467544" y="98072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その他サブセットとの関係</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43" t="5248" b="4439"/>
          <a:stretch/>
        </p:blipFill>
        <p:spPr bwMode="auto">
          <a:xfrm>
            <a:off x="895449" y="1268760"/>
            <a:ext cx="3172495" cy="11222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886"/>
          <a:stretch/>
        </p:blipFill>
        <p:spPr bwMode="auto">
          <a:xfrm>
            <a:off x="4572000" y="1295147"/>
            <a:ext cx="3534939" cy="10958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角丸四角形 34"/>
          <p:cNvSpPr/>
          <p:nvPr/>
        </p:nvSpPr>
        <p:spPr>
          <a:xfrm>
            <a:off x="1475656" y="1988840"/>
            <a:ext cx="648072" cy="288032"/>
          </a:xfrm>
          <a:prstGeom prst="roundRect">
            <a:avLst/>
          </a:prstGeom>
          <a:noFill/>
          <a:ln>
            <a:solidFill>
              <a:srgbClr val="FF339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1152412" y="2513801"/>
            <a:ext cx="3017982" cy="12311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標準形：サブセットから直接関係線を出す</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ボックス 36"/>
          <p:cNvSpPr txBox="1"/>
          <p:nvPr/>
        </p:nvSpPr>
        <p:spPr>
          <a:xfrm>
            <a:off x="4835528" y="2513801"/>
            <a:ext cx="3017982" cy="12311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発展形：スーパーセットからの関係線で表現する方法</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ッター プレースホルダー 39"/>
          <p:cNvSpPr>
            <a:spLocks noGrp="1"/>
          </p:cNvSpPr>
          <p:nvPr>
            <p:ph type="ftr" sz="quarter" idx="11"/>
          </p:nvPr>
        </p:nvSpPr>
        <p:spPr/>
        <p:txBody>
          <a:bodyPr/>
          <a:lstStyle/>
          <a:p>
            <a:r>
              <a:rPr lang="en-US" altLang="ja-JP" smtClean="0"/>
              <a:t>©yet103</a:t>
            </a:r>
            <a:endParaRPr lang="ja-JP" altLang="en-US"/>
          </a:p>
        </p:txBody>
      </p:sp>
      <p:sp>
        <p:nvSpPr>
          <p:cNvPr id="41" name="スライド番号プレースホルダー 40"/>
          <p:cNvSpPr>
            <a:spLocks noGrp="1"/>
          </p:cNvSpPr>
          <p:nvPr>
            <p:ph type="sldNum" sz="quarter" idx="12"/>
          </p:nvPr>
        </p:nvSpPr>
        <p:spPr/>
        <p:txBody>
          <a:bodyPr/>
          <a:lstStyle/>
          <a:p>
            <a:fld id="{D2D8002D-B5B0-4BAC-B1F6-782DDCCE6D9C}" type="slidenum">
              <a:rPr lang="ja-JP" altLang="en-US" smtClean="0"/>
              <a:pPr/>
              <a:t>19</a:t>
            </a:fld>
            <a:endParaRPr lang="ja-JP" altLang="en-US"/>
          </a:p>
        </p:txBody>
      </p:sp>
      <p:graphicFrame>
        <p:nvGraphicFramePr>
          <p:cNvPr id="48" name="コンテンツ プレースホルダー 1"/>
          <p:cNvGraphicFramePr>
            <a:graphicFrameLocks/>
          </p:cNvGraphicFramePr>
          <p:nvPr>
            <p:extLst>
              <p:ext uri="{D42A27DB-BD31-4B8C-83A1-F6EECF244321}">
                <p14:modId xmlns:p14="http://schemas.microsoft.com/office/powerpoint/2010/main" val="2351646414"/>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3"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86816" y="2684239"/>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5009194" y="2729825"/>
            <a:ext cx="3451238" cy="123111"/>
          </a:xfrm>
          <a:prstGeom prst="rect">
            <a:avLst/>
          </a:prstGeom>
          <a:noFill/>
        </p:spPr>
        <p:txBody>
          <a:bodyPr wrap="square" lIns="0" tIns="0" rIns="0" bIns="0" rtlCol="0">
            <a:spAutoFit/>
          </a:bodyPr>
          <a:lstStyle/>
          <a:p>
            <a:r>
              <a:rPr lang="ja-JP" altLang="en-US"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今後の</a:t>
            </a:r>
            <a:r>
              <a:rPr lang="en-US" altLang="ja-JP"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80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の発展形ではこちらを採用する可能性もあるが、現時点では保留とする。</a:t>
            </a:r>
            <a:endParaRPr lang="ja-JP" altLang="en-US" sz="8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9030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更新履歴</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ッター プレースホルダー 23"/>
          <p:cNvSpPr>
            <a:spLocks noGrp="1"/>
          </p:cNvSpPr>
          <p:nvPr>
            <p:ph type="ftr" sz="quarter" idx="11"/>
          </p:nvPr>
        </p:nvSpPr>
        <p:spPr/>
        <p:txBody>
          <a:bodyPr/>
          <a:lstStyle/>
          <a:p>
            <a:r>
              <a:rPr lang="en-US" altLang="ja-JP" smtClean="0"/>
              <a:t>©yet103</a:t>
            </a:r>
            <a:endParaRPr lang="ja-JP" altLang="en-US"/>
          </a:p>
        </p:txBody>
      </p:sp>
      <p:sp>
        <p:nvSpPr>
          <p:cNvPr id="25" name="スライド番号プレースホルダー 24"/>
          <p:cNvSpPr>
            <a:spLocks noGrp="1"/>
          </p:cNvSpPr>
          <p:nvPr>
            <p:ph type="sldNum" sz="quarter" idx="12"/>
          </p:nvPr>
        </p:nvSpPr>
        <p:spPr/>
        <p:txBody>
          <a:bodyPr/>
          <a:lstStyle/>
          <a:p>
            <a:fld id="{D2D8002D-B5B0-4BAC-B1F6-782DDCCE6D9C}" type="slidenum">
              <a:rPr lang="ja-JP" altLang="en-US" smtClean="0"/>
              <a:pPr/>
              <a:t>2</a:t>
            </a:fld>
            <a:endParaRPr lang="ja-JP" altLang="en-US"/>
          </a:p>
        </p:txBody>
      </p:sp>
      <p:graphicFrame>
        <p:nvGraphicFramePr>
          <p:cNvPr id="3" name="コンテンツ プレースホルダー 2"/>
          <p:cNvGraphicFramePr>
            <a:graphicFrameLocks noGrp="1"/>
          </p:cNvGraphicFramePr>
          <p:nvPr>
            <p:ph idx="1"/>
            <p:extLst>
              <p:ext uri="{D42A27DB-BD31-4B8C-83A1-F6EECF244321}">
                <p14:modId xmlns:p14="http://schemas.microsoft.com/office/powerpoint/2010/main" val="3356799796"/>
              </p:ext>
            </p:extLst>
          </p:nvPr>
        </p:nvGraphicFramePr>
        <p:xfrm>
          <a:off x="457200" y="1052513"/>
          <a:ext cx="8003232" cy="2209800"/>
        </p:xfrm>
        <a:graphic>
          <a:graphicData uri="http://schemas.openxmlformats.org/drawingml/2006/table">
            <a:tbl>
              <a:tblPr firstRow="1" bandRow="1">
                <a:tableStyleId>{5C22544A-7EE6-4342-B048-85BDC9FD1C3A}</a:tableStyleId>
              </a:tblPr>
              <a:tblGrid>
                <a:gridCol w="1162472">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370840">
                <a:tc>
                  <a:txBody>
                    <a:bodyPr/>
                    <a:lstStyle/>
                    <a:p>
                      <a:pPr algn="ctr"/>
                      <a:r>
                        <a:rPr kumimoji="1" lang="ja-JP" altLang="en-US" sz="1000" smtClean="0"/>
                        <a:t>更新年月日</a:t>
                      </a:r>
                      <a:endParaRPr kumimoji="1" lang="ja-JP" altLang="en-US" sz="100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1000" smtClean="0"/>
                        <a:t>変更内容</a:t>
                      </a:r>
                      <a:endParaRPr kumimoji="1" lang="ja-JP" altLang="en-US" sz="100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solidFill>
                            <a:schemeClr val="bg1">
                              <a:lumMod val="50000"/>
                            </a:schemeClr>
                          </a:solidFill>
                        </a:rPr>
                        <a:t>2022</a:t>
                      </a:r>
                      <a:r>
                        <a:rPr kumimoji="1" lang="ja-JP" altLang="en-US" sz="1000" smtClean="0">
                          <a:solidFill>
                            <a:schemeClr val="bg1">
                              <a:lumMod val="50000"/>
                            </a:schemeClr>
                          </a:solidFill>
                        </a:rPr>
                        <a:t>年</a:t>
                      </a:r>
                      <a:r>
                        <a:rPr kumimoji="1" lang="en-US" altLang="ja-JP" sz="1000" smtClean="0">
                          <a:solidFill>
                            <a:schemeClr val="bg1">
                              <a:lumMod val="50000"/>
                            </a:schemeClr>
                          </a:solidFill>
                        </a:rPr>
                        <a:t>07</a:t>
                      </a:r>
                      <a:r>
                        <a:rPr kumimoji="1" lang="ja-JP" altLang="en-US" sz="1000" smtClean="0">
                          <a:solidFill>
                            <a:schemeClr val="bg1">
                              <a:lumMod val="50000"/>
                            </a:schemeClr>
                          </a:solidFill>
                        </a:rPr>
                        <a:t>月</a:t>
                      </a:r>
                      <a:r>
                        <a:rPr kumimoji="1" lang="en-US" altLang="ja-JP" sz="1000" smtClean="0">
                          <a:solidFill>
                            <a:schemeClr val="bg1">
                              <a:lumMod val="50000"/>
                            </a:schemeClr>
                          </a:solidFill>
                        </a:rPr>
                        <a:t>14</a:t>
                      </a:r>
                      <a:r>
                        <a:rPr kumimoji="1" lang="ja-JP" altLang="en-US" sz="1000" smtClean="0">
                          <a:solidFill>
                            <a:schemeClr val="bg1">
                              <a:lumMod val="50000"/>
                            </a:schemeClr>
                          </a:solidFill>
                        </a:rPr>
                        <a:t>日</a:t>
                      </a:r>
                    </a:p>
                    <a:p>
                      <a:endParaRPr kumimoji="1" lang="ja-JP" altLang="en-US" sz="100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en-US" altLang="ja-JP" sz="1000" smtClean="0">
                          <a:solidFill>
                            <a:schemeClr val="bg1">
                              <a:lumMod val="50000"/>
                            </a:schemeClr>
                          </a:solidFill>
                        </a:rPr>
                        <a:t>MODEBI2 v2.220708b</a:t>
                      </a:r>
                      <a:r>
                        <a:rPr kumimoji="1" lang="ja-JP" altLang="en-US" sz="1000" smtClean="0">
                          <a:solidFill>
                            <a:schemeClr val="bg1">
                              <a:lumMod val="50000"/>
                            </a:schemeClr>
                          </a:solidFill>
                        </a:rPr>
                        <a:t>版に対応して内容を更新</a:t>
                      </a:r>
                      <a:endParaRPr kumimoji="1" lang="en-US" altLang="ja-JP" sz="1000" smtClean="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70433873"/>
                  </a:ext>
                </a:extLst>
              </a:tr>
              <a:tr h="370840">
                <a:tc>
                  <a:txBody>
                    <a:bodyPr/>
                    <a:lstStyle/>
                    <a:p>
                      <a:r>
                        <a:rPr kumimoji="1" lang="en-US" altLang="ja-JP" sz="1000" smtClean="0">
                          <a:solidFill>
                            <a:schemeClr val="bg1">
                              <a:lumMod val="50000"/>
                            </a:schemeClr>
                          </a:solidFill>
                        </a:rPr>
                        <a:t>2022</a:t>
                      </a:r>
                      <a:r>
                        <a:rPr kumimoji="1" lang="ja-JP" altLang="en-US" sz="1000" smtClean="0">
                          <a:solidFill>
                            <a:schemeClr val="bg1">
                              <a:lumMod val="50000"/>
                            </a:schemeClr>
                          </a:solidFill>
                        </a:rPr>
                        <a:t>年</a:t>
                      </a:r>
                      <a:r>
                        <a:rPr kumimoji="1" lang="en-US" altLang="ja-JP" sz="1000" smtClean="0">
                          <a:solidFill>
                            <a:schemeClr val="bg1">
                              <a:lumMod val="50000"/>
                            </a:schemeClr>
                          </a:solidFill>
                        </a:rPr>
                        <a:t>02</a:t>
                      </a:r>
                      <a:r>
                        <a:rPr kumimoji="1" lang="ja-JP" altLang="en-US" sz="1000" smtClean="0">
                          <a:solidFill>
                            <a:schemeClr val="bg1">
                              <a:lumMod val="50000"/>
                            </a:schemeClr>
                          </a:solidFill>
                        </a:rPr>
                        <a:t>月</a:t>
                      </a:r>
                      <a:r>
                        <a:rPr kumimoji="1" lang="en-US" altLang="ja-JP" sz="1000" smtClean="0">
                          <a:solidFill>
                            <a:schemeClr val="bg1">
                              <a:lumMod val="50000"/>
                            </a:schemeClr>
                          </a:solidFill>
                        </a:rPr>
                        <a:t>25</a:t>
                      </a:r>
                      <a:r>
                        <a:rPr kumimoji="1" lang="ja-JP" altLang="en-US" sz="1000" smtClean="0">
                          <a:solidFill>
                            <a:schemeClr val="bg1">
                              <a:lumMod val="50000"/>
                            </a:schemeClr>
                          </a:solidFill>
                        </a:rPr>
                        <a:t>日</a:t>
                      </a:r>
                      <a:endParaRPr kumimoji="1" lang="ja-JP" altLang="en-US" sz="100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en-US" altLang="ja-JP" sz="1000" smtClean="0">
                          <a:solidFill>
                            <a:schemeClr val="bg1">
                              <a:lumMod val="50000"/>
                            </a:schemeClr>
                          </a:solidFill>
                        </a:rPr>
                        <a:t>TM3.0</a:t>
                      </a:r>
                      <a:r>
                        <a:rPr kumimoji="1" lang="ja-JP" altLang="en-US" sz="1000" smtClean="0">
                          <a:solidFill>
                            <a:schemeClr val="bg1">
                              <a:lumMod val="50000"/>
                            </a:schemeClr>
                          </a:solidFill>
                        </a:rPr>
                        <a:t>対応</a:t>
                      </a:r>
                      <a:endParaRPr kumimoji="1" lang="en-US" altLang="ja-JP" sz="1000" smtClean="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997336348"/>
                  </a:ext>
                </a:extLst>
              </a:tr>
              <a:tr h="370840">
                <a:tc>
                  <a:txBody>
                    <a:bodyPr/>
                    <a:lstStyle/>
                    <a:p>
                      <a:r>
                        <a:rPr kumimoji="1" lang="en-US" altLang="ja-JP" sz="1000" smtClean="0">
                          <a:solidFill>
                            <a:schemeClr val="bg1">
                              <a:lumMod val="50000"/>
                            </a:schemeClr>
                          </a:solidFill>
                        </a:rPr>
                        <a:t>2017</a:t>
                      </a:r>
                      <a:r>
                        <a:rPr kumimoji="1" lang="ja-JP" altLang="en-US" sz="1000" smtClean="0">
                          <a:solidFill>
                            <a:schemeClr val="bg1">
                              <a:lumMod val="50000"/>
                            </a:schemeClr>
                          </a:solidFill>
                        </a:rPr>
                        <a:t>年</a:t>
                      </a:r>
                      <a:r>
                        <a:rPr kumimoji="1" lang="en-US" altLang="ja-JP" sz="1000" smtClean="0">
                          <a:solidFill>
                            <a:schemeClr val="bg1">
                              <a:lumMod val="50000"/>
                            </a:schemeClr>
                          </a:solidFill>
                        </a:rPr>
                        <a:t>10</a:t>
                      </a:r>
                      <a:r>
                        <a:rPr kumimoji="1" lang="ja-JP" altLang="en-US" sz="1000" smtClean="0">
                          <a:solidFill>
                            <a:schemeClr val="bg1">
                              <a:lumMod val="50000"/>
                            </a:schemeClr>
                          </a:solidFill>
                        </a:rPr>
                        <a:t>月</a:t>
                      </a:r>
                      <a:r>
                        <a:rPr kumimoji="1" lang="en-US" altLang="ja-JP" sz="1000" smtClean="0">
                          <a:solidFill>
                            <a:schemeClr val="bg1">
                              <a:lumMod val="50000"/>
                            </a:schemeClr>
                          </a:solidFill>
                        </a:rPr>
                        <a:t>27</a:t>
                      </a:r>
                      <a:r>
                        <a:rPr kumimoji="1" lang="ja-JP" altLang="en-US" sz="1000" smtClean="0">
                          <a:solidFill>
                            <a:schemeClr val="bg1">
                              <a:lumMod val="50000"/>
                            </a:schemeClr>
                          </a:solidFill>
                        </a:rPr>
                        <a:t>日</a:t>
                      </a:r>
                      <a:endParaRPr kumimoji="1" lang="ja-JP" altLang="en-US" sz="100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ja-JP" altLang="en-US" sz="1000" smtClean="0">
                          <a:solidFill>
                            <a:schemeClr val="bg1">
                              <a:lumMod val="50000"/>
                            </a:schemeClr>
                          </a:solidFill>
                        </a:rPr>
                        <a:t>・</a:t>
                      </a:r>
                      <a:r>
                        <a:rPr kumimoji="1" lang="en-US" altLang="ja-JP" sz="1000" smtClean="0">
                          <a:solidFill>
                            <a:schemeClr val="bg1">
                              <a:lumMod val="50000"/>
                            </a:schemeClr>
                          </a:solidFill>
                        </a:rPr>
                        <a:t>[</a:t>
                      </a:r>
                      <a:r>
                        <a:rPr kumimoji="1" lang="ja-JP" altLang="en-US" sz="1000" smtClean="0">
                          <a:solidFill>
                            <a:schemeClr val="bg1">
                              <a:lumMod val="50000"/>
                            </a:schemeClr>
                          </a:solidFill>
                        </a:rPr>
                        <a:t>文言変更</a:t>
                      </a:r>
                      <a:r>
                        <a:rPr kumimoji="1" lang="en-US" altLang="ja-JP" sz="1000" smtClean="0">
                          <a:solidFill>
                            <a:schemeClr val="bg1">
                              <a:lumMod val="50000"/>
                            </a:schemeClr>
                          </a:solidFill>
                        </a:rPr>
                        <a:t>]</a:t>
                      </a:r>
                      <a:r>
                        <a:rPr kumimoji="1" lang="ja-JP" altLang="en-US" sz="1000" smtClean="0">
                          <a:solidFill>
                            <a:schemeClr val="bg1">
                              <a:lumMod val="50000"/>
                            </a:schemeClr>
                          </a:solidFill>
                        </a:rPr>
                        <a:t>固体指示子→個体指定子</a:t>
                      </a:r>
                      <a:endParaRPr kumimoji="1" lang="en-US" altLang="ja-JP" sz="1000" smtClean="0">
                        <a:solidFill>
                          <a:schemeClr val="bg1">
                            <a:lumMod val="50000"/>
                          </a:schemeClr>
                        </a:solidFill>
                      </a:endParaRPr>
                    </a:p>
                    <a:p>
                      <a:r>
                        <a:rPr kumimoji="1" lang="ja-JP" altLang="en-US" sz="1000" smtClean="0">
                          <a:solidFill>
                            <a:schemeClr val="bg1">
                              <a:lumMod val="50000"/>
                            </a:schemeClr>
                          </a:solidFill>
                        </a:rPr>
                        <a:t>・サブセットからの関係線の説明を訂正</a:t>
                      </a:r>
                      <a:r>
                        <a:rPr kumimoji="1" lang="en-US" altLang="ja-JP" sz="1000" smtClean="0">
                          <a:solidFill>
                            <a:schemeClr val="bg1">
                              <a:lumMod val="50000"/>
                            </a:schemeClr>
                          </a:solidFill>
                        </a:rPr>
                        <a:t>(※TM</a:t>
                      </a:r>
                      <a:r>
                        <a:rPr kumimoji="1" lang="ja-JP" altLang="en-US" sz="1000" smtClean="0">
                          <a:solidFill>
                            <a:schemeClr val="bg1">
                              <a:lumMod val="50000"/>
                            </a:schemeClr>
                          </a:solidFill>
                        </a:rPr>
                        <a:t>標準形と発展形の差異を明記</a:t>
                      </a:r>
                      <a:r>
                        <a:rPr kumimoji="1" lang="en-US" altLang="ja-JP" sz="1000" smtClean="0">
                          <a:solidFill>
                            <a:schemeClr val="bg1">
                              <a:lumMod val="50000"/>
                            </a:schemeClr>
                          </a:solidFill>
                        </a:rPr>
                        <a:t>)</a:t>
                      </a:r>
                    </a:p>
                    <a:p>
                      <a:r>
                        <a:rPr kumimoji="1" lang="ja-JP" altLang="en-US" sz="1000" smtClean="0">
                          <a:solidFill>
                            <a:schemeClr val="bg1">
                              <a:lumMod val="50000"/>
                            </a:schemeClr>
                          </a:solidFill>
                        </a:rPr>
                        <a:t>・その他補足説明の追記等の軽微な修正</a:t>
                      </a:r>
                      <a:endParaRPr kumimoji="1" lang="en-US" altLang="ja-JP" sz="1000" smtClean="0">
                        <a:solidFill>
                          <a:schemeClr val="bg1">
                            <a:lumMod val="50000"/>
                          </a:schemeClr>
                        </a:solidFill>
                      </a:endParaRPr>
                    </a:p>
                    <a:p>
                      <a:r>
                        <a:rPr kumimoji="1" lang="ja-JP" altLang="en-US" sz="1000" smtClean="0">
                          <a:solidFill>
                            <a:schemeClr val="bg1">
                              <a:lumMod val="50000"/>
                            </a:schemeClr>
                          </a:solidFill>
                        </a:rPr>
                        <a:t>・</a:t>
                      </a:r>
                      <a:r>
                        <a:rPr kumimoji="1" lang="en-US" altLang="ja-JP" sz="1000" smtClean="0">
                          <a:solidFill>
                            <a:schemeClr val="bg1">
                              <a:lumMod val="50000"/>
                            </a:schemeClr>
                          </a:solidFill>
                        </a:rPr>
                        <a:t>R-E</a:t>
                      </a:r>
                      <a:r>
                        <a:rPr kumimoji="1" lang="ja-JP" altLang="en-US" sz="1000" smtClean="0">
                          <a:solidFill>
                            <a:schemeClr val="bg1">
                              <a:lumMod val="50000"/>
                            </a:schemeClr>
                          </a:solidFill>
                        </a:rPr>
                        <a:t>関係で、</a:t>
                      </a:r>
                      <a:r>
                        <a:rPr kumimoji="1" lang="en-US" altLang="ja-JP" sz="1000" smtClean="0">
                          <a:solidFill>
                            <a:schemeClr val="bg1">
                              <a:lumMod val="50000"/>
                            </a:schemeClr>
                          </a:solidFill>
                        </a:rPr>
                        <a:t>m:1,m:m</a:t>
                      </a:r>
                      <a:r>
                        <a:rPr kumimoji="1" lang="ja-JP" altLang="en-US" sz="1000" smtClean="0">
                          <a:solidFill>
                            <a:schemeClr val="bg1">
                              <a:lumMod val="50000"/>
                            </a:schemeClr>
                          </a:solidFill>
                        </a:rPr>
                        <a:t>の妥当性について</a:t>
                      </a:r>
                      <a:r>
                        <a:rPr kumimoji="1" lang="en-US" altLang="ja-JP" sz="1000" smtClean="0">
                          <a:solidFill>
                            <a:schemeClr val="bg1">
                              <a:lumMod val="50000"/>
                            </a:schemeClr>
                          </a:solidFill>
                        </a:rPr>
                        <a:t>TM</a:t>
                      </a:r>
                      <a:r>
                        <a:rPr kumimoji="1" lang="ja-JP" altLang="en-US" sz="1000" smtClean="0">
                          <a:solidFill>
                            <a:schemeClr val="bg1">
                              <a:lumMod val="50000"/>
                            </a:schemeClr>
                          </a:solidFill>
                        </a:rPr>
                        <a:t>の会で意見が分かれたため、統一見解が得られるまで掲載保留とした</a:t>
                      </a:r>
                      <a:endParaRPr kumimoji="1" lang="en-US" altLang="ja-JP" sz="1000" smtClean="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48971651"/>
                  </a:ext>
                </a:extLst>
              </a:tr>
              <a:tr h="370840">
                <a:tc>
                  <a:txBody>
                    <a:bodyPr/>
                    <a:lstStyle/>
                    <a:p>
                      <a:r>
                        <a:rPr kumimoji="1" lang="en-US" altLang="ja-JP" sz="1000" smtClean="0">
                          <a:solidFill>
                            <a:schemeClr val="bg1">
                              <a:lumMod val="50000"/>
                            </a:schemeClr>
                          </a:solidFill>
                        </a:rPr>
                        <a:t>2017</a:t>
                      </a:r>
                      <a:r>
                        <a:rPr kumimoji="1" lang="ja-JP" altLang="en-US" sz="1000" smtClean="0">
                          <a:solidFill>
                            <a:schemeClr val="bg1">
                              <a:lumMod val="50000"/>
                            </a:schemeClr>
                          </a:solidFill>
                        </a:rPr>
                        <a:t>年</a:t>
                      </a:r>
                      <a:r>
                        <a:rPr kumimoji="1" lang="en-US" altLang="ja-JP" sz="1000" smtClean="0">
                          <a:solidFill>
                            <a:schemeClr val="bg1">
                              <a:lumMod val="50000"/>
                            </a:schemeClr>
                          </a:solidFill>
                        </a:rPr>
                        <a:t>09</a:t>
                      </a:r>
                      <a:r>
                        <a:rPr kumimoji="1" lang="ja-JP" altLang="en-US" sz="1000" smtClean="0">
                          <a:solidFill>
                            <a:schemeClr val="bg1">
                              <a:lumMod val="50000"/>
                            </a:schemeClr>
                          </a:solidFill>
                        </a:rPr>
                        <a:t>月</a:t>
                      </a:r>
                      <a:r>
                        <a:rPr kumimoji="1" lang="en-US" altLang="ja-JP" sz="1000" smtClean="0">
                          <a:solidFill>
                            <a:schemeClr val="bg1">
                              <a:lumMod val="50000"/>
                            </a:schemeClr>
                          </a:solidFill>
                        </a:rPr>
                        <a:t>27</a:t>
                      </a:r>
                      <a:r>
                        <a:rPr kumimoji="1" lang="ja-JP" altLang="en-US" sz="1000" smtClean="0">
                          <a:solidFill>
                            <a:schemeClr val="bg1">
                              <a:lumMod val="50000"/>
                            </a:schemeClr>
                          </a:solidFill>
                        </a:rPr>
                        <a:t>日</a:t>
                      </a:r>
                      <a:endParaRPr kumimoji="1" lang="ja-JP" altLang="en-US" sz="100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ja-JP" altLang="en-US" sz="1000" smtClean="0">
                          <a:solidFill>
                            <a:schemeClr val="bg1">
                              <a:lumMod val="50000"/>
                            </a:schemeClr>
                          </a:solidFill>
                        </a:rPr>
                        <a:t>初版公開</a:t>
                      </a:r>
                      <a:endParaRPr kumimoji="1" lang="ja-JP" altLang="en-US" sz="1000">
                        <a:solidFill>
                          <a:schemeClr val="bg1">
                            <a:lumMod val="50000"/>
                          </a:schemeClr>
                        </a:solidFill>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339195853"/>
                  </a:ext>
                </a:extLst>
              </a:tr>
            </a:tbl>
          </a:graphicData>
        </a:graphic>
      </p:graphicFrame>
    </p:spTree>
    <p:extLst>
      <p:ext uri="{BB962C8B-B14F-4D97-AF65-F5344CB8AC3E}">
        <p14:creationId xmlns:p14="http://schemas.microsoft.com/office/powerpoint/2010/main" val="1441885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t>STEP5.</a:t>
            </a:r>
            <a:r>
              <a:rPr kumimoji="1" lang="ja-JP" altLang="en-US" smtClean="0"/>
              <a:t>多値</a:t>
            </a:r>
            <a:endParaRPr kumimoji="1" lang="ja-JP" altLang="en-US"/>
          </a:p>
        </p:txBody>
      </p:sp>
      <p:pic>
        <p:nvPicPr>
          <p:cNvPr id="8"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96933" y="3356992"/>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p:cNvSpPr txBox="1"/>
          <p:nvPr/>
        </p:nvSpPr>
        <p:spPr>
          <a:xfrm>
            <a:off x="1419311" y="3383414"/>
            <a:ext cx="5688632" cy="123111"/>
          </a:xfrm>
          <a:prstGeom prst="rect">
            <a:avLst/>
          </a:prstGeom>
          <a:noFill/>
        </p:spPr>
        <p:txBody>
          <a:bodyPr wrap="square" lIns="0" tIns="0" rIns="0" bIns="0" rtlCol="0">
            <a:spAutoFit/>
          </a:bodyPr>
          <a:lstStyle/>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MA</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MO</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は構文論上は同じ。意味論上で違いがある</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96933" y="3593740"/>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1419311" y="3650541"/>
            <a:ext cx="5688632" cy="123111"/>
          </a:xfrm>
          <a:prstGeom prst="rect">
            <a:avLst/>
          </a:prstGeom>
          <a:noFill/>
        </p:spPr>
        <p:txBody>
          <a:bodyPr wrap="square" lIns="0" tIns="0" rIns="0" bIns="0" rtlCol="0">
            <a:spAutoFit/>
          </a:bodyPr>
          <a:lstStyle/>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MA</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はペア以上が必ず揃っていなければならない。</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MO</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は複数の中から一つだけが特定される</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7624" y="3861048"/>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397922" y="3917667"/>
            <a:ext cx="5688632" cy="12311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開始日、終了日なども</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MA</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だが、そうすると</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事業が読めなくなってしまうため</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、通例として右に</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項目個別におくことも黙認している。</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467544" y="980728"/>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多値関係の作成</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33736"/>
            <a:ext cx="1962150" cy="1219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テキスト ボックス 15"/>
          <p:cNvSpPr txBox="1"/>
          <p:nvPr/>
        </p:nvSpPr>
        <p:spPr>
          <a:xfrm>
            <a:off x="495866" y="1196752"/>
            <a:ext cx="7676534" cy="276999"/>
          </a:xfrm>
          <a:prstGeom prst="rect">
            <a:avLst/>
          </a:prstGeom>
          <a:noFill/>
        </p:spPr>
        <p:txBody>
          <a:bodyPr wrap="square" rtlCol="0">
            <a:spAutoFit/>
          </a:bodyPr>
          <a:lstStyle/>
          <a:p>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　注文伝票のヘッダー＋注文明細、の様な形式のデータ構造等において、多値関係となる</a:t>
            </a:r>
            <a:endParaRPr kumimoji="1" lang="ja-JP" altLang="en-US"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1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1556792"/>
            <a:ext cx="2304256" cy="14879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右矢印 19"/>
          <p:cNvSpPr/>
          <p:nvPr/>
        </p:nvSpPr>
        <p:spPr>
          <a:xfrm>
            <a:off x="3563888" y="2204864"/>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フッター プレースホルダー 25"/>
          <p:cNvSpPr>
            <a:spLocks noGrp="1"/>
          </p:cNvSpPr>
          <p:nvPr>
            <p:ph type="ftr" sz="quarter" idx="11"/>
          </p:nvPr>
        </p:nvSpPr>
        <p:spPr/>
        <p:txBody>
          <a:bodyPr/>
          <a:lstStyle/>
          <a:p>
            <a:r>
              <a:rPr lang="en-US" altLang="ja-JP" smtClean="0"/>
              <a:t>©yet103</a:t>
            </a:r>
            <a:endParaRPr lang="ja-JP" altLang="en-US"/>
          </a:p>
        </p:txBody>
      </p:sp>
      <p:sp>
        <p:nvSpPr>
          <p:cNvPr id="27" name="スライド番号プレースホルダー 26"/>
          <p:cNvSpPr>
            <a:spLocks noGrp="1"/>
          </p:cNvSpPr>
          <p:nvPr>
            <p:ph type="sldNum" sz="quarter" idx="12"/>
          </p:nvPr>
        </p:nvSpPr>
        <p:spPr/>
        <p:txBody>
          <a:bodyPr/>
          <a:lstStyle/>
          <a:p>
            <a:fld id="{D2D8002D-B5B0-4BAC-B1F6-782DDCCE6D9C}" type="slidenum">
              <a:rPr lang="ja-JP" altLang="en-US" smtClean="0"/>
              <a:pPr/>
              <a:t>20</a:t>
            </a:fld>
            <a:endParaRPr lang="ja-JP" altLang="en-US"/>
          </a:p>
        </p:txBody>
      </p:sp>
      <p:graphicFrame>
        <p:nvGraphicFramePr>
          <p:cNvPr id="33" name="コンテンツ プレースホルダー 1"/>
          <p:cNvGraphicFramePr>
            <a:graphicFrameLocks/>
          </p:cNvGraphicFramePr>
          <p:nvPr>
            <p:extLst>
              <p:ext uri="{D42A27DB-BD31-4B8C-83A1-F6EECF244321}">
                <p14:modId xmlns:p14="http://schemas.microsoft.com/office/powerpoint/2010/main" val="3652075318"/>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56719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5"/>
          <p:cNvSpPr>
            <a:spLocks noGrp="1"/>
          </p:cNvSpPr>
          <p:nvPr>
            <p:ph type="title"/>
          </p:nvPr>
        </p:nvSpPr>
        <p:spPr>
          <a:xfrm>
            <a:off x="457200" y="274638"/>
            <a:ext cx="8229600" cy="634082"/>
          </a:xfrm>
        </p:spPr>
        <p:txBody>
          <a:bodyPr>
            <a:normAutofit/>
          </a:bodyPr>
          <a:lstStyle/>
          <a:p>
            <a:r>
              <a:rPr kumimoji="1" lang="en-US" altLang="ja-JP" smtClean="0"/>
              <a:t>STEP5.</a:t>
            </a:r>
            <a:r>
              <a:rPr kumimoji="1" lang="ja-JP" altLang="en-US" smtClean="0"/>
              <a:t>多値</a:t>
            </a:r>
            <a:r>
              <a:rPr kumimoji="1" lang="en-US" altLang="ja-JP" smtClean="0"/>
              <a:t>(</a:t>
            </a:r>
            <a:r>
              <a:rPr lang="en-US" altLang="ja-JP" smtClean="0"/>
              <a:t>HDR-DTL</a:t>
            </a:r>
            <a:r>
              <a:rPr lang="ja-JP" altLang="en-US" smtClean="0"/>
              <a:t>・</a:t>
            </a:r>
            <a:r>
              <a:rPr lang="en-US" altLang="ja-JP" smtClean="0"/>
              <a:t>MA</a:t>
            </a:r>
            <a:r>
              <a:rPr lang="ja-JP" altLang="en-US" smtClean="0"/>
              <a:t>、</a:t>
            </a:r>
            <a:r>
              <a:rPr lang="en-US" altLang="ja-JP" smtClean="0"/>
              <a:t>MO</a:t>
            </a:r>
            <a:r>
              <a:rPr kumimoji="1" lang="en-US" altLang="ja-JP" smtClean="0"/>
              <a:t>)</a:t>
            </a:r>
            <a:endParaRPr kumimoji="1" lang="ja-JP"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9" y="1268760"/>
            <a:ext cx="1224135" cy="972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5426" y="1541606"/>
            <a:ext cx="1596574" cy="5924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539552" y="2708920"/>
            <a:ext cx="7676534" cy="276999"/>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HDR</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」を表現する場合</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3068960"/>
            <a:ext cx="1368152" cy="817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816" y="3068961"/>
            <a:ext cx="1656183" cy="8449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611" t="8599"/>
          <a:stretch/>
        </p:blipFill>
        <p:spPr bwMode="auto">
          <a:xfrm>
            <a:off x="5148064" y="3068962"/>
            <a:ext cx="1584175" cy="826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テキスト ボックス 29"/>
          <p:cNvSpPr txBox="1"/>
          <p:nvPr/>
        </p:nvSpPr>
        <p:spPr>
          <a:xfrm>
            <a:off x="1043608" y="2278028"/>
            <a:ext cx="2736304" cy="215444"/>
          </a:xfrm>
          <a:prstGeom prst="rect">
            <a:avLst/>
          </a:prstGeom>
          <a:noFill/>
        </p:spPr>
        <p:txBody>
          <a:bodyPr wrap="square" rtlCol="0">
            <a:spAutoFit/>
          </a:bodyPr>
          <a:lstStyle/>
          <a:p>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HDR</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となるエンティティを右クリック、「</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HDR-DTL</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作成」を選択</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右矢印 30"/>
          <p:cNvSpPr/>
          <p:nvPr/>
        </p:nvSpPr>
        <p:spPr>
          <a:xfrm>
            <a:off x="2555776" y="1682917"/>
            <a:ext cx="360042"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971600" y="3933056"/>
            <a:ext cx="2052228"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新規箱作成にて「概念スーパーセット」を選択</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5148064" y="3933056"/>
            <a:ext cx="1667635" cy="215444"/>
          </a:xfrm>
          <a:prstGeom prst="rect">
            <a:avLst/>
          </a:prstGeom>
          <a:noFill/>
        </p:spPr>
        <p:txBody>
          <a:bodyPr wrap="square" rtlCol="0">
            <a:spAutoFit/>
          </a:bodyPr>
          <a:lstStyle/>
          <a:p>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HDR-DTL</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をサブセットとして指定</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右矢印 33"/>
          <p:cNvSpPr/>
          <p:nvPr/>
        </p:nvSpPr>
        <p:spPr>
          <a:xfrm>
            <a:off x="2483770" y="3337600"/>
            <a:ext cx="360040"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右矢印 34"/>
          <p:cNvSpPr/>
          <p:nvPr/>
        </p:nvSpPr>
        <p:spPr>
          <a:xfrm>
            <a:off x="4716016" y="3356992"/>
            <a:ext cx="360040"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539552" y="4509120"/>
            <a:ext cx="7676534" cy="276999"/>
          </a:xfrm>
          <a:prstGeom prst="rect">
            <a:avLst/>
          </a:prstGeom>
          <a:noFill/>
        </p:spPr>
        <p:txBody>
          <a:bodyPr wrap="square" rtlCol="0">
            <a:spAutoFit/>
          </a:bodyPr>
          <a:lstStyle/>
          <a:p>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MO</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作成</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17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2884" y="4784939"/>
            <a:ext cx="1633014" cy="8387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80" y="4784939"/>
            <a:ext cx="2520280" cy="8798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テキスト ボックス 37"/>
          <p:cNvSpPr txBox="1"/>
          <p:nvPr/>
        </p:nvSpPr>
        <p:spPr>
          <a:xfrm>
            <a:off x="1115616" y="5661828"/>
            <a:ext cx="2736304"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エンティティを右クリック、「</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MO</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作成」を選択</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右矢印 38"/>
          <p:cNvSpPr/>
          <p:nvPr/>
        </p:nvSpPr>
        <p:spPr>
          <a:xfrm>
            <a:off x="2843808" y="5071052"/>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717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63308" y="3079289"/>
            <a:ext cx="1629172" cy="864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右矢印 41"/>
          <p:cNvSpPr/>
          <p:nvPr/>
        </p:nvSpPr>
        <p:spPr>
          <a:xfrm>
            <a:off x="6815699" y="3356991"/>
            <a:ext cx="34858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7224845" y="3944669"/>
            <a:ext cx="1667635"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不要な左側</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商品コード</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(R)”</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を削除</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179"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20072" y="1498920"/>
            <a:ext cx="1626597" cy="7071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右矢印 45"/>
          <p:cNvSpPr/>
          <p:nvPr/>
        </p:nvSpPr>
        <p:spPr>
          <a:xfrm>
            <a:off x="4716016" y="1701964"/>
            <a:ext cx="432047"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テキスト ボックス 46"/>
          <p:cNvSpPr txBox="1"/>
          <p:nvPr/>
        </p:nvSpPr>
        <p:spPr>
          <a:xfrm>
            <a:off x="5136613" y="2278608"/>
            <a:ext cx="1667635"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不要な左側</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商品コード</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(R)”</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を削除</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ッター プレースホルダー 23"/>
          <p:cNvSpPr>
            <a:spLocks noGrp="1"/>
          </p:cNvSpPr>
          <p:nvPr>
            <p:ph type="ftr" sz="quarter" idx="11"/>
          </p:nvPr>
        </p:nvSpPr>
        <p:spPr/>
        <p:txBody>
          <a:bodyPr/>
          <a:lstStyle/>
          <a:p>
            <a:r>
              <a:rPr lang="en-US" altLang="ja-JP" smtClean="0"/>
              <a:t>©yet103</a:t>
            </a:r>
            <a:endParaRPr lang="ja-JP" altLang="en-US"/>
          </a:p>
        </p:txBody>
      </p:sp>
      <p:sp>
        <p:nvSpPr>
          <p:cNvPr id="7168" name="スライド番号プレースホルダー 7167"/>
          <p:cNvSpPr>
            <a:spLocks noGrp="1"/>
          </p:cNvSpPr>
          <p:nvPr>
            <p:ph type="sldNum" sz="quarter" idx="12"/>
          </p:nvPr>
        </p:nvSpPr>
        <p:spPr/>
        <p:txBody>
          <a:bodyPr/>
          <a:lstStyle/>
          <a:p>
            <a:fld id="{D2D8002D-B5B0-4BAC-B1F6-782DDCCE6D9C}" type="slidenum">
              <a:rPr lang="ja-JP" altLang="en-US" smtClean="0"/>
              <a:pPr/>
              <a:t>21</a:t>
            </a:fld>
            <a:endParaRPr lang="ja-JP" altLang="en-US"/>
          </a:p>
        </p:txBody>
      </p:sp>
      <p:graphicFrame>
        <p:nvGraphicFramePr>
          <p:cNvPr id="60" name="コンテンツ プレースホルダー 1"/>
          <p:cNvGraphicFramePr>
            <a:graphicFrameLocks/>
          </p:cNvGraphicFramePr>
          <p:nvPr>
            <p:extLst>
              <p:ext uri="{D42A27DB-BD31-4B8C-83A1-F6EECF244321}">
                <p14:modId xmlns:p14="http://schemas.microsoft.com/office/powerpoint/2010/main" val="3642327579"/>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1" name="テキスト ボックス 60"/>
          <p:cNvSpPr txBox="1"/>
          <p:nvPr/>
        </p:nvSpPr>
        <p:spPr>
          <a:xfrm>
            <a:off x="467544" y="980728"/>
            <a:ext cx="7676534" cy="276999"/>
          </a:xfrm>
          <a:prstGeom prst="rect">
            <a:avLst/>
          </a:prstGeom>
          <a:noFill/>
        </p:spPr>
        <p:txBody>
          <a:bodyPr wrap="square" rtlCol="0">
            <a:spAutoFit/>
          </a:bodyPr>
          <a:lstStyle/>
          <a:p>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MA</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作成</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36589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t>STEP6.</a:t>
            </a:r>
            <a:r>
              <a:rPr kumimoji="1" lang="ja-JP" altLang="en-US" smtClean="0"/>
              <a:t>クラス</a:t>
            </a:r>
            <a:endParaRPr kumimoji="1" lang="ja-JP" altLang="en-US"/>
          </a:p>
        </p:txBody>
      </p:sp>
      <p:sp>
        <p:nvSpPr>
          <p:cNvPr id="7" name="テキスト ボックス 6"/>
          <p:cNvSpPr txBox="1"/>
          <p:nvPr/>
        </p:nvSpPr>
        <p:spPr>
          <a:xfrm>
            <a:off x="1043608" y="3212975"/>
            <a:ext cx="2088232" cy="21544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エンティティを右クリック、「</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作成」を選択</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右矢印 7"/>
          <p:cNvSpPr/>
          <p:nvPr/>
        </p:nvSpPr>
        <p:spPr>
          <a:xfrm>
            <a:off x="3059832" y="2420887"/>
            <a:ext cx="50405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427" y="1845403"/>
            <a:ext cx="1613365" cy="133206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106289"/>
            <a:ext cx="2834258" cy="9626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683568" y="1239143"/>
            <a:ext cx="5858594" cy="461665"/>
          </a:xfrm>
          <a:prstGeom prst="rect">
            <a:avLst/>
          </a:prstGeom>
          <a:noFill/>
        </p:spPr>
        <p:txBody>
          <a:bodyPr wrap="square" rtlCol="0">
            <a:spAutoFit/>
          </a:bodyPr>
          <a:lstStyle/>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ここまでの分析が完了した後で、クラス</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でモデルを整えます。</a:t>
            </a: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クラスは自由に構成できますが、</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VE</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自体から他への関係は持てないので注意が必要です。</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107" y="4119414"/>
            <a:ext cx="2240653" cy="13258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乗算記号 8"/>
          <p:cNvSpPr/>
          <p:nvPr/>
        </p:nvSpPr>
        <p:spPr>
          <a:xfrm>
            <a:off x="2411760" y="4669695"/>
            <a:ext cx="288032" cy="288032"/>
          </a:xfrm>
          <a:prstGeom prst="mathMultiply">
            <a:avLst/>
          </a:prstGeom>
          <a:solidFill>
            <a:srgbClr val="FFFF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6" descr="C:\Users\e114612\AppData\Local\Microsoft\Windows\Temporary Internet Files\Content.IE5\YXPUMGGF\exclamation-mark-98739_960_720[1].png"/>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3608" y="3861047"/>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253906" y="3917666"/>
            <a:ext cx="3456384" cy="123111"/>
          </a:xfrm>
          <a:prstGeom prst="rect">
            <a:avLst/>
          </a:prstGeom>
          <a:noFill/>
        </p:spPr>
        <p:txBody>
          <a:bodyPr wrap="square" lIns="0" tIns="0" rIns="0" bIns="0" rtlCol="0">
            <a:spAutoFit/>
          </a:bodyPr>
          <a:lstStyle/>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から他の箱への関係は引けない。</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からの</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自体のサブセットは可</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2" name="フッター プレースホルダー 21"/>
          <p:cNvSpPr>
            <a:spLocks noGrp="1"/>
          </p:cNvSpPr>
          <p:nvPr>
            <p:ph type="ftr" sz="quarter" idx="11"/>
          </p:nvPr>
        </p:nvSpPr>
        <p:spPr/>
        <p:txBody>
          <a:bodyPr/>
          <a:lstStyle/>
          <a:p>
            <a:r>
              <a:rPr lang="en-US" altLang="ja-JP" smtClean="0"/>
              <a:t>©yet103</a:t>
            </a:r>
            <a:endParaRPr lang="ja-JP" altLang="en-US"/>
          </a:p>
        </p:txBody>
      </p:sp>
      <p:sp>
        <p:nvSpPr>
          <p:cNvPr id="23" name="スライド番号プレースホルダー 22"/>
          <p:cNvSpPr>
            <a:spLocks noGrp="1"/>
          </p:cNvSpPr>
          <p:nvPr>
            <p:ph type="sldNum" sz="quarter" idx="12"/>
          </p:nvPr>
        </p:nvSpPr>
        <p:spPr/>
        <p:txBody>
          <a:bodyPr/>
          <a:lstStyle/>
          <a:p>
            <a:fld id="{D2D8002D-B5B0-4BAC-B1F6-782DDCCE6D9C}" type="slidenum">
              <a:rPr lang="ja-JP" altLang="en-US" smtClean="0"/>
              <a:pPr/>
              <a:t>22</a:t>
            </a:fld>
            <a:endParaRPr lang="ja-JP" altLang="en-US"/>
          </a:p>
        </p:txBody>
      </p:sp>
      <p:graphicFrame>
        <p:nvGraphicFramePr>
          <p:cNvPr id="28" name="コンテンツ プレースホルダー 1"/>
          <p:cNvGraphicFramePr>
            <a:graphicFrameLocks/>
          </p:cNvGraphicFramePr>
          <p:nvPr>
            <p:extLst>
              <p:ext uri="{D42A27DB-BD31-4B8C-83A1-F6EECF244321}">
                <p14:modId xmlns:p14="http://schemas.microsoft.com/office/powerpoint/2010/main" val="4037594842"/>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9" name="テキスト ボックス 28"/>
          <p:cNvSpPr txBox="1"/>
          <p:nvPr/>
        </p:nvSpPr>
        <p:spPr>
          <a:xfrm>
            <a:off x="467544" y="980728"/>
            <a:ext cx="7676534" cy="276999"/>
          </a:xfrm>
          <a:prstGeom prst="rect">
            <a:avLst/>
          </a:prstGeom>
          <a:noFill/>
        </p:spPr>
        <p:txBody>
          <a:bodyPr wrap="square" rtlCol="0">
            <a:spAutoFit/>
          </a:bodyPr>
          <a:lstStyle/>
          <a:p>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VE</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作成</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77081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idx="1"/>
          </p:nvPr>
        </p:nvSpPr>
        <p:spPr>
          <a:xfrm>
            <a:off x="467544" y="980728"/>
            <a:ext cx="5834487" cy="1512169"/>
          </a:xfrm>
        </p:spPr>
        <p:txBody>
          <a:bodyPr>
            <a:normAutofit/>
          </a:bodyPr>
          <a:lstStyle/>
          <a:p>
            <a:pPr marL="0" indent="0">
              <a:buNone/>
            </a:pP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モデルの構成要件</a:t>
            </a:r>
            <a:endPar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「事実」を</a:t>
            </a:r>
            <a:r>
              <a:rPr kumimoji="1" lang="ja-JP" altLang="en-US" sz="1200" u="sng"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正確に</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記述する </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矛盾が無い</a:t>
            </a:r>
            <a:endPar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L-</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真</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・論理的に真である </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文法違反が無い</a:t>
            </a: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F-</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真・・・意味的に真である </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事実と一致する。</a:t>
            </a:r>
            <a:endPar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lvl="2"/>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marL="914400" lvl="2" indent="0">
              <a:buNone/>
            </a:pP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事実 ＝ 業務実態、及び実データ内容</a:t>
            </a:r>
            <a:endPar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コンテンツ プレースホルダー 3"/>
          <p:cNvSpPr txBox="1">
            <a:spLocks/>
          </p:cNvSpPr>
          <p:nvPr/>
        </p:nvSpPr>
        <p:spPr>
          <a:xfrm>
            <a:off x="1022920" y="2492896"/>
            <a:ext cx="621337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STEP6</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までの工程で</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L-</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真のモデルが作成されます。</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その上でユーザーや仕様担当者との質疑を行い、</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F-</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真の状態になるまでモデルの修正を行います。</a:t>
            </a:r>
            <a:endParaRPr lang="en-US" altLang="ja-JP"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1270" y="3068960"/>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1469302" y="3089865"/>
            <a:ext cx="5688632" cy="123111"/>
          </a:xfrm>
          <a:prstGeom prst="rect">
            <a:avLst/>
          </a:prstGeom>
          <a:noFill/>
        </p:spPr>
        <p:txBody>
          <a:bodyPr wrap="square" lIns="0" tIns="0" rIns="0" bIns="0" rtlCol="0">
            <a:spAutoFit/>
          </a:bodyPr>
          <a:lstStyle/>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NULL</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値を取り得る項目が残っている場合、</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L-</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真ではありません</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7624" y="3321278"/>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1475656" y="3342183"/>
            <a:ext cx="5688632" cy="12311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一つの箱に</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つ以上の右側属性が存在する場合、</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F-</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真ではない可能性が大きいです</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7624" y="3573016"/>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475656" y="3593921"/>
            <a:ext cx="5688632" cy="123111"/>
          </a:xfrm>
          <a:prstGeom prst="rect">
            <a:avLst/>
          </a:prstGeom>
          <a:noFill/>
        </p:spPr>
        <p:txBody>
          <a:bodyPr wrap="square" lIns="0" tIns="0" rIns="0" bIns="0" rtlCol="0">
            <a:spAutoFit/>
          </a:bodyPr>
          <a:lstStyle/>
          <a:p>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短期的な視点ではなく、長期的に見てもその構造で事業の変化に耐えられるか、の観点での確認が必要です</a:t>
            </a:r>
            <a:endPar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ッター プレースホルダー 23"/>
          <p:cNvSpPr>
            <a:spLocks noGrp="1"/>
          </p:cNvSpPr>
          <p:nvPr>
            <p:ph type="ftr" sz="quarter" idx="11"/>
          </p:nvPr>
        </p:nvSpPr>
        <p:spPr/>
        <p:txBody>
          <a:bodyPr/>
          <a:lstStyle/>
          <a:p>
            <a:r>
              <a:rPr lang="en-US" altLang="ja-JP" smtClean="0"/>
              <a:t>©yet103</a:t>
            </a:r>
            <a:endParaRPr lang="ja-JP" altLang="en-US"/>
          </a:p>
        </p:txBody>
      </p:sp>
      <p:sp>
        <p:nvSpPr>
          <p:cNvPr id="25" name="スライド番号プレースホルダー 24"/>
          <p:cNvSpPr>
            <a:spLocks noGrp="1"/>
          </p:cNvSpPr>
          <p:nvPr>
            <p:ph type="sldNum" sz="quarter" idx="12"/>
          </p:nvPr>
        </p:nvSpPr>
        <p:spPr/>
        <p:txBody>
          <a:bodyPr/>
          <a:lstStyle/>
          <a:p>
            <a:fld id="{D2D8002D-B5B0-4BAC-B1F6-782DDCCE6D9C}" type="slidenum">
              <a:rPr lang="ja-JP" altLang="en-US" smtClean="0"/>
              <a:pPr/>
              <a:t>23</a:t>
            </a:fld>
            <a:endParaRPr lang="ja-JP" altLang="en-US"/>
          </a:p>
        </p:txBody>
      </p:sp>
      <p:graphicFrame>
        <p:nvGraphicFramePr>
          <p:cNvPr id="26" name="コンテンツ プレースホルダー 1"/>
          <p:cNvGraphicFramePr>
            <a:graphicFrameLocks/>
          </p:cNvGraphicFramePr>
          <p:nvPr>
            <p:extLst>
              <p:ext uri="{D42A27DB-BD31-4B8C-83A1-F6EECF244321}">
                <p14:modId xmlns:p14="http://schemas.microsoft.com/office/powerpoint/2010/main" val="4274597742"/>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タイトル 5"/>
          <p:cNvSpPr>
            <a:spLocks noGrp="1"/>
          </p:cNvSpPr>
          <p:nvPr>
            <p:ph type="title"/>
          </p:nvPr>
        </p:nvSpPr>
        <p:spPr>
          <a:xfrm>
            <a:off x="457200" y="274638"/>
            <a:ext cx="8229600" cy="634082"/>
          </a:xfrm>
        </p:spPr>
        <p:txBody>
          <a:bodyPr>
            <a:normAutofit/>
          </a:bodyPr>
          <a:lstStyle/>
          <a:p>
            <a:r>
              <a:rPr kumimoji="1" lang="en-US" altLang="ja-JP" smtClean="0"/>
              <a:t>STEP7.</a:t>
            </a:r>
            <a:r>
              <a:rPr lang="en-US" altLang="ja-JP" smtClean="0"/>
              <a:t>F-</a:t>
            </a:r>
            <a:r>
              <a:rPr lang="ja-JP" altLang="en-US" smtClean="0"/>
              <a:t>真の検証</a:t>
            </a:r>
            <a:endParaRPr kumimoji="1" lang="ja-JP" altLang="en-US"/>
          </a:p>
        </p:txBody>
      </p:sp>
    </p:spTree>
    <p:extLst>
      <p:ext uri="{BB962C8B-B14F-4D97-AF65-F5344CB8AC3E}">
        <p14:creationId xmlns:p14="http://schemas.microsoft.com/office/powerpoint/2010/main" val="177580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ja-JP" altLang="en-US" smtClean="0"/>
              <a:t>はじめに</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コンテンツ プレースホルダー 3"/>
          <p:cNvSpPr>
            <a:spLocks noGrp="1"/>
          </p:cNvSpPr>
          <p:nvPr>
            <p:ph idx="1"/>
          </p:nvPr>
        </p:nvSpPr>
        <p:spPr>
          <a:xfrm>
            <a:off x="457200" y="1340768"/>
            <a:ext cx="8435280" cy="5040560"/>
          </a:xfrm>
        </p:spPr>
        <p:txBody>
          <a:bodyPr>
            <a:normAutofit/>
          </a:bodyPr>
          <a:lstStyle/>
          <a:p>
            <a:pPr marL="0" indent="0">
              <a:buNone/>
            </a:pPr>
            <a:r>
              <a:rPr kumimoji="1"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本書は、佐藤正美氏の提唱する</a:t>
            </a:r>
            <a:r>
              <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kumimoji="1"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法</a:t>
            </a:r>
            <a:r>
              <a:rPr lang="en-US" altLang="ja-JP"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字形</a:t>
            </a:r>
            <a:r>
              <a:rPr lang="en-US" altLang="ja-JP"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ER</a:t>
            </a:r>
            <a:r>
              <a:rPr lang="ja-JP" altLang="en-US"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手法の改良版</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によるモデル作成を、</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専用作図ツールである</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を使用することで</a:t>
            </a:r>
            <a:r>
              <a:rPr kumimoji="1"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実践できるようになるための手引となります。</a:t>
            </a:r>
            <a:endPar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の文法規則に従い、</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による作図を行うことができるようになることを目的としていますが、</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自体の詳細の説明は対象としていませんのでご了承ください。</a:t>
            </a:r>
            <a:endParaRPr lang="en-US" altLang="ja-JP"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本書は</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の教育目的では自由に配布していただいてかまいませんが、</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事前の断りなく内容の改変の行うことは一切不可とさせていただきます。</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参考情報</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kumimoji="1"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kumimoji="1"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解説</a:t>
            </a:r>
            <a:r>
              <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佐藤正美</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氏</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hlinkClick r:id="rId2"/>
              </a:rPr>
              <a:t>http://</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hlinkClick r:id="rId2"/>
              </a:rPr>
              <a:t>www.sdi-net.co.jp/tm-versions.htm</a:t>
            </a: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ダウンロード先</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hlinkClick r:id="rId3"/>
              </a:rPr>
              <a:t>https://www.modebi.jp/modbi2/</a:t>
            </a: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ッター プレースホルダー 23"/>
          <p:cNvSpPr>
            <a:spLocks noGrp="1"/>
          </p:cNvSpPr>
          <p:nvPr>
            <p:ph type="ftr" sz="quarter" idx="11"/>
          </p:nvPr>
        </p:nvSpPr>
        <p:spPr/>
        <p:txBody>
          <a:bodyPr/>
          <a:lstStyle/>
          <a:p>
            <a:r>
              <a:rPr lang="en-US" altLang="ja-JP" smtClean="0"/>
              <a:t>©yet103</a:t>
            </a:r>
            <a:endParaRPr lang="ja-JP" altLang="en-US"/>
          </a:p>
        </p:txBody>
      </p:sp>
      <p:sp>
        <p:nvSpPr>
          <p:cNvPr id="25" name="スライド番号プレースホルダー 24"/>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extLst>
      <p:ext uri="{BB962C8B-B14F-4D97-AF65-F5344CB8AC3E}">
        <p14:creationId xmlns:p14="http://schemas.microsoft.com/office/powerpoint/2010/main" val="3972949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ja-JP" altLang="en-US" smtClean="0"/>
              <a:t>用語</a:t>
            </a:r>
            <a:r>
              <a:rPr lang="ja-JP" altLang="en-US"/>
              <a:t>解説</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203272077"/>
              </p:ext>
            </p:extLst>
          </p:nvPr>
        </p:nvGraphicFramePr>
        <p:xfrm>
          <a:off x="1043608" y="1988840"/>
          <a:ext cx="7382005" cy="3413695"/>
        </p:xfrm>
        <a:graphic>
          <a:graphicData uri="http://schemas.openxmlformats.org/drawingml/2006/table">
            <a:tbl>
              <a:tblPr firstRow="1" bandRow="1">
                <a:tableStyleId>{2D5ABB26-0587-4C30-8999-92F81FD0307C}</a:tableStyleId>
              </a:tblPr>
              <a:tblGrid>
                <a:gridCol w="885202">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6136763">
                  <a:extLst>
                    <a:ext uri="{9D8B030D-6E8A-4147-A177-3AD203B41FA5}">
                      <a16:colId xmlns:a16="http://schemas.microsoft.com/office/drawing/2014/main" val="20002"/>
                    </a:ext>
                  </a:extLst>
                </a:gridCol>
              </a:tblGrid>
              <a:tr h="260688">
                <a:tc>
                  <a:txBody>
                    <a:bodyPr/>
                    <a:lstStyle/>
                    <a:p>
                      <a:pPr algn="ct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Theory</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of Models</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の略称。モデル論。</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字形</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ER</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を改良した手法のため、同義ではないので注意が必要</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0"/>
                  </a:ext>
                </a:extLst>
              </a:tr>
              <a:tr h="260688">
                <a:tc>
                  <a:txBody>
                    <a:bodyPr/>
                    <a:lstStyle/>
                    <a:p>
                      <a:pPr algn="ct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未分類</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分析対象となる領域内の全ての項目を一旦あつめるための箱</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1"/>
                  </a:ext>
                </a:extLst>
              </a:tr>
              <a:tr h="260688">
                <a:tc>
                  <a:txBody>
                    <a:bodyPr/>
                    <a:lstStyle/>
                    <a:p>
                      <a:pPr algn="ct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L</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真</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論理的に正しい状態をあらわす。</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としての文法規則違反が無い状態</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2"/>
                  </a:ext>
                </a:extLst>
              </a:tr>
              <a:tr h="260688">
                <a:tc>
                  <a:txBody>
                    <a:bodyPr/>
                    <a:lstStyle/>
                    <a:p>
                      <a:pPr algn="ct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F</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真</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意味的に正しい状態をあらわす。事業／業務の実態と照らし合わせて抜け漏れや矛盾が無い状態</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3"/>
                  </a:ext>
                </a:extLst>
              </a:tr>
              <a:tr h="285439">
                <a:tc>
                  <a:txBody>
                    <a:bodyPr/>
                    <a:lstStyle/>
                    <a:p>
                      <a:pPr algn="ct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箱</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用語</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。モノの集まり</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リソース</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or</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、対照表、サブセット、</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MA</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、ターボ、名称ファイルなどの総称</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4"/>
                  </a:ext>
                </a:extLst>
              </a:tr>
              <a:tr h="260688">
                <a:tc>
                  <a:txBody>
                    <a:bodyPr/>
                    <a:lstStyle/>
                    <a:p>
                      <a:pPr algn="ct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(R)</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カッコアール</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と発音。</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ReUsed</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の略。固体指示子が他と関係をもつことを意味するために、文法規則に従い移入される</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5"/>
                  </a:ext>
                </a:extLst>
              </a:tr>
              <a:tr h="260688">
                <a:tc>
                  <a:txBody>
                    <a:bodyPr/>
                    <a:lstStyle/>
                    <a:p>
                      <a:pPr algn="ct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モノの集まり</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固体指示子をもつもの。</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6"/>
                  </a:ext>
                </a:extLst>
              </a:tr>
              <a:tr h="260688">
                <a:tc>
                  <a:txBody>
                    <a:bodyPr/>
                    <a:lstStyle/>
                    <a:p>
                      <a:pPr algn="ct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アトリビュート</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属性と同義</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7"/>
                  </a:ext>
                </a:extLst>
              </a:tr>
              <a:tr h="260688">
                <a:tc>
                  <a:txBody>
                    <a:bodyPr/>
                    <a:lstStyle/>
                    <a:p>
                      <a:pPr algn="ct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左側</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箱の左側に記述される要素。固体指示子、</a:t>
                      </a:r>
                      <a:r>
                        <a:rPr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(R)</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および枝番のみが配置可能</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9"/>
                  </a:ext>
                </a:extLst>
              </a:tr>
              <a:tr h="260688">
                <a:tc>
                  <a:txBody>
                    <a:bodyPr/>
                    <a:lstStyle/>
                    <a:p>
                      <a:pPr algn="ct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右側</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箱の右側に記述される要素</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10"/>
                  </a:ext>
                </a:extLst>
              </a:tr>
              <a:tr h="260688">
                <a:tc>
                  <a:txBody>
                    <a:bodyPr/>
                    <a:lstStyle/>
                    <a:p>
                      <a:pPr algn="ct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固体指定子</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認知番号／固体指示子と同義。エンティティを構成する起点。但し主キー／アイデンティファイアとは意味がことなるので注意が必要</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11"/>
                  </a:ext>
                </a:extLst>
              </a:tr>
              <a:tr h="260688">
                <a:tc>
                  <a:txBody>
                    <a:bodyPr/>
                    <a:lstStyle/>
                    <a:p>
                      <a:pPr algn="ctr"/>
                      <a:r>
                        <a:rPr kumimoji="1" lang="en-US" altLang="ja-JP"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HDR-DTL</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ヘッダー・ディテール。見出しと明細形式のデータなどに代表される構造。繰り返し項目の排除のための技術</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12"/>
                  </a:ext>
                </a:extLst>
              </a:tr>
              <a:tr h="260688">
                <a:tc>
                  <a:txBody>
                    <a:bodyPr/>
                    <a:lstStyle/>
                    <a:p>
                      <a:pPr algn="ct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クラス</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意味論</a:t>
                      </a:r>
                      <a:r>
                        <a:rPr lang="ja-JP" altLang="en-US" sz="9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から導出可能なクラス概念の総称</a:t>
                      </a:r>
                      <a:endParaRPr kumimoji="1" lang="ja-JP" altLang="en-US" sz="9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13"/>
                  </a:ext>
                </a:extLst>
              </a:tr>
            </a:tbl>
          </a:graphicData>
        </a:graphic>
      </p:graphicFrame>
      <p:sp>
        <p:nvSpPr>
          <p:cNvPr id="8" name="コンテンツ プレースホルダー 3"/>
          <p:cNvSpPr>
            <a:spLocks noGrp="1"/>
          </p:cNvSpPr>
          <p:nvPr>
            <p:ph idx="1"/>
          </p:nvPr>
        </p:nvSpPr>
        <p:spPr>
          <a:xfrm>
            <a:off x="1238944" y="1484784"/>
            <a:ext cx="6861448" cy="288032"/>
          </a:xfrm>
        </p:spPr>
        <p:txBody>
          <a:bodyPr>
            <a:normAutofit/>
          </a:bodyPr>
          <a:lstStyle/>
          <a:p>
            <a:pPr marL="0" indent="0">
              <a:buNone/>
            </a:pP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本書を読み進めるうえで特に注意が必要と思われる用語に関して、以下に補足説明を記載します</a:t>
            </a:r>
            <a:endParaRPr lang="en-US" altLang="ja-JP" sz="12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フッター プレースホルダー 16"/>
          <p:cNvSpPr>
            <a:spLocks noGrp="1"/>
          </p:cNvSpPr>
          <p:nvPr>
            <p:ph type="ftr" sz="quarter" idx="11"/>
          </p:nvPr>
        </p:nvSpPr>
        <p:spPr/>
        <p:txBody>
          <a:bodyPr/>
          <a:lstStyle/>
          <a:p>
            <a:r>
              <a:rPr lang="en-US" altLang="ja-JP" smtClean="0"/>
              <a:t>©yet103</a:t>
            </a:r>
            <a:endParaRPr lang="ja-JP" altLang="en-US"/>
          </a:p>
        </p:txBody>
      </p:sp>
      <p:sp>
        <p:nvSpPr>
          <p:cNvPr id="18" name="スライド番号プレースホルダー 17"/>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extLst>
      <p:ext uri="{BB962C8B-B14F-4D97-AF65-F5344CB8AC3E}">
        <p14:creationId xmlns:p14="http://schemas.microsoft.com/office/powerpoint/2010/main" val="228583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コンテンツ プレースホルダー 1"/>
          <p:cNvGraphicFramePr>
            <a:graphicFrameLocks/>
          </p:cNvGraphicFramePr>
          <p:nvPr>
            <p:extLst>
              <p:ext uri="{D42A27DB-BD31-4B8C-83A1-F6EECF244321}">
                <p14:modId xmlns:p14="http://schemas.microsoft.com/office/powerpoint/2010/main" val="3561397953"/>
              </p:ext>
            </p:extLst>
          </p:nvPr>
        </p:nvGraphicFramePr>
        <p:xfrm>
          <a:off x="457200" y="2564904"/>
          <a:ext cx="822960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タイトル 5"/>
          <p:cNvSpPr>
            <a:spLocks noGrp="1"/>
          </p:cNvSpPr>
          <p:nvPr>
            <p:ph type="title"/>
          </p:nvPr>
        </p:nvSpPr>
        <p:spPr/>
        <p:txBody>
          <a:bodyPr>
            <a:normAutofit/>
          </a:bodyPr>
          <a:lstStyle/>
          <a:p>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手続きの流れ</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p:cNvSpPr txBox="1"/>
          <p:nvPr/>
        </p:nvSpPr>
        <p:spPr>
          <a:xfrm>
            <a:off x="395536" y="3140968"/>
            <a:ext cx="1368152" cy="338554"/>
          </a:xfrm>
          <a:prstGeom prst="rect">
            <a:avLst/>
          </a:prstGeom>
          <a:noFill/>
        </p:spPr>
        <p:txBody>
          <a:bodyPr wrap="square" rtlCol="0">
            <a:spAutoFit/>
          </a:bodyPr>
          <a:lstStyle/>
          <a:p>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NO</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・コードから固体指示子を抽出して</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とする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1691680" y="3111351"/>
            <a:ext cx="1368152" cy="707886"/>
          </a:xfrm>
          <a:prstGeom prst="rect">
            <a:avLst/>
          </a:prstGeom>
          <a:noFill/>
        </p:spPr>
        <p:txBody>
          <a:bodyPr wrap="square" rtlCol="0">
            <a:spAutoFit/>
          </a:bodyPr>
          <a:lstStyle/>
          <a:p>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モノの集まりを、イベントまたはリソースに分類する。</a:t>
            </a:r>
            <a:endParaRPr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タイムスタンプ</a:t>
            </a:r>
            <a:r>
              <a:rPr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を構成</a:t>
            </a:r>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要素</a:t>
            </a:r>
            <a:endParaRPr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するものはイベント、</a:t>
            </a:r>
            <a:endParaRPr lang="en-US" altLang="ja-JP"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それ以外をリソース</a:t>
            </a:r>
          </a:p>
        </p:txBody>
      </p:sp>
      <p:sp>
        <p:nvSpPr>
          <p:cNvPr id="7" name="テキスト ボックス 6"/>
          <p:cNvSpPr txBox="1"/>
          <p:nvPr/>
        </p:nvSpPr>
        <p:spPr>
          <a:xfrm>
            <a:off x="2987824" y="3081154"/>
            <a:ext cx="1080120" cy="707886"/>
          </a:xfrm>
          <a:prstGeom prst="rect">
            <a:avLst/>
          </a:prstGeom>
          <a:noFill/>
        </p:spPr>
        <p:txBody>
          <a:bodyPr wrap="square" rtlCol="0">
            <a:spAutoFit/>
          </a:bodyPr>
          <a:lstStyle/>
          <a:p>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つの文法規則</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a:buAutoNum type="arabicParenR"/>
            </a:pP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R-E</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a:buAutoNum type="arabicParenR"/>
            </a:pP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E-E</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a:buAutoNum type="arabicParenR"/>
            </a:pP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R-R</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型</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a:buAutoNum type="arabicParenR"/>
            </a:pP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再帰</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3923928" y="3111351"/>
            <a:ext cx="1368152" cy="461665"/>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・セット</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集合</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を整える</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・区分コード、または</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相違</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(NULL</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排除</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で切断</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5220072" y="3090446"/>
            <a:ext cx="1193248"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MA(</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HDR-DTL)</a:t>
            </a: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MO</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7483208" y="3081154"/>
            <a:ext cx="1121240" cy="707886"/>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・業務との完全一致</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・実データチェック</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・システム都合の</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NO</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・コード排除</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259072" y="3090446"/>
            <a:ext cx="1337264"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VE</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みなしエンティティ</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・概念的スーパーセット</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ッター プレースホルダー 20"/>
          <p:cNvSpPr>
            <a:spLocks noGrp="1"/>
          </p:cNvSpPr>
          <p:nvPr>
            <p:ph type="ftr" sz="quarter" idx="11"/>
          </p:nvPr>
        </p:nvSpPr>
        <p:spPr/>
        <p:txBody>
          <a:bodyPr/>
          <a:lstStyle/>
          <a:p>
            <a:r>
              <a:rPr lang="en-US" altLang="ja-JP" smtClean="0"/>
              <a:t>©yet103</a:t>
            </a:r>
            <a:endParaRPr lang="ja-JP" altLang="en-US"/>
          </a:p>
        </p:txBody>
      </p:sp>
      <p:sp>
        <p:nvSpPr>
          <p:cNvPr id="22" name="スライド番号プレースホルダー 21"/>
          <p:cNvSpPr>
            <a:spLocks noGrp="1"/>
          </p:cNvSpPr>
          <p:nvPr>
            <p:ph type="sldNum" sz="quarter" idx="12"/>
          </p:nvPr>
        </p:nvSpPr>
        <p:spPr/>
        <p:txBody>
          <a:bodyPr/>
          <a:lstStyle/>
          <a:p>
            <a:fld id="{D2D8002D-B5B0-4BAC-B1F6-782DDCCE6D9C}" type="slidenum">
              <a:rPr lang="ja-JP" altLang="en-US" smtClean="0"/>
              <a:pPr/>
              <a:t>5</a:t>
            </a:fld>
            <a:endParaRPr lang="ja-JP" altLang="en-US"/>
          </a:p>
        </p:txBody>
      </p:sp>
      <p:sp>
        <p:nvSpPr>
          <p:cNvPr id="28" name="コンテンツ プレースホルダー 3"/>
          <p:cNvSpPr>
            <a:spLocks noGrp="1"/>
          </p:cNvSpPr>
          <p:nvPr>
            <p:ph idx="1"/>
          </p:nvPr>
        </p:nvSpPr>
        <p:spPr>
          <a:xfrm>
            <a:off x="467544" y="1772816"/>
            <a:ext cx="6861448" cy="792088"/>
          </a:xfrm>
        </p:spPr>
        <p:txBody>
          <a:bodyPr>
            <a:normAutofit/>
          </a:bodyPr>
          <a:lstStyle/>
          <a:p>
            <a:pPr marL="0" indent="0">
              <a:buNone/>
            </a:pP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TM</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の規則に従い、ルール通りにモデル作成を進めます。</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後続のページでは、各工程ごとに必要となる</a:t>
            </a:r>
            <a:r>
              <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ja-JP" altLang="en-US"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の操作方法についての解説を行います。</a:t>
            </a:r>
            <a:endParaRPr lang="en-US" altLang="ja-JP" sz="12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08449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STEP1</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モノの集まりを</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構成する</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コンテンツ プレースホルダー 3"/>
          <p:cNvSpPr>
            <a:spLocks noGrp="1"/>
          </p:cNvSpPr>
          <p:nvPr>
            <p:ph idx="1"/>
          </p:nvPr>
        </p:nvSpPr>
        <p:spPr>
          <a:xfrm>
            <a:off x="457200" y="981889"/>
            <a:ext cx="8229600" cy="360040"/>
          </a:xfrm>
        </p:spPr>
        <p:txBody>
          <a:bodyPr>
            <a:normAutofit/>
          </a:bodyPr>
          <a:lstStyle/>
          <a:p>
            <a:pPr marL="0" indent="0">
              <a:buNone/>
            </a:pP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対象システムの画面</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から情報を抽出し、未分類のモノの集まりを</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つくる</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06097"/>
            <a:ext cx="1239790" cy="967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211" y="2905586"/>
            <a:ext cx="1240677" cy="9671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928" y="2863505"/>
            <a:ext cx="1296144" cy="10232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0265" y="2852356"/>
            <a:ext cx="1265991" cy="10749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304" y="2858199"/>
            <a:ext cx="1296144" cy="11005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6296" y="4364524"/>
            <a:ext cx="1565591" cy="12247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5576" y="1485365"/>
            <a:ext cx="1728192" cy="10460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a:xfrm>
            <a:off x="2051720" y="3219078"/>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右矢印 18"/>
          <p:cNvSpPr/>
          <p:nvPr/>
        </p:nvSpPr>
        <p:spPr>
          <a:xfrm>
            <a:off x="3635896" y="3212396"/>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右矢印 19"/>
          <p:cNvSpPr/>
          <p:nvPr/>
        </p:nvSpPr>
        <p:spPr>
          <a:xfrm>
            <a:off x="5292080" y="3236017"/>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右矢印 20"/>
          <p:cNvSpPr/>
          <p:nvPr/>
        </p:nvSpPr>
        <p:spPr>
          <a:xfrm>
            <a:off x="6998898" y="3221311"/>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右矢印 21"/>
          <p:cNvSpPr/>
          <p:nvPr/>
        </p:nvSpPr>
        <p:spPr>
          <a:xfrm rot="5400000">
            <a:off x="7847491" y="4004484"/>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1047022" y="3933636"/>
            <a:ext cx="860682" cy="215444"/>
          </a:xfrm>
          <a:prstGeom prst="rect">
            <a:avLst/>
          </a:prstGeom>
          <a:noFill/>
        </p:spPr>
        <p:txBody>
          <a:bodyPr wrap="square" rtlCol="0">
            <a:spAutoFit/>
          </a:bodyPr>
          <a:lstStyle/>
          <a:p>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起動</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p:cNvSpPr txBox="1"/>
          <p:nvPr/>
        </p:nvSpPr>
        <p:spPr>
          <a:xfrm>
            <a:off x="2483768" y="3954542"/>
            <a:ext cx="1080120"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画板上でドラッグして</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箱を描画する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4067944" y="3933056"/>
            <a:ext cx="1211504"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箱のプロパティ設定画面が表示される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p:cNvSpPr txBox="1"/>
          <p:nvPr/>
        </p:nvSpPr>
        <p:spPr>
          <a:xfrm>
            <a:off x="5616133" y="3933056"/>
            <a:ext cx="1548155"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画面項目「アトリビュート追加」欄に転記、</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800" u="sng"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S</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ボタン</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押下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a:xfrm>
            <a:off x="8100392" y="4149343"/>
            <a:ext cx="864096" cy="215444"/>
          </a:xfrm>
          <a:prstGeom prst="rect">
            <a:avLst/>
          </a:prstGeom>
          <a:noFill/>
        </p:spPr>
        <p:txBody>
          <a:bodyPr wrap="square" rtlCol="0">
            <a:spAutoFit/>
          </a:bodyPr>
          <a:lstStyle/>
          <a:p>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OK</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ボタン押下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ボックス 27"/>
          <p:cNvSpPr txBox="1"/>
          <p:nvPr/>
        </p:nvSpPr>
        <p:spPr>
          <a:xfrm>
            <a:off x="7524328" y="5600273"/>
            <a:ext cx="1152128" cy="276999"/>
          </a:xfrm>
          <a:prstGeom prst="rect">
            <a:avLst/>
          </a:prstGeom>
          <a:noFill/>
        </p:spPr>
        <p:txBody>
          <a:bodyPr wrap="square" rtlCol="0">
            <a:spAutoFit/>
          </a:bodyPr>
          <a:lstStyle/>
          <a:p>
            <a:r>
              <a:rPr kumimoji="1" lang="ja-JP" altLang="en-US" sz="12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完成</a:t>
            </a:r>
            <a:endParaRPr kumimoji="1" lang="ja-JP" altLang="en-US"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28"/>
          <p:cNvSpPr txBox="1"/>
          <p:nvPr/>
        </p:nvSpPr>
        <p:spPr>
          <a:xfrm>
            <a:off x="539552" y="1269920"/>
            <a:ext cx="1261221" cy="21544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●対象システム画面例</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p:cNvSpPr txBox="1"/>
          <p:nvPr/>
        </p:nvSpPr>
        <p:spPr>
          <a:xfrm>
            <a:off x="574475" y="2708920"/>
            <a:ext cx="1261221" cy="21544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MODEBI</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操作手順</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環状矢印 9"/>
          <p:cNvSpPr/>
          <p:nvPr/>
        </p:nvSpPr>
        <p:spPr>
          <a:xfrm>
            <a:off x="395536" y="1844824"/>
            <a:ext cx="5688631" cy="2546588"/>
          </a:xfrm>
          <a:prstGeom prst="circularArrow">
            <a:avLst>
              <a:gd name="adj1" fmla="val 5799"/>
              <a:gd name="adj2" fmla="val 257825"/>
              <a:gd name="adj3" fmla="val 21174658"/>
              <a:gd name="adj4" fmla="val 14493109"/>
              <a:gd name="adj5" fmla="val 8474"/>
            </a:avLst>
          </a:pr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5724128" y="1628800"/>
            <a:ext cx="792088" cy="1200329"/>
          </a:xfrm>
          <a:prstGeom prst="rect">
            <a:avLst/>
          </a:prstGeom>
          <a:noFill/>
        </p:spPr>
        <p:txBody>
          <a:bodyPr wrap="square" rtlCol="0">
            <a:spAutoFit/>
          </a:bodyPr>
          <a:lstStyle/>
          <a:p>
            <a:r>
              <a:rPr kumimoji="1"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注文番号</a:t>
            </a:r>
            <a:endParaRPr kumimoji="1"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注文</a:t>
            </a:r>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会員</a:t>
            </a:r>
            <a:r>
              <a:rPr kumimoji="1"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番号</a:t>
            </a:r>
            <a:endParaRPr kumimoji="1"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会員氏名</a:t>
            </a:r>
            <a:endParaRPr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会員</a:t>
            </a:r>
            <a:r>
              <a:rPr kumimoji="1"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区分</a:t>
            </a:r>
            <a:endParaRPr kumimoji="1"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商品コード</a:t>
            </a:r>
            <a:endParaRPr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商品名称</a:t>
            </a:r>
            <a:endParaRPr kumimoji="1"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商品単価</a:t>
            </a:r>
            <a:endParaRPr lang="en-US" altLang="ja-JP"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受注数</a:t>
            </a:r>
            <a:endParaRPr kumimoji="1" lang="ja-JP" altLang="en-US" sz="8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角丸四角形 2"/>
          <p:cNvSpPr/>
          <p:nvPr/>
        </p:nvSpPr>
        <p:spPr>
          <a:xfrm>
            <a:off x="6243260" y="3501008"/>
            <a:ext cx="632996" cy="352642"/>
          </a:xfrm>
          <a:prstGeom prst="round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31" name="Picture 6" descr="C:\Users\e114612\AppData\Local\Microsoft\Windows\Temporary Internet Files\Content.IE5\YXPUMGGF\exclamation-mark-98739_960_720[1].png"/>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05148" y="1218818"/>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p:cNvSpPr txBox="1"/>
          <p:nvPr/>
        </p:nvSpPr>
        <p:spPr>
          <a:xfrm>
            <a:off x="3239216" y="1269920"/>
            <a:ext cx="4506380" cy="369332"/>
          </a:xfrm>
          <a:prstGeom prst="rect">
            <a:avLst/>
          </a:prstGeom>
          <a:noFill/>
        </p:spPr>
        <p:txBody>
          <a:bodyPr wrap="square" lIns="0" tIns="0" rIns="0" bIns="0" rtlCol="0">
            <a:spAutoFit/>
          </a:bodyPr>
          <a:lstStyle/>
          <a:p>
            <a:r>
              <a:rPr kumimoji="1"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実際の画面や外部設計書の項目から抽出する。</a:t>
            </a:r>
            <a:endParaRPr kumimoji="1"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項目定義などからの抽出も</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NG</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ではないが、システム都合の</a:t>
            </a:r>
            <a:r>
              <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NO</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コードなど</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が</a:t>
            </a:r>
            <a:endParaRPr lang="en-US" altLang="ja-JP"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混入</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するため、</a:t>
            </a:r>
            <a:r>
              <a:rPr kumimoji="1"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あく</a:t>
            </a:r>
            <a:r>
              <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まで</a:t>
            </a:r>
            <a:r>
              <a:rPr kumimoji="1"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もエンドユーザが認知している項目に絞って抽出を行うこと。</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ッター プレースホルダー 32"/>
          <p:cNvSpPr>
            <a:spLocks noGrp="1"/>
          </p:cNvSpPr>
          <p:nvPr>
            <p:ph type="ftr" sz="quarter" idx="11"/>
          </p:nvPr>
        </p:nvSpPr>
        <p:spPr/>
        <p:txBody>
          <a:bodyPr/>
          <a:lstStyle/>
          <a:p>
            <a:r>
              <a:rPr lang="en-US" altLang="ja-JP" smtClean="0"/>
              <a:t>©yet103</a:t>
            </a:r>
            <a:endParaRPr lang="ja-JP" altLang="en-US"/>
          </a:p>
        </p:txBody>
      </p:sp>
      <p:sp>
        <p:nvSpPr>
          <p:cNvPr id="34" name="スライド番号プレースホルダー 33"/>
          <p:cNvSpPr>
            <a:spLocks noGrp="1"/>
          </p:cNvSpPr>
          <p:nvPr>
            <p:ph type="sldNum" sz="quarter" idx="12"/>
          </p:nvPr>
        </p:nvSpPr>
        <p:spPr/>
        <p:txBody>
          <a:bodyPr/>
          <a:lstStyle/>
          <a:p>
            <a:fld id="{D2D8002D-B5B0-4BAC-B1F6-782DDCCE6D9C}" type="slidenum">
              <a:rPr lang="ja-JP" altLang="en-US" smtClean="0"/>
              <a:pPr/>
              <a:t>6</a:t>
            </a:fld>
            <a:endParaRPr lang="ja-JP" altLang="en-US"/>
          </a:p>
        </p:txBody>
      </p:sp>
      <p:graphicFrame>
        <p:nvGraphicFramePr>
          <p:cNvPr id="43" name="コンテンツ プレースホルダー 1"/>
          <p:cNvGraphicFramePr>
            <a:graphicFrameLocks/>
          </p:cNvGraphicFramePr>
          <p:nvPr>
            <p:extLst>
              <p:ext uri="{D42A27DB-BD31-4B8C-83A1-F6EECF244321}">
                <p14:modId xmlns:p14="http://schemas.microsoft.com/office/powerpoint/2010/main" val="4026396520"/>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951339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457200" y="980728"/>
            <a:ext cx="8229600" cy="360040"/>
          </a:xfrm>
        </p:spPr>
        <p:txBody>
          <a:bodyPr>
            <a:normAutofit/>
          </a:bodyPr>
          <a:lstStyle/>
          <a:p>
            <a:pPr marL="0" indent="0">
              <a:buNone/>
            </a:pP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箱の番号に</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NO</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・コード</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～番号、～</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等も該当</a:t>
            </a:r>
            <a:r>
              <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を転記、</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空の箱を量産し、固体指定子を移動後、</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「箱名付</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与」を行う</a:t>
            </a:r>
          </a:p>
          <a:p>
            <a:pPr marL="0" indent="0">
              <a:buNone/>
            </a:pP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5"/>
          <p:cNvSpPr>
            <a:spLocks noGrp="1"/>
          </p:cNvSpPr>
          <p:nvPr>
            <p:ph type="title"/>
          </p:nvPr>
        </p:nvSpPr>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STEP1</a:t>
            </a:r>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モノの集まりを</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構成する</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ボックス 27"/>
          <p:cNvSpPr txBox="1"/>
          <p:nvPr/>
        </p:nvSpPr>
        <p:spPr>
          <a:xfrm>
            <a:off x="539552" y="2328048"/>
            <a:ext cx="1440159" cy="338554"/>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NO</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、～番号、～コード、等の固体指定子を識別</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34" t="17328" r="19767" b="11566"/>
          <a:stretch/>
        </p:blipFill>
        <p:spPr bwMode="auto">
          <a:xfrm>
            <a:off x="645251" y="1341422"/>
            <a:ext cx="1066160" cy="974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507" t="16872" r="21761" b="11630"/>
          <a:stretch/>
        </p:blipFill>
        <p:spPr bwMode="auto">
          <a:xfrm>
            <a:off x="2123728" y="1341422"/>
            <a:ext cx="1130754" cy="974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右矢印 31"/>
          <p:cNvSpPr/>
          <p:nvPr/>
        </p:nvSpPr>
        <p:spPr>
          <a:xfrm>
            <a:off x="1814322" y="1660349"/>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33" name="図 32"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1259632" y="1669271"/>
            <a:ext cx="142875" cy="154721"/>
          </a:xfrm>
          <a:prstGeom prst="rect">
            <a:avLst/>
          </a:prstGeom>
          <a:noFill/>
          <a:extLst>
            <a:ext uri="{909E8E84-426E-40DD-AFC4-6F175D3DCCD1}">
              <a14:hiddenFill xmlns:a14="http://schemas.microsoft.com/office/drawing/2010/main">
                <a:solidFill>
                  <a:srgbClr val="FFFFFF"/>
                </a:solidFill>
              </a14:hiddenFill>
            </a:ext>
          </a:extLst>
        </p:spPr>
      </p:pic>
      <p:pic>
        <p:nvPicPr>
          <p:cNvPr id="34" name="図 33"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2555776" y="1813287"/>
            <a:ext cx="142875" cy="1547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072" t="15304" r="3770" b="11665"/>
          <a:stretch/>
        </p:blipFill>
        <p:spPr bwMode="auto">
          <a:xfrm>
            <a:off x="3635896" y="1341423"/>
            <a:ext cx="1080120" cy="974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764" t="19700" r="3168" b="12320"/>
          <a:stretch/>
        </p:blipFill>
        <p:spPr bwMode="auto">
          <a:xfrm>
            <a:off x="5059908" y="1340768"/>
            <a:ext cx="1329631" cy="9152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右矢印 37"/>
          <p:cNvSpPr/>
          <p:nvPr/>
        </p:nvSpPr>
        <p:spPr>
          <a:xfrm rot="9689469">
            <a:off x="3653010" y="2532270"/>
            <a:ext cx="1226455"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p:cNvSpPr txBox="1"/>
          <p:nvPr/>
        </p:nvSpPr>
        <p:spPr>
          <a:xfrm>
            <a:off x="3635896" y="2328048"/>
            <a:ext cx="1008112" cy="21544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空の箱を新規作成</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0" name="図 39"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4499992" y="1751984"/>
            <a:ext cx="142875" cy="154721"/>
          </a:xfrm>
          <a:prstGeom prst="rect">
            <a:avLst/>
          </a:prstGeom>
          <a:noFill/>
          <a:extLst>
            <a:ext uri="{909E8E84-426E-40DD-AFC4-6F175D3DCCD1}">
              <a14:hiddenFill xmlns:a14="http://schemas.microsoft.com/office/drawing/2010/main">
                <a:solidFill>
                  <a:srgbClr val="FFFFFF"/>
                </a:solidFill>
              </a14:hiddenFill>
            </a:ext>
          </a:extLst>
        </p:spPr>
      </p:pic>
      <p:sp>
        <p:nvSpPr>
          <p:cNvPr id="41" name="テキスト ボックス 40"/>
          <p:cNvSpPr txBox="1"/>
          <p:nvPr/>
        </p:nvSpPr>
        <p:spPr>
          <a:xfrm>
            <a:off x="5004048" y="2257355"/>
            <a:ext cx="1709794"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空箱をクリックして選択状態にし、</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CTRL+D</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 で連続複製</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054" name="Picture 6"/>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681" t="7157" r="3565" b="11909"/>
          <a:stretch/>
        </p:blipFill>
        <p:spPr bwMode="auto">
          <a:xfrm>
            <a:off x="2123728" y="2861249"/>
            <a:ext cx="1449453" cy="1080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テキスト ボックス 41"/>
          <p:cNvSpPr txBox="1"/>
          <p:nvPr/>
        </p:nvSpPr>
        <p:spPr>
          <a:xfrm>
            <a:off x="2123728" y="4013377"/>
            <a:ext cx="1709794"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空箱を適当に間隔をあけて配置し、</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固体指定子を</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一つ</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ずつ移動</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右矢印 42"/>
          <p:cNvSpPr/>
          <p:nvPr/>
        </p:nvSpPr>
        <p:spPr>
          <a:xfrm>
            <a:off x="3347864" y="1607968"/>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2057" name="Picture 9"/>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196" t="9731" r="2110" b="8348"/>
          <a:stretch/>
        </p:blipFill>
        <p:spPr bwMode="auto">
          <a:xfrm>
            <a:off x="4111790" y="3005265"/>
            <a:ext cx="1480854" cy="10941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右矢印 45"/>
          <p:cNvSpPr/>
          <p:nvPr/>
        </p:nvSpPr>
        <p:spPr>
          <a:xfrm>
            <a:off x="3635896" y="3293297"/>
            <a:ext cx="360040"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テキスト ボックス 46"/>
          <p:cNvSpPr txBox="1"/>
          <p:nvPr/>
        </p:nvSpPr>
        <p:spPr>
          <a:xfrm>
            <a:off x="4057317" y="4127776"/>
            <a:ext cx="1954843" cy="461665"/>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固体指定子を付けた箱を選択</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ドラッグにより一括選択可</a:t>
            </a:r>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し、右クリックメニューより「エンティティ名付与」を選択</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右矢印 49"/>
          <p:cNvSpPr/>
          <p:nvPr/>
        </p:nvSpPr>
        <p:spPr>
          <a:xfrm>
            <a:off x="4788024" y="1607968"/>
            <a:ext cx="23739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右矢印 50"/>
          <p:cNvSpPr/>
          <p:nvPr/>
        </p:nvSpPr>
        <p:spPr>
          <a:xfrm rot="5400000">
            <a:off x="7071778" y="4323661"/>
            <a:ext cx="309408"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2060" name="Picture 1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517" t="7714" r="5055" b="28284"/>
          <a:stretch/>
        </p:blipFill>
        <p:spPr bwMode="auto">
          <a:xfrm>
            <a:off x="6079521" y="3077273"/>
            <a:ext cx="1449748" cy="8679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右矢印 53"/>
          <p:cNvSpPr/>
          <p:nvPr/>
        </p:nvSpPr>
        <p:spPr>
          <a:xfrm>
            <a:off x="5759132" y="3357097"/>
            <a:ext cx="309406"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テキスト ボックス 54"/>
          <p:cNvSpPr txBox="1"/>
          <p:nvPr/>
        </p:nvSpPr>
        <p:spPr>
          <a:xfrm>
            <a:off x="2123728" y="2328048"/>
            <a:ext cx="1224136"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マウスドラッグにより箱の左側に移動</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7" name="Picture 3"/>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547" t="8068" r="3824" b="36333"/>
          <a:stretch/>
        </p:blipFill>
        <p:spPr bwMode="auto">
          <a:xfrm>
            <a:off x="6516215" y="4696439"/>
            <a:ext cx="1697853" cy="778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テキスト ボックス 58"/>
          <p:cNvSpPr txBox="1"/>
          <p:nvPr/>
        </p:nvSpPr>
        <p:spPr>
          <a:xfrm>
            <a:off x="6012160" y="4013377"/>
            <a:ext cx="2160240"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エンティティ名が付与される</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自動付与されない場合は手動編集が必要</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テキスト ボックス 60"/>
          <p:cNvSpPr txBox="1"/>
          <p:nvPr/>
        </p:nvSpPr>
        <p:spPr>
          <a:xfrm>
            <a:off x="6516216" y="5517305"/>
            <a:ext cx="2160240" cy="461665"/>
          </a:xfrm>
          <a:prstGeom prst="rect">
            <a:avLst/>
          </a:prstGeom>
          <a:noFill/>
        </p:spPr>
        <p:txBody>
          <a:bodyPr wrap="square" rtlCol="0">
            <a:spAutoFit/>
          </a:bodyPr>
          <a:lstStyle/>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明らかに固体の構成条件となる属性のみを、</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各エンティティの右側に配置する。</a:t>
            </a:r>
            <a:endPar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判断できないも</a:t>
            </a:r>
            <a:r>
              <a:rPr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のはラピュタに残す</a:t>
            </a:r>
            <a:r>
              <a:rPr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2" name="図 61"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7973003" y="4977124"/>
            <a:ext cx="142875" cy="154721"/>
          </a:xfrm>
          <a:prstGeom prst="rect">
            <a:avLst/>
          </a:prstGeom>
          <a:noFill/>
          <a:extLst>
            <a:ext uri="{909E8E84-426E-40DD-AFC4-6F175D3DCCD1}">
              <a14:hiddenFill xmlns:a14="http://schemas.microsoft.com/office/drawing/2010/main">
                <a:solidFill>
                  <a:srgbClr val="FFFFFF"/>
                </a:solidFill>
              </a14:hiddenFill>
            </a:ext>
          </a:extLst>
        </p:spPr>
      </p:pic>
      <p:pic>
        <p:nvPicPr>
          <p:cNvPr id="31" name="図 30" descr="C:\Users\e114612\AppData\Local\Microsoft\Windows\Temporary Internet Files\Content.IE5\892AVTAY\cursor-27058_640[1].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2915816" y="3437313"/>
            <a:ext cx="142875" cy="154721"/>
          </a:xfrm>
          <a:prstGeom prst="rect">
            <a:avLst/>
          </a:prstGeom>
          <a:noFill/>
          <a:extLst>
            <a:ext uri="{909E8E84-426E-40DD-AFC4-6F175D3DCCD1}">
              <a14:hiddenFill xmlns:a14="http://schemas.microsoft.com/office/drawing/2010/main">
                <a:solidFill>
                  <a:srgbClr val="FFFFFF"/>
                </a:solidFill>
              </a14:hiddenFill>
            </a:ext>
          </a:extLst>
        </p:spPr>
      </p:pic>
      <p:sp>
        <p:nvSpPr>
          <p:cNvPr id="14" name="フッター プレースホルダー 13"/>
          <p:cNvSpPr>
            <a:spLocks noGrp="1"/>
          </p:cNvSpPr>
          <p:nvPr>
            <p:ph type="ftr" sz="quarter" idx="11"/>
          </p:nvPr>
        </p:nvSpPr>
        <p:spPr/>
        <p:txBody>
          <a:bodyPr/>
          <a:lstStyle/>
          <a:p>
            <a:r>
              <a:rPr lang="en-US" altLang="ja-JP" smtClean="0"/>
              <a:t>©yet103</a:t>
            </a:r>
            <a:endParaRPr lang="ja-JP" altLang="en-US"/>
          </a:p>
        </p:txBody>
      </p:sp>
      <p:sp>
        <p:nvSpPr>
          <p:cNvPr id="15" name="スライド番号プレースホルダー 14"/>
          <p:cNvSpPr>
            <a:spLocks noGrp="1"/>
          </p:cNvSpPr>
          <p:nvPr>
            <p:ph type="sldNum" sz="quarter" idx="12"/>
          </p:nvPr>
        </p:nvSpPr>
        <p:spPr/>
        <p:txBody>
          <a:bodyPr/>
          <a:lstStyle/>
          <a:p>
            <a:fld id="{D2D8002D-B5B0-4BAC-B1F6-782DDCCE6D9C}" type="slidenum">
              <a:rPr lang="ja-JP" altLang="en-US" smtClean="0"/>
              <a:pPr/>
              <a:t>7</a:t>
            </a:fld>
            <a:endParaRPr lang="ja-JP" altLang="en-US"/>
          </a:p>
        </p:txBody>
      </p:sp>
      <p:graphicFrame>
        <p:nvGraphicFramePr>
          <p:cNvPr id="49" name="コンテンツ プレースホルダー 1"/>
          <p:cNvGraphicFramePr>
            <a:graphicFrameLocks/>
          </p:cNvGraphicFramePr>
          <p:nvPr>
            <p:extLst>
              <p:ext uri="{D42A27DB-BD31-4B8C-83A1-F6EECF244321}">
                <p14:modId xmlns:p14="http://schemas.microsoft.com/office/powerpoint/2010/main" val="269468918"/>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2" name="図 1"/>
          <p:cNvPicPr>
            <a:picLocks noChangeAspect="1"/>
          </p:cNvPicPr>
          <p:nvPr/>
        </p:nvPicPr>
        <p:blipFill>
          <a:blip r:embed="rId16"/>
          <a:stretch>
            <a:fillRect/>
          </a:stretch>
        </p:blipFill>
        <p:spPr>
          <a:xfrm>
            <a:off x="4917239" y="3221564"/>
            <a:ext cx="785671" cy="892270"/>
          </a:xfrm>
          <a:prstGeom prst="rect">
            <a:avLst/>
          </a:prstGeom>
        </p:spPr>
      </p:pic>
    </p:spTree>
    <p:extLst>
      <p:ext uri="{BB962C8B-B14F-4D97-AF65-F5344CB8AC3E}">
        <p14:creationId xmlns:p14="http://schemas.microsoft.com/office/powerpoint/2010/main" val="328393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STEP2.</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イベント／リソース</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700808"/>
            <a:ext cx="2293099" cy="15146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755576" y="3236402"/>
            <a:ext cx="2257933"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日付が属性となるエンティティを選択、</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右クリックメニュよりタイプ変更→イベント</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539552" y="980728"/>
            <a:ext cx="7676534" cy="646331"/>
          </a:xfrm>
          <a:prstGeom prst="rect">
            <a:avLst/>
          </a:prstGeom>
          <a:noFill/>
        </p:spPr>
        <p:txBody>
          <a:bodyPr wrap="square" rtlCol="0">
            <a:spAutoFit/>
          </a:bodyPr>
          <a:lstStyle/>
          <a:p>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以下のルールにてエンティティのタイプ分けを行う。</a:t>
            </a:r>
            <a:endParaRPr kumimoji="1"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 「イベント</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日付</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タイムスタンプ</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が</a:t>
            </a:r>
            <a:r>
              <a:rPr lang="ja-JP" altLang="en-US" sz="1200" u="sng"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構成条件とされるもの </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例：</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注文日、</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請求日等</a:t>
            </a:r>
            <a:r>
              <a:rPr lang="en-US" altLang="ja-JP"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 「リソース</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それ</a:t>
            </a:r>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以外</a:t>
            </a:r>
            <a:endParaRPr kumimoji="1"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右矢印 32"/>
          <p:cNvSpPr/>
          <p:nvPr/>
        </p:nvSpPr>
        <p:spPr>
          <a:xfrm>
            <a:off x="3182005" y="2300298"/>
            <a:ext cx="39776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3" y="1868250"/>
            <a:ext cx="2547937" cy="1257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956482"/>
            <a:ext cx="2931616" cy="12874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テキスト ボックス 33"/>
          <p:cNvSpPr txBox="1"/>
          <p:nvPr/>
        </p:nvSpPr>
        <p:spPr>
          <a:xfrm>
            <a:off x="1593987" y="5252626"/>
            <a:ext cx="2257933" cy="338554"/>
          </a:xfrm>
          <a:prstGeom prst="rect">
            <a:avLst/>
          </a:prstGeom>
          <a:noFill/>
        </p:spPr>
        <p:txBody>
          <a:bodyPr wrap="square" rtlCol="0">
            <a:spAutoFit/>
          </a:bodyPr>
          <a:lstStyle/>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その他のエンティティを選択、</a:t>
            </a:r>
            <a:endParaRPr kumimoji="1" lang="en-US" altLang="ja-JP"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800" smtClean="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右クリックメニュよりタイプ変更→リソース</a:t>
            </a:r>
            <a:endParaRPr kumimoji="1" lang="ja-JP" altLang="en-US" sz="8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右矢印 34"/>
          <p:cNvSpPr/>
          <p:nvPr/>
        </p:nvSpPr>
        <p:spPr>
          <a:xfrm rot="8452013">
            <a:off x="3449774" y="3433517"/>
            <a:ext cx="505807"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3956482"/>
            <a:ext cx="2730624" cy="12980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右矢印 36"/>
          <p:cNvSpPr/>
          <p:nvPr/>
        </p:nvSpPr>
        <p:spPr>
          <a:xfrm>
            <a:off x="4782986" y="4446357"/>
            <a:ext cx="397769" cy="307659"/>
          </a:xfrm>
          <a:prstGeom prst="rightArrow">
            <a:avLst/>
          </a:prstGeom>
          <a:solidFill>
            <a:schemeClr val="tx2">
              <a:lumMod val="40000"/>
              <a:lumOff val="60000"/>
            </a:schemeClr>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フッター プレースホルダー 15"/>
          <p:cNvSpPr>
            <a:spLocks noGrp="1"/>
          </p:cNvSpPr>
          <p:nvPr>
            <p:ph type="ftr" sz="quarter" idx="11"/>
          </p:nvPr>
        </p:nvSpPr>
        <p:spPr/>
        <p:txBody>
          <a:bodyPr/>
          <a:lstStyle/>
          <a:p>
            <a:r>
              <a:rPr lang="en-US" altLang="ja-JP" smtClean="0"/>
              <a:t>©yet103</a:t>
            </a:r>
            <a:endParaRPr lang="ja-JP" altLang="en-US"/>
          </a:p>
        </p:txBody>
      </p:sp>
      <p:sp>
        <p:nvSpPr>
          <p:cNvPr id="17" name="スライド番号プレースホルダー 16"/>
          <p:cNvSpPr>
            <a:spLocks noGrp="1"/>
          </p:cNvSpPr>
          <p:nvPr>
            <p:ph type="sldNum" sz="quarter" idx="12"/>
          </p:nvPr>
        </p:nvSpPr>
        <p:spPr/>
        <p:txBody>
          <a:bodyPr/>
          <a:lstStyle/>
          <a:p>
            <a:fld id="{D2D8002D-B5B0-4BAC-B1F6-782DDCCE6D9C}" type="slidenum">
              <a:rPr lang="ja-JP" altLang="en-US" smtClean="0"/>
              <a:pPr/>
              <a:t>8</a:t>
            </a:fld>
            <a:endParaRPr lang="ja-JP" altLang="en-US"/>
          </a:p>
        </p:txBody>
      </p:sp>
      <p:graphicFrame>
        <p:nvGraphicFramePr>
          <p:cNvPr id="27" name="コンテンツ プレースホルダー 1"/>
          <p:cNvGraphicFramePr>
            <a:graphicFrameLocks/>
          </p:cNvGraphicFramePr>
          <p:nvPr>
            <p:extLst>
              <p:ext uri="{D42A27DB-BD31-4B8C-83A1-F6EECF244321}">
                <p14:modId xmlns:p14="http://schemas.microsoft.com/office/powerpoint/2010/main" val="2079899429"/>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0743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5"/>
          <p:cNvSpPr>
            <a:spLocks noGrp="1"/>
          </p:cNvSpPr>
          <p:nvPr>
            <p:ph type="title"/>
          </p:nvPr>
        </p:nvSpPr>
        <p:spPr>
          <a:xfrm>
            <a:off x="457200" y="274638"/>
            <a:ext cx="8229600" cy="634082"/>
          </a:xfrm>
        </p:spPr>
        <p:txBody>
          <a:bodyPr>
            <a:normAutofit/>
          </a:bodyPr>
          <a:lstStyle/>
          <a:p>
            <a:r>
              <a:rPr kumimoji="1" lang="en-US" altLang="ja-JP" smtClean="0">
                <a:latin typeface="Meiryo UI" panose="020B0604030504040204" pitchFamily="50" charset="-128"/>
                <a:ea typeface="Meiryo UI" panose="020B0604030504040204" pitchFamily="50" charset="-128"/>
                <a:cs typeface="Meiryo UI" panose="020B0604030504040204" pitchFamily="50" charset="-128"/>
              </a:rPr>
              <a:t>STEP3.</a:t>
            </a:r>
            <a:r>
              <a:rPr kumimoji="1" lang="ja-JP" altLang="en-US" smtClean="0">
                <a:latin typeface="Meiryo UI" panose="020B0604030504040204" pitchFamily="50" charset="-128"/>
                <a:ea typeface="Meiryo UI" panose="020B0604030504040204" pitchFamily="50" charset="-128"/>
                <a:cs typeface="Meiryo UI" panose="020B0604030504040204" pitchFamily="50" charset="-128"/>
              </a:rPr>
              <a:t>関係</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539552" y="980728"/>
            <a:ext cx="6524406" cy="276999"/>
          </a:xfrm>
          <a:prstGeom prst="rect">
            <a:avLst/>
          </a:prstGeom>
          <a:noFill/>
        </p:spPr>
        <p:txBody>
          <a:bodyPr wrap="square" rtlCol="0">
            <a:spAutoFit/>
          </a:bodyPr>
          <a:lstStyle/>
          <a:p>
            <a:r>
              <a:rPr kumimoji="1"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抽出された全てのエンティティについて、総当たりで関係の</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有無</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1200">
                <a:solidFill>
                  <a:schemeClr val="accent4"/>
                </a:solidFill>
                <a:latin typeface="Meiryo UI" panose="020B0604030504040204" pitchFamily="50" charset="-128"/>
                <a:ea typeface="Meiryo UI" panose="020B0604030504040204" pitchFamily="50" charset="-128"/>
                <a:cs typeface="Meiryo UI" panose="020B0604030504040204" pitchFamily="50" charset="-128"/>
              </a:rPr>
              <a:t>検証</a:t>
            </a:r>
            <a:r>
              <a:rPr lang="ja-JP" altLang="en-US"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120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816390071"/>
              </p:ext>
            </p:extLst>
          </p:nvPr>
        </p:nvGraphicFramePr>
        <p:xfrm>
          <a:off x="1403648" y="2194141"/>
          <a:ext cx="6048672" cy="1915408"/>
        </p:xfrm>
        <a:graphic>
          <a:graphicData uri="http://schemas.openxmlformats.org/drawingml/2006/table">
            <a:tbl>
              <a:tblPr firstRow="1" bandRow="1">
                <a:tableStyleId>{5940675A-B579-460E-94D1-54222C63F5DA}</a:tableStyleId>
              </a:tblPr>
              <a:tblGrid>
                <a:gridCol w="1296144">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tblGrid>
              <a:tr h="432048">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注文番号</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会員番号</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商品コード</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発送番号</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注文番号</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会員番号</a:t>
                      </a:r>
                    </a:p>
                  </a:txBody>
                  <a:tcPr anchor="ctr">
                    <a:solidFill>
                      <a:schemeClr val="accent4">
                        <a:lumMod val="20000"/>
                        <a:lumOff val="80000"/>
                      </a:schemeClr>
                    </a:solidFill>
                  </a:tcPr>
                </a:tc>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tx1">
                        <a:lumMod val="50000"/>
                        <a:lumOff val="50000"/>
                      </a:schemeClr>
                    </a:solidFill>
                  </a:tcPr>
                </a:tc>
                <a:tc>
                  <a:txBody>
                    <a:bodyPr/>
                    <a:lstStyle/>
                    <a:p>
                      <a:pPr algn="ctr"/>
                      <a:r>
                        <a:rPr kumimoji="1" lang="en-US" altLang="ja-JP"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en-US" altLang="ja-JP"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en-US" altLang="ja-JP"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商品コード</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tx1">
                        <a:lumMod val="50000"/>
                        <a:lumOff val="50000"/>
                      </a:schemeClr>
                    </a:solidFill>
                  </a:tcPr>
                </a:tc>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tx1">
                        <a:lumMod val="50000"/>
                        <a:lumOff val="50000"/>
                      </a:schemeClr>
                    </a:solidFill>
                  </a:tcPr>
                </a:tc>
                <a:tc>
                  <a:txBody>
                    <a:bodyPr/>
                    <a:lstStyle/>
                    <a:p>
                      <a:pPr algn="ctr"/>
                      <a:r>
                        <a:rPr kumimoji="1" lang="en-US" altLang="ja-JP"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en-US" altLang="ja-JP"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ja-JP" altLang="en-US" sz="1200" smtClean="0">
                          <a:latin typeface="Meiryo UI" panose="020B0604030504040204" pitchFamily="50" charset="-128"/>
                          <a:ea typeface="Meiryo UI" panose="020B0604030504040204" pitchFamily="50" charset="-128"/>
                          <a:cs typeface="Meiryo UI" panose="020B0604030504040204" pitchFamily="50" charset="-128"/>
                        </a:rPr>
                        <a:t>発送番号</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4">
                        <a:lumMod val="20000"/>
                        <a:lumOff val="80000"/>
                      </a:schemeClr>
                    </a:solidFill>
                  </a:tcPr>
                </a:tc>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tx1">
                        <a:lumMod val="50000"/>
                        <a:lumOff val="50000"/>
                      </a:schemeClr>
                    </a:solidFill>
                  </a:tcPr>
                </a:tc>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tx1">
                        <a:lumMod val="50000"/>
                        <a:lumOff val="50000"/>
                      </a:schemeClr>
                    </a:solidFill>
                  </a:tcPr>
                </a:tc>
                <a:tc>
                  <a:txBody>
                    <a:bodyPr/>
                    <a:lstStyle/>
                    <a:p>
                      <a:pPr algn="ct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tx1">
                        <a:lumMod val="50000"/>
                        <a:lumOff val="50000"/>
                      </a:schemeClr>
                    </a:solidFill>
                  </a:tcPr>
                </a:tc>
                <a:tc>
                  <a:txBody>
                    <a:bodyPr/>
                    <a:lstStyle/>
                    <a:p>
                      <a:pPr algn="ctr"/>
                      <a:r>
                        <a:rPr kumimoji="1" lang="en-US" altLang="ja-JP" sz="120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cs typeface="Meiryo UI" panose="020B0604030504040204" pitchFamily="50" charset="-128"/>
                      </a:endParaRPr>
                    </a:p>
                  </a:txBody>
                  <a:tcPr anchor="ctr"/>
                </a:tc>
                <a:extLst>
                  <a:ext uri="{0D108BD9-81ED-4DB2-BD59-A6C34878D82A}">
                    <a16:rowId xmlns:a16="http://schemas.microsoft.com/office/drawing/2014/main" val="10004"/>
                  </a:ext>
                </a:extLst>
              </a:tr>
            </a:tbl>
          </a:graphicData>
        </a:graphic>
      </p:graphicFrame>
      <p:pic>
        <p:nvPicPr>
          <p:cNvPr id="5"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664" y="1412776"/>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073732" y="1463878"/>
            <a:ext cx="4506380" cy="123111"/>
          </a:xfrm>
          <a:prstGeom prst="rect">
            <a:avLst/>
          </a:prstGeom>
          <a:noFill/>
        </p:spPr>
        <p:txBody>
          <a:bodyPr wrap="square" lIns="0" tIns="0" rIns="0" bIns="0" rtlCol="0">
            <a:spAutoFit/>
          </a:bodyPr>
          <a:lstStyle/>
          <a:p>
            <a:r>
              <a:rPr lang="en-US" altLang="ja-JP"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MODEBI</a:t>
            </a:r>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ではなく、手書きや別資料にて作成</a:t>
            </a:r>
            <a:r>
              <a:rPr lang="ja-JP" altLang="en-US" sz="80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Picture 6" descr="C:\Users\e114612\AppData\Local\Microsoft\Windows\Temporary Internet Files\Content.IE5\YXPUMGGF\exclamation-mark-98739_960_720[1].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664" y="1654371"/>
            <a:ext cx="203944" cy="17973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073732" y="1705473"/>
            <a:ext cx="4506380" cy="123111"/>
          </a:xfrm>
          <a:prstGeom prst="rect">
            <a:avLst/>
          </a:prstGeom>
          <a:noFill/>
        </p:spPr>
        <p:txBody>
          <a:bodyPr wrap="square" lIns="0" tIns="0" rIns="0" bIns="0" rtlCol="0">
            <a:spAutoFit/>
          </a:bodyPr>
          <a:lstStyle/>
          <a:p>
            <a:r>
              <a:rPr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まずは明らかにわかる範囲のみ記載し、後続工程でユーザヒアリングを通じて補正していく</a:t>
            </a:r>
            <a:endParaRPr kumimoji="1" lang="ja-JP" altLang="en-US" sz="80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フッター プレースホルダー 18"/>
          <p:cNvSpPr>
            <a:spLocks noGrp="1"/>
          </p:cNvSpPr>
          <p:nvPr>
            <p:ph type="ftr" sz="quarter" idx="11"/>
          </p:nvPr>
        </p:nvSpPr>
        <p:spPr/>
        <p:txBody>
          <a:bodyPr/>
          <a:lstStyle/>
          <a:p>
            <a:r>
              <a:rPr lang="en-US" altLang="ja-JP" smtClean="0"/>
              <a:t>©yet103</a:t>
            </a:r>
            <a:endParaRPr lang="ja-JP" altLang="en-US"/>
          </a:p>
        </p:txBody>
      </p:sp>
      <p:sp>
        <p:nvSpPr>
          <p:cNvPr id="20" name="スライド番号プレースホルダー 19"/>
          <p:cNvSpPr>
            <a:spLocks noGrp="1"/>
          </p:cNvSpPr>
          <p:nvPr>
            <p:ph type="sldNum" sz="quarter" idx="12"/>
          </p:nvPr>
        </p:nvSpPr>
        <p:spPr/>
        <p:txBody>
          <a:bodyPr/>
          <a:lstStyle/>
          <a:p>
            <a:fld id="{D2D8002D-B5B0-4BAC-B1F6-782DDCCE6D9C}" type="slidenum">
              <a:rPr lang="ja-JP" altLang="en-US" smtClean="0"/>
              <a:pPr/>
              <a:t>9</a:t>
            </a:fld>
            <a:endParaRPr lang="ja-JP" altLang="en-US"/>
          </a:p>
        </p:txBody>
      </p:sp>
      <p:graphicFrame>
        <p:nvGraphicFramePr>
          <p:cNvPr id="21" name="コンテンツ プレースホルダー 1"/>
          <p:cNvGraphicFramePr>
            <a:graphicFrameLocks/>
          </p:cNvGraphicFramePr>
          <p:nvPr>
            <p:extLst>
              <p:ext uri="{D42A27DB-BD31-4B8C-83A1-F6EECF244321}">
                <p14:modId xmlns:p14="http://schemas.microsoft.com/office/powerpoint/2010/main" val="3981124032"/>
              </p:ext>
            </p:extLst>
          </p:nvPr>
        </p:nvGraphicFramePr>
        <p:xfrm>
          <a:off x="457200" y="6093296"/>
          <a:ext cx="8229600" cy="57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02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2396</TotalTime>
  <Words>3013</Words>
  <Application>Microsoft Office PowerPoint</Application>
  <PresentationFormat>画面に合わせる (4:3)</PresentationFormat>
  <Paragraphs>460</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Meiryo UI</vt:lpstr>
      <vt:lpstr>ＭＳ Ｐゴシック</vt:lpstr>
      <vt:lpstr>Arial</vt:lpstr>
      <vt:lpstr>Calibri</vt:lpstr>
      <vt:lpstr>Office ​​テーマ</vt:lpstr>
      <vt:lpstr>MODEBI2による モデル作成の手引き</vt:lpstr>
      <vt:lpstr>更新履歴</vt:lpstr>
      <vt:lpstr>はじめに</vt:lpstr>
      <vt:lpstr>用語解説</vt:lpstr>
      <vt:lpstr>手続きの流れ</vt:lpstr>
      <vt:lpstr>STEP1.モノの集まりを構成する</vt:lpstr>
      <vt:lpstr>STEP1.モノの集まりを構成する</vt:lpstr>
      <vt:lpstr>STEP2.イベント／リソース</vt:lpstr>
      <vt:lpstr>STEP3.関係</vt:lpstr>
      <vt:lpstr>STEP3.関係</vt:lpstr>
      <vt:lpstr>STEP3.関係(R-E)</vt:lpstr>
      <vt:lpstr>STEP3.関係(E-E)</vt:lpstr>
      <vt:lpstr>STEP3.関係(R-R)</vt:lpstr>
      <vt:lpstr>STEP3.関係(対照表との関係)</vt:lpstr>
      <vt:lpstr>STEP3.関係(再帰)</vt:lpstr>
      <vt:lpstr>STEP4.サブセット</vt:lpstr>
      <vt:lpstr>STEP4.サブセット</vt:lpstr>
      <vt:lpstr>STEP4.サブセット</vt:lpstr>
      <vt:lpstr>STEP4.サブセット</vt:lpstr>
      <vt:lpstr>STEP5.多値</vt:lpstr>
      <vt:lpstr>STEP5.多値(HDR-DTL・MA、MO)</vt:lpstr>
      <vt:lpstr>STEP6.クラス</vt:lpstr>
      <vt:lpstr>STEP7.F-真の検証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MODEBIを利用した モデル作成の手続き</dc:title>
  <dc:creator>衛藤 豊</dc:creator>
  <cp:lastModifiedBy>衛藤　豊</cp:lastModifiedBy>
  <cp:revision>322</cp:revision>
  <cp:lastPrinted>2017-09-22T13:12:49Z</cp:lastPrinted>
  <dcterms:created xsi:type="dcterms:W3CDTF">2017-09-06T11:25:13Z</dcterms:created>
  <dcterms:modified xsi:type="dcterms:W3CDTF">2022-07-14T00:51:30Z</dcterms:modified>
</cp:coreProperties>
</file>