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1" r:id="rId2"/>
    <p:sldId id="379" r:id="rId3"/>
    <p:sldId id="324" r:id="rId4"/>
    <p:sldId id="340" r:id="rId5"/>
    <p:sldId id="3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0"/>
    <p:restoredTop sz="94930"/>
  </p:normalViewPr>
  <p:slideViewPr>
    <p:cSldViewPr snapToGrid="0">
      <p:cViewPr varScale="1">
        <p:scale>
          <a:sx n="112" d="100"/>
          <a:sy n="11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E31D279-DDF8-05C1-1342-589AB083E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63733F7F-B712-6DA4-40E9-0982A92381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B7C-10AC-5ECB-D224-EB4C85D4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1453191-3EB9-6B47-824D-FE6E7342A54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0190-E4CB-2F47-BF36-F0D3CAE6AC0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#java8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14601"/>
            <a:ext cx="7848600" cy="40199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altLang="en-US" dirty="0">
                <a:latin typeface="Calibri" panose="020F0502020204030204" pitchFamily="34" charset="0"/>
              </a:rPr>
              <a:t>JDK Installation</a:t>
            </a:r>
          </a:p>
          <a:p>
            <a:pPr>
              <a:buClr>
                <a:schemeClr val="accent2"/>
              </a:buClr>
            </a:pPr>
            <a:r>
              <a:rPr lang="en-US" altLang="en-US" dirty="0">
                <a:latin typeface="Calibri" panose="020F0502020204030204" pitchFamily="34" charset="0"/>
              </a:rPr>
              <a:t>Hello World Program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B473-2A73-1F1C-6317-924247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en-US" dirty="0"/>
              <a:t>JDK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4B71-11D4-4853-9364-BCC48CF7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0" y="2286000"/>
            <a:ext cx="4098614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Install JDK 1.8 version</a:t>
            </a:r>
            <a:endParaRPr lang="en-US" altLang="en-US" dirty="0">
              <a:latin typeface="Calibri" panose="020F0502020204030204" pitchFamily="34" charset="0"/>
              <a:hlinkClick r:id="rId2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hlinkClick r:id="rId3"/>
              </a:rPr>
              <a:t>https://www.oracle.com/java/technologies/downloads/#java8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Click on JDK Download link based on your operating system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Follow installation steps and install JDK.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8EE54-16F5-3534-78E9-477032F4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614" y="2209800"/>
            <a:ext cx="4740586" cy="3756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982F109-235E-0FE6-BDB4-E2F0498FB9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Program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9080355-A099-68E1-703B-AEA70AD54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 Demo </a:t>
            </a:r>
            <a:r>
              <a:rPr lang="en-US" dirty="0" err="1">
                <a:latin typeface="Calibri" panose="020F0502020204030204" pitchFamily="34" charset="0"/>
              </a:rPr>
              <a:t>HelloWorld.java</a:t>
            </a:r>
            <a:endParaRPr 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4B71198-0335-E2AE-1C82-234D2ECB03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Code Execution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5034C8DC-DEDA-8992-C1ED-A330F4CC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384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Java source code</a:t>
            </a:r>
          </a:p>
        </p:txBody>
      </p:sp>
      <p:sp>
        <p:nvSpPr>
          <p:cNvPr id="137222" name="Line 6">
            <a:extLst>
              <a:ext uri="{FF2B5EF4-FFF2-40B4-BE49-F238E27FC236}">
                <a16:creationId xmlns:a16="http://schemas.microsoft.com/office/drawing/2014/main" id="{4A92EE9A-52D7-8E52-ABA9-BF8390C36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89A58A7F-C7CD-54D1-6F60-E54A16AD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3352801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.java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AD2BE849-81A3-B659-9A86-8159F101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52688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Tahoma" charset="0"/>
                <a:ea typeface="ＭＳ Ｐゴシック" charset="0"/>
              </a:rPr>
              <a:t>Java Compiler</a:t>
            </a:r>
          </a:p>
          <a:p>
            <a:pPr algn="ctr"/>
            <a:r>
              <a:rPr lang="en-US" sz="1600">
                <a:latin typeface="Tahoma" charset="0"/>
                <a:ea typeface="ＭＳ Ｐゴシック" charset="0"/>
              </a:rPr>
              <a:t>(javac)</a:t>
            </a:r>
          </a:p>
        </p:txBody>
      </p:sp>
      <p:sp>
        <p:nvSpPr>
          <p:cNvPr id="137226" name="Line 10">
            <a:extLst>
              <a:ext uri="{FF2B5EF4-FFF2-40B4-BE49-F238E27FC236}">
                <a16:creationId xmlns:a16="http://schemas.microsoft.com/office/drawing/2014/main" id="{BA919F51-F87F-504C-3C67-B63CDD6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336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C36B8C8E-EB41-B63E-A850-F95EC2E9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384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Java byte code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(platform </a:t>
            </a:r>
          </a:p>
          <a:p>
            <a:pPr algn="ctr"/>
            <a:r>
              <a:rPr lang="en-US" sz="1600" dirty="0">
                <a:latin typeface="Tahoma" charset="0"/>
                <a:ea typeface="ＭＳ Ｐゴシック" charset="0"/>
              </a:rPr>
              <a:t>Independent)</a:t>
            </a:r>
          </a:p>
        </p:txBody>
      </p:sp>
      <p:sp>
        <p:nvSpPr>
          <p:cNvPr id="137229" name="Line 13">
            <a:extLst>
              <a:ext uri="{FF2B5EF4-FFF2-40B4-BE49-F238E27FC236}">
                <a16:creationId xmlns:a16="http://schemas.microsoft.com/office/drawing/2014/main" id="{7BC371EF-D1C1-AF0A-49D6-CA8A57ED3D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7230" name="Text Box 14">
            <a:extLst>
              <a:ext uri="{FF2B5EF4-FFF2-40B4-BE49-F238E27FC236}">
                <a16:creationId xmlns:a16="http://schemas.microsoft.com/office/drawing/2014/main" id="{633FB1E8-BFAC-FFA0-2302-9A49E847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3276601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Tahoma" charset="0"/>
                <a:ea typeface="ＭＳ Ｐゴシック" charset="0"/>
              </a:rPr>
              <a:t>.class</a:t>
            </a:r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75EFA18B-1609-09C3-C2ED-6CE0B80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386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Execute JRE</a:t>
            </a:r>
          </a:p>
          <a:p>
            <a:pPr algn="ctr"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(java)</a:t>
            </a:r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84899B5E-339A-17BD-BFD7-57C150E1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60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ahoma" charset="0"/>
                <a:ea typeface="ＭＳ Ｐゴシック" charset="0"/>
              </a:rPr>
              <a:t>Expected Result</a:t>
            </a:r>
          </a:p>
        </p:txBody>
      </p:sp>
      <p:sp>
        <p:nvSpPr>
          <p:cNvPr id="137238" name="Line 22">
            <a:extLst>
              <a:ext uri="{FF2B5EF4-FFF2-40B4-BE49-F238E27FC236}">
                <a16:creationId xmlns:a16="http://schemas.microsoft.com/office/drawing/2014/main" id="{F705AD86-3F97-0378-CD11-BBDC51E64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uild="allAtOnce" animBg="1"/>
      <p:bldP spid="137224" grpId="0"/>
      <p:bldP spid="137225" grpId="0" animBg="1"/>
      <p:bldP spid="137228" grpId="0" animBg="1"/>
      <p:bldP spid="137230" grpId="0"/>
      <p:bldP spid="137231" grpId="0" animBg="1"/>
      <p:bldP spid="1372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F0CF0BE-84D2-0B56-EC29-08EA551CE3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D09440DA-EA37-4AFC-CF20-3F391F9C4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Get JDK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Practice </a:t>
            </a:r>
            <a:r>
              <a:rPr lang="en-US" altLang="en-US" dirty="0" err="1">
                <a:latin typeface="Calibri" panose="020F0502020204030204" pitchFamily="34" charset="0"/>
              </a:rPr>
              <a:t>HelloWorld.java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93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Tahoma</vt:lpstr>
      <vt:lpstr>Office Theme</vt:lpstr>
      <vt:lpstr>Agenda</vt:lpstr>
      <vt:lpstr>JDK Installation</vt:lpstr>
      <vt:lpstr>First Program</vt:lpstr>
      <vt:lpstr>Java Code Execution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24</cp:revision>
  <dcterms:created xsi:type="dcterms:W3CDTF">2023-04-22T18:11:12Z</dcterms:created>
  <dcterms:modified xsi:type="dcterms:W3CDTF">2023-05-28T00:33:05Z</dcterms:modified>
</cp:coreProperties>
</file>