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21" r:id="rId2"/>
    <p:sldId id="379" r:id="rId3"/>
    <p:sldId id="324" r:id="rId4"/>
    <p:sldId id="3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30"/>
    <p:restoredTop sz="94930"/>
  </p:normalViewPr>
  <p:slideViewPr>
    <p:cSldViewPr snapToGrid="0">
      <p:cViewPr varScale="1">
        <p:scale>
          <a:sx n="112" d="100"/>
          <a:sy n="112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5/28/23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B0190-E4CB-2F47-BF36-F0D3CAE6AC0E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0190-E4CB-2F47-BF36-F0D3CAE6AC0E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#java8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514601"/>
            <a:ext cx="7848600" cy="4019995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altLang="en-US" dirty="0">
                <a:latin typeface="Calibri" panose="020F0502020204030204" pitchFamily="34" charset="0"/>
              </a:rPr>
              <a:t>JDK Installation</a:t>
            </a:r>
          </a:p>
          <a:p>
            <a:pPr>
              <a:buClr>
                <a:schemeClr val="accent2"/>
              </a:buClr>
            </a:pPr>
            <a:r>
              <a:rPr lang="en-US" altLang="en-US" dirty="0">
                <a:latin typeface="Calibri" panose="020F0502020204030204" pitchFamily="34" charset="0"/>
              </a:rPr>
              <a:t>Hello World Program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B473-2A73-1F1C-6317-92424716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en-US" dirty="0"/>
              <a:t>JDK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4B71-11D4-4853-9364-BCC48CF7D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0" y="2286000"/>
            <a:ext cx="4098614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 Install JDK 1.8 version</a:t>
            </a:r>
            <a:endParaRPr lang="en-US" altLang="en-US" dirty="0">
              <a:latin typeface="Calibri" panose="020F0502020204030204" pitchFamily="34" charset="0"/>
              <a:hlinkClick r:id="rId2"/>
            </a:endParaRP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  <a:hlinkClick r:id="rId3"/>
              </a:rPr>
              <a:t>https://www.oracle.com/java/technologies/downloads/#java8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 Click on JDK Download link based on your operating system</a:t>
            </a: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 Follow installation steps and install JDK.</a:t>
            </a: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8EE54-16F5-3534-78E9-477032F4B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614" y="2209800"/>
            <a:ext cx="4740586" cy="37569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E982F109-235E-0FE6-BDB4-E2F0498FB96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Program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9080355-A099-68E1-703B-AEA70AD54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 Demo </a:t>
            </a:r>
            <a:r>
              <a:rPr lang="en-US" dirty="0" err="1">
                <a:latin typeface="Calibri" panose="020F0502020204030204" pitchFamily="34" charset="0"/>
              </a:rPr>
              <a:t>HelloWorld.java</a:t>
            </a:r>
            <a:endParaRPr lang="en-US" dirty="0">
              <a:latin typeface="Calibri" panose="020F0502020204030204" pitchFamily="34" charset="0"/>
            </a:endParaRP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CF0CF0BE-84D2-0B56-EC29-08EA551CE3B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Lab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D09440DA-EA37-4AFC-CF20-3F391F9C46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 Get JDK</a:t>
            </a:r>
          </a:p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 Practice </a:t>
            </a:r>
            <a:r>
              <a:rPr lang="en-US" altLang="en-US" dirty="0" err="1">
                <a:latin typeface="Calibri" panose="020F0502020204030204" pitchFamily="34" charset="0"/>
              </a:rPr>
              <a:t>HelloWorld.java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63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Agenda</vt:lpstr>
      <vt:lpstr>JDK Installation</vt:lpstr>
      <vt:lpstr>First Program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25</cp:revision>
  <dcterms:created xsi:type="dcterms:W3CDTF">2023-04-22T18:11:12Z</dcterms:created>
  <dcterms:modified xsi:type="dcterms:W3CDTF">2023-05-29T06:05:11Z</dcterms:modified>
</cp:coreProperties>
</file>