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71" r:id="rId2"/>
    <p:sldId id="321" r:id="rId3"/>
    <p:sldId id="366" r:id="rId4"/>
    <p:sldId id="342" r:id="rId5"/>
    <p:sldId id="343" r:id="rId6"/>
    <p:sldId id="344" r:id="rId7"/>
    <p:sldId id="345" r:id="rId8"/>
    <p:sldId id="346" r:id="rId9"/>
    <p:sldId id="348" r:id="rId10"/>
    <p:sldId id="350" r:id="rId11"/>
    <p:sldId id="353" r:id="rId12"/>
    <p:sldId id="370" r:id="rId13"/>
    <p:sldId id="369" r:id="rId14"/>
    <p:sldId id="372" r:id="rId15"/>
    <p:sldId id="267" r:id="rId16"/>
    <p:sldId id="268" r:id="rId17"/>
    <p:sldId id="354" r:id="rId18"/>
    <p:sldId id="355" r:id="rId19"/>
    <p:sldId id="356" r:id="rId20"/>
    <p:sldId id="357" r:id="rId21"/>
    <p:sldId id="358" r:id="rId22"/>
    <p:sldId id="3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5"/>
    <p:restoredTop sz="94930"/>
  </p:normalViewPr>
  <p:slideViewPr>
    <p:cSldViewPr snapToGrid="0">
      <p:cViewPr varScale="1">
        <p:scale>
          <a:sx n="80" d="100"/>
          <a:sy n="80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7AE1159C-0213-D330-FBBF-2A19B3CF1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4F2D9E8-29ED-5A3D-D3C8-565B41F8B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1));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2));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3));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4));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5));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C5477A8-D5F8-5845-F70C-EF172FA39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F8C4D9B-7FE2-1F42-BB32-C9030B4E59A1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172-6DBD-0449-8823-A661FF4A9434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58F-2FB5-3F42-8F7C-F4FDD372D4DF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B7DB-BA09-BF4E-BA04-7E87C78DE094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F83A-6A9E-884B-BF4A-3961B5A82CC1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95FF-6B99-944F-98AD-ED6AA89A0224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3B4D-A0EF-9340-9FD6-FC97BDF37FF7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4BFC-F745-1841-834A-166C1A440CD8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D433-ED6C-424E-A72A-B6E7A9ACFCCF}" type="datetime1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DFF5-9FEB-D14A-B5D6-83EE35619E3D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F193-F095-3943-9794-A02B65D19BCE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58A-98B0-E84E-BDDC-E3A1122856FB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B262-7FE8-D346-8332-6A29835036CB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BASICS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5E79B40-3EDA-4D58-AA66-05C5DCFA73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Declaring variables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4B1DA22-3DB3-261B-AA34-B46CCC657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declare variables like this: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Initialize the variables like this: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E065C17-0A4B-DCA2-FE9B-F107BE23D7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Arithmetic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50CFC5D-2FC4-40AF-A068-2B4740516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Basic arithmetic operations are</a:t>
            </a:r>
          </a:p>
          <a:p>
            <a:pPr lvl="1"/>
            <a:r>
              <a:rPr lang="en-US" dirty="0"/>
              <a:t>+  for addition</a:t>
            </a:r>
          </a:p>
          <a:p>
            <a:pPr lvl="1"/>
            <a:r>
              <a:rPr lang="en-US" dirty="0"/>
              <a:t>-  for subtraction</a:t>
            </a:r>
          </a:p>
          <a:p>
            <a:pPr lvl="1"/>
            <a:r>
              <a:rPr lang="en-US" dirty="0"/>
              <a:t>*  for multiplication</a:t>
            </a:r>
          </a:p>
          <a:p>
            <a:pPr lvl="2"/>
            <a:r>
              <a:rPr lang="en-US" dirty="0"/>
              <a:t>   (Old computers did not have the  </a:t>
            </a:r>
            <a:r>
              <a:rPr lang="en-US" dirty="0">
                <a:sym typeface="Symbol" charset="0"/>
              </a:rPr>
              <a:t></a:t>
            </a:r>
            <a:r>
              <a:rPr lang="en-US" dirty="0"/>
              <a:t>  character)</a:t>
            </a:r>
          </a:p>
          <a:p>
            <a:pPr lvl="1"/>
            <a:r>
              <a:rPr lang="en-US" dirty="0"/>
              <a:t>/  for division</a:t>
            </a:r>
          </a:p>
          <a:p>
            <a:pPr lvl="1"/>
            <a:r>
              <a:rPr lang="en-US" dirty="0"/>
              <a:t>% for remainder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B5ADA9F-B9F3-4309-9E6B-64061A5A8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More operators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0013BD8-157D-0AF9-DBAE-A5646D3A8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Relational operators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     Less than 			(var1 &lt;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&lt;=   Less than or equal to  		(var1 &lt;=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      Greater than 		(var1 &gt;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&gt;=   Greater than or equal to		(var1 &gt;=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Equality and inequality</a:t>
            </a:r>
          </a:p>
          <a:p>
            <a:pPr lvl="1"/>
            <a:r>
              <a:rPr lang="en-US" dirty="0"/>
              <a:t>==  Test if equal			(var1 == var2)</a:t>
            </a:r>
          </a:p>
          <a:p>
            <a:pPr lvl="1"/>
            <a:r>
              <a:rPr lang="en-US" dirty="0"/>
              <a:t>!=    Test if not equal		(var1 !=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Logical Operations</a:t>
            </a:r>
          </a:p>
          <a:p>
            <a:pPr lvl="1"/>
            <a:r>
              <a:rPr lang="en-US" dirty="0"/>
              <a:t>&amp;&amp; ((var1 == var2) &amp;&amp; (var3  != var4))</a:t>
            </a:r>
          </a:p>
          <a:p>
            <a:pPr lvl="1"/>
            <a:r>
              <a:rPr lang="en-US" dirty="0"/>
              <a:t>| | ((var1 == var2) ||  (var3 != var4))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CBC7920-2303-600D-522D-DEB6A25A96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Unary prefix operators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BCA64A-0F8F-94F4-6504-DA5C44F11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Unary prefix operators have the next highest precedence:</a:t>
            </a:r>
          </a:p>
          <a:p>
            <a:pPr lvl="1"/>
            <a:r>
              <a:rPr lang="en-US" dirty="0"/>
              <a:t>++expr		=&gt; </a:t>
            </a:r>
            <a:r>
              <a:rPr lang="en-US" dirty="0" err="1"/>
              <a:t>Preincrement</a:t>
            </a:r>
            <a:r>
              <a:rPr lang="en-US" dirty="0"/>
              <a:t> 		</a:t>
            </a:r>
            <a:r>
              <a:rPr lang="en-US" dirty="0" err="1"/>
              <a:t>i</a:t>
            </a:r>
            <a:r>
              <a:rPr lang="en-US" dirty="0"/>
              <a:t>++. ++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--expr		=&gt; </a:t>
            </a:r>
            <a:r>
              <a:rPr lang="en-US" dirty="0" err="1"/>
              <a:t>Predecrement</a:t>
            </a:r>
            <a:r>
              <a:rPr lang="en-US" dirty="0"/>
              <a:t>		j--, --j</a:t>
            </a:r>
          </a:p>
          <a:p>
            <a:pPr lvl="1"/>
            <a:r>
              <a:rPr lang="en-US" dirty="0"/>
              <a:t>+  -         	=&gt; Unary plus and unary minus </a:t>
            </a:r>
          </a:p>
          <a:p>
            <a:pPr lvl="1"/>
            <a:r>
              <a:rPr lang="en-US" dirty="0"/>
              <a:t>var1 +=  var2 is same as var1 = var1 + var2</a:t>
            </a:r>
          </a:p>
          <a:p>
            <a:pPr lvl="1"/>
            <a:r>
              <a:rPr lang="en-US" dirty="0"/>
              <a:t>!          		=&gt; Logical negation (not)</a:t>
            </a:r>
          </a:p>
        </p:txBody>
      </p:sp>
    </p:spTree>
    <p:extLst>
      <p:ext uri="{BB962C8B-B14F-4D97-AF65-F5344CB8AC3E}">
        <p14:creationId xmlns:p14="http://schemas.microsoft.com/office/powerpoint/2010/main" val="184938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C56EB7-848D-02EF-93B0-F63E636BA2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increment operator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E12F16-88A9-17E0-F1EB-B24FE884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++ adds 1 to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 lvl="1"/>
            <a:r>
              <a:rPr lang="en-US" altLang="en-US" dirty="0" err="1"/>
              <a:t>Preincrement</a:t>
            </a:r>
            <a:r>
              <a:rPr lang="en-US" altLang="en-US" dirty="0"/>
              <a:t> (++</a:t>
            </a:r>
            <a:r>
              <a:rPr lang="en-US" altLang="en-US" dirty="0" err="1"/>
              <a:t>iter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Postincrement</a:t>
            </a:r>
            <a:r>
              <a:rPr lang="en-US" altLang="en-US" dirty="0"/>
              <a:t> (</a:t>
            </a:r>
            <a:r>
              <a:rPr lang="en-US" altLang="en-US" dirty="0" err="1"/>
              <a:t>eg</a:t>
            </a:r>
            <a:r>
              <a:rPr lang="en-US" altLang="en-US" dirty="0"/>
              <a:t>: </a:t>
            </a:r>
            <a:r>
              <a:rPr lang="en-US" altLang="en-US" dirty="0" err="1"/>
              <a:t>iter</a:t>
            </a:r>
            <a:r>
              <a:rPr lang="en-US" altLang="en-US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218564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719CEBE3-B6EB-4C02-7C45-08FC0F3758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increment operator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4CDA2E0-62F1-4A70-C375-58EA1DF9C3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a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a++;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a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b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++b;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b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c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d = ++c;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c is 6, d is 6</a:t>
            </a:r>
          </a:p>
          <a:p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F187ECA-6588-1C27-EFEF-5D335D424A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e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f = e++;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e is 6, f is 5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x = 10;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y = 100;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z = ++x + y++;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x is 11, y is 101, z is 111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endParaRPr lang="en-US" altLang="en-US" sz="2000" dirty="0">
              <a:latin typeface="Trebuchet MS" panose="020B0703020202090204" pitchFamily="34" charset="0"/>
            </a:endParaRPr>
          </a:p>
          <a:p>
            <a:endParaRPr lang="en-US" altLang="en-US" sz="2000" dirty="0"/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3EDDE47C-9ABF-C0C4-52E9-4B4CC9F1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894" y="5815584"/>
            <a:ext cx="3884613" cy="914400"/>
          </a:xfrm>
          <a:prstGeom prst="wedgeRectCallout">
            <a:avLst>
              <a:gd name="adj1" fmla="val 55315"/>
              <a:gd name="adj2" fmla="val -17170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400">
                <a:latin typeface="Times" pitchFamily="2" charset="0"/>
              </a:rPr>
              <a:t>Confusing code is bad code, so this is very poor style</a:t>
            </a:r>
          </a:p>
        </p:txBody>
      </p:sp>
    </p:spTree>
    <p:extLst>
      <p:ext uri="{BB962C8B-B14F-4D97-AF65-F5344CB8AC3E}">
        <p14:creationId xmlns:p14="http://schemas.microsoft.com/office/powerpoint/2010/main" val="143156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60F5AF-5AF2-C825-7267-6287836343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decrement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55D574-4DD4-1569-E701-02317E64A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-- subtracts 1 from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--;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--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193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3A7C3CDF-199B-C84B-0AA0-147BAB6C82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Order of precedence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7307E23-E123-85C5-EA60-C84E848D0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with higher precedence are done before operations with lower precedence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Multiplication and division have higher precedence than addition and subtraction:</a:t>
            </a:r>
          </a:p>
          <a:p>
            <a:pPr lvl="1"/>
            <a:r>
              <a:rPr lang="en-US" dirty="0"/>
              <a:t>2 + 3 * 4   is 14, not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of equal precedence are done left to right:</a:t>
            </a:r>
          </a:p>
          <a:p>
            <a:pPr lvl="1"/>
            <a:r>
              <a:rPr lang="en-US" dirty="0"/>
              <a:t>10 - 5 - 1  is 4, not 6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4CAF2E6-2477-2940-E705-AEAAE05550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Parentheses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A68A33-96A2-49F2-AD23-F22591F52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inside parentheses are done first</a:t>
            </a:r>
          </a:p>
          <a:p>
            <a:pPr lvl="1"/>
            <a:r>
              <a:rPr lang="en-US" dirty="0"/>
              <a:t>  (2 + 3) * 4   is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are done from the inside out</a:t>
            </a:r>
          </a:p>
          <a:p>
            <a:pPr lvl="1"/>
            <a:r>
              <a:rPr lang="en-US" dirty="0"/>
              <a:t>  24 / (3 * (10 - 6)) is 24 / (3 * 4) is 24 / 12 is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can be used where not needed</a:t>
            </a:r>
          </a:p>
          <a:p>
            <a:pPr lvl="1"/>
            <a:r>
              <a:rPr lang="en-US" dirty="0"/>
              <a:t>  2 + (3 * 4) is the same as  2 + 3 *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[ ] and { } cannot be used as parentheses!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27ED4E8-A053-658D-E83D-B864588957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Assignment statements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0B5101F-9C4B-6F96-B1EF-078C672F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assignment statement has the form:</a:t>
            </a:r>
          </a:p>
          <a:p>
            <a:pPr lvl="1"/>
            <a:r>
              <a:rPr lang="en-US" altLang="en-US" dirty="0"/>
              <a:t> variable = expression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/>
              <a:t>  price = 0.69;</a:t>
            </a:r>
          </a:p>
          <a:p>
            <a:pPr lvl="2"/>
            <a:r>
              <a:rPr lang="en-US" altLang="en-US" dirty="0"/>
              <a:t>(The expression can be as simple as a single literal or variable)</a:t>
            </a:r>
          </a:p>
          <a:p>
            <a:pPr lvl="1"/>
            <a:r>
              <a:rPr lang="en-US" altLang="en-US" dirty="0"/>
              <a:t>  area = pi * radius * radius;</a:t>
            </a:r>
          </a:p>
          <a:p>
            <a:pPr lvl="1"/>
            <a:r>
              <a:rPr lang="en-US" altLang="en-US" dirty="0"/>
              <a:t>  </a:t>
            </a:r>
            <a:r>
              <a:rPr lang="en-US" altLang="en-US" dirty="0" err="1"/>
              <a:t>classSize</a:t>
            </a:r>
            <a:r>
              <a:rPr lang="en-US" altLang="en-US" dirty="0"/>
              <a:t> = </a:t>
            </a:r>
            <a:r>
              <a:rPr lang="en-US" altLang="en-US" dirty="0" err="1"/>
              <a:t>classSize</a:t>
            </a:r>
            <a:r>
              <a:rPr lang="en-US" altLang="en-US" dirty="0"/>
              <a:t> + 1;</a:t>
            </a:r>
          </a:p>
          <a:p>
            <a:pPr lvl="2"/>
            <a:r>
              <a:rPr lang="en-US" altLang="en-US" dirty="0"/>
              <a:t>This means </a:t>
            </a:r>
            <a:r>
              <a:rPr lang="ja-JP" altLang="en-US"/>
              <a:t>“</a:t>
            </a:r>
            <a:r>
              <a:rPr lang="en-US" altLang="ja-JP" dirty="0"/>
              <a:t>add one to the value in </a:t>
            </a:r>
            <a:r>
              <a:rPr lang="en-US" altLang="ja-JP" dirty="0" err="1"/>
              <a:t>classSize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667000"/>
            <a:ext cx="8077200" cy="3352800"/>
          </a:xfrm>
        </p:spPr>
        <p:txBody>
          <a:bodyPr/>
          <a:lstStyle/>
          <a:p>
            <a:r>
              <a:rPr lang="en-US" altLang="en-US" dirty="0"/>
              <a:t>Data types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Operators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0CDC91C-6B6B-4E66-DE2C-835A9F3A62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A7F5674-6D33-A0CD-437C-A0943AAD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 Java,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print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really means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display in a window on the screen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/>
              <a:t>Printing on actual paper is much harder!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are two commands for printing: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(x);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E16CB106-B912-F6C7-4F6B-A6337D482D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AA8506B-2692-8A9F-A349-2D7D28A05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("The sum of x and y is ");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(x + y);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print from an IDE , an output window(console) opens automatically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669A37EE-7901-E034-2E95-9EB163FDA6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Java program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0920187F-1E43-27D0-34BF-C83117721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[])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(2 + 2);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*Please note, save this file as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TwoPlusTwo.java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B0483B0-613F-BF09-143B-4D4D4D8022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C160CDA-A118-6F83-CAA3-E0D483913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Primitives are the 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data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eight types of primitives: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-- used for true and false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-- used for single characters (letters, etc.)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byte, short, int, long -- four different kinds of integer (whole number)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float, double -- two different kinds of decimal numbers (numbers with a decimal point)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6B52AAB-F118-C217-6291-81F8C657BD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DF18BB5-0F2E-8DF8-7842-D527BD98D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most important </a:t>
            </a:r>
            <a:r>
              <a:rPr lang="en-US" altLang="en-US" b="1" dirty="0">
                <a:latin typeface="Calibri" panose="020F0502020204030204" pitchFamily="34" charset="0"/>
              </a:rPr>
              <a:t>integer</a:t>
            </a:r>
            <a:r>
              <a:rPr lang="en-US" altLang="en-US" dirty="0">
                <a:latin typeface="Calibri" panose="020F0502020204030204" pitchFamily="34" charset="0"/>
              </a:rPr>
              <a:t> type is int</a:t>
            </a:r>
          </a:p>
          <a:p>
            <a:pPr lvl="1"/>
            <a:r>
              <a:rPr lang="en-US" altLang="en-US" dirty="0"/>
              <a:t>An int is a </a:t>
            </a:r>
            <a:r>
              <a:rPr lang="ja-JP" altLang="en-US"/>
              <a:t>“</a:t>
            </a:r>
            <a:r>
              <a:rPr lang="en-US" altLang="ja-JP" dirty="0"/>
              <a:t>whole</a:t>
            </a:r>
            <a:r>
              <a:rPr lang="ja-JP" altLang="en-US"/>
              <a:t>”</a:t>
            </a:r>
            <a:r>
              <a:rPr lang="en-US" altLang="ja-JP" dirty="0"/>
              <a:t> number (no decimal point)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Numbers occupy memory in the computer</a:t>
            </a:r>
          </a:p>
          <a:p>
            <a:pPr lvl="1"/>
            <a:r>
              <a:rPr lang="en-US" altLang="en-US" dirty="0"/>
              <a:t>Larger numeric types require more memory</a:t>
            </a:r>
          </a:p>
          <a:p>
            <a:pPr lvl="2"/>
            <a:r>
              <a:rPr lang="en-US" altLang="en-US" dirty="0"/>
              <a:t>byte: 1 byte     short: 2 bytes     int: 4 bytes    long: 8 bytes</a:t>
            </a:r>
          </a:p>
          <a:p>
            <a:pPr lvl="1"/>
            <a:r>
              <a:rPr lang="en-US" altLang="en-US" dirty="0"/>
              <a:t>An int can be between about two billion (two thousand million) and negative two billion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</a:t>
            </a:r>
            <a:r>
              <a:rPr lang="en-US" altLang="en-US" b="1" dirty="0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in preference to other integer types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F50CC7-942F-35CA-50A0-6A3CA43E6C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Byte, SHORT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4248924-D06C-6D40-58E6-AFDE71AC9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byte</a:t>
            </a:r>
            <a:r>
              <a:rPr lang="en-US" altLang="en-US" dirty="0">
                <a:latin typeface="Calibri" panose="020F0502020204030204" pitchFamily="34" charset="0"/>
              </a:rPr>
              <a:t> can be between -128 and 127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short</a:t>
            </a:r>
            <a:r>
              <a:rPr lang="en-US" altLang="en-US" dirty="0">
                <a:latin typeface="Calibri" panose="020F0502020204030204" pitchFamily="34" charset="0"/>
              </a:rPr>
              <a:t> can be -32768 to 32767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byte or short only when</a:t>
            </a:r>
          </a:p>
          <a:p>
            <a:pPr lvl="1"/>
            <a:r>
              <a:rPr lang="en-US" altLang="en-US" dirty="0"/>
              <a:t>You know the numbers are all small</a:t>
            </a:r>
          </a:p>
          <a:p>
            <a:pPr lvl="1"/>
            <a:r>
              <a:rPr lang="en-US" altLang="en-US" dirty="0"/>
              <a:t>There are millions of numbers to remember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6ED462E-AFCD-C366-F7B0-769DCD236E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long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FDBF581-AAD2-0828-28D8-4937C3789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 Long</a:t>
            </a:r>
            <a:r>
              <a:rPr lang="en-US" altLang="en-US" dirty="0">
                <a:latin typeface="Calibri" panose="020F0502020204030204" pitchFamily="34" charset="0"/>
              </a:rPr>
              <a:t> integers are for when two billion </a:t>
            </a:r>
            <a:r>
              <a:rPr lang="en-US" altLang="en-US" dirty="0" err="1">
                <a:latin typeface="Calibri" panose="020F0502020204030204" pitchFamily="34" charset="0"/>
              </a:rPr>
              <a:t>isn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large enough for your needs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can be about 19 digits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occupies twice as much space as an 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on long values is slower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long only when you need big numbers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6938535-A4FA-1CF7-26BD-648D733BFF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double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610CFBB-3F2C-7B61-A471-0DC499489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double</a:t>
            </a:r>
            <a:r>
              <a:rPr lang="en-US" altLang="en-US" dirty="0">
                <a:latin typeface="Calibri" panose="020F0502020204030204" pitchFamily="34" charset="0"/>
              </a:rPr>
              <a:t> represents a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 lvl="1"/>
            <a:r>
              <a:rPr lang="en-US" altLang="en-US" dirty="0"/>
              <a:t>Also sometimes called </a:t>
            </a:r>
            <a:r>
              <a:rPr lang="ja-JP" altLang="en-US"/>
              <a:t>“</a:t>
            </a:r>
            <a:r>
              <a:rPr lang="en-US" altLang="ja-JP" dirty="0"/>
              <a:t>floating point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These are numbers with a decimal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double has about 15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just write a real number, such as 1.37, Java assumes it is a double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double in preference to float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3D49567-A32A-13EB-69BD-5C9C851B9F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float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D67686E-1BE1-9B19-13B3-1128DEFBD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Float</a:t>
            </a:r>
            <a:r>
              <a:rPr lang="en-US" altLang="en-US" dirty="0">
                <a:latin typeface="Calibri" panose="020F0502020204030204" pitchFamily="34" charset="0"/>
              </a:rPr>
              <a:t> is the other kind of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real,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or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floating point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float has about 8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with float is not faster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float only to save space when there are millions of numbers involved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831B61D-58C3-B218-4023-E2ACC5861A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Variables</a:t>
            </a:r>
            <a:endParaRPr lang="en-US" altLang="en-US" dirty="0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6EC4E77-B869-C753-93BB-9C4213718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2084832"/>
            <a:ext cx="7600951" cy="4224528"/>
          </a:xfrm>
        </p:spPr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Variable in Java is a data container that saves the data values during Java program execution.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Before you use a variable, you must also define it (tell Java what value it has)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variable name is combined with two words, the second word will start with an uppercase letter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of a variable may change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2000.37;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30;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speedometerReading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23456.4f;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1281</Words>
  <Application>Microsoft Macintosh PowerPoint</Application>
  <PresentationFormat>Widescreen</PresentationFormat>
  <Paragraphs>152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Tahoma</vt:lpstr>
      <vt:lpstr>Times</vt:lpstr>
      <vt:lpstr>Trebuchet MS</vt:lpstr>
      <vt:lpstr>Office Theme</vt:lpstr>
      <vt:lpstr>PROGRAMMING BASICS</vt:lpstr>
      <vt:lpstr>Agenda</vt:lpstr>
      <vt:lpstr>Data Types</vt:lpstr>
      <vt:lpstr>int</vt:lpstr>
      <vt:lpstr>Byte, SHORT</vt:lpstr>
      <vt:lpstr>long</vt:lpstr>
      <vt:lpstr>double</vt:lpstr>
      <vt:lpstr>float</vt:lpstr>
      <vt:lpstr>Variables</vt:lpstr>
      <vt:lpstr>Declaring variables</vt:lpstr>
      <vt:lpstr>Arithmetic</vt:lpstr>
      <vt:lpstr>More operators</vt:lpstr>
      <vt:lpstr>Unary prefix operators</vt:lpstr>
      <vt:lpstr>The increment operator</vt:lpstr>
      <vt:lpstr>increment operator</vt:lpstr>
      <vt:lpstr>The decrement operator</vt:lpstr>
      <vt:lpstr>Order of precedence</vt:lpstr>
      <vt:lpstr>Parentheses</vt:lpstr>
      <vt:lpstr>Assignment statements</vt:lpstr>
      <vt:lpstr>Printing out results</vt:lpstr>
      <vt:lpstr>Printing out results</vt:lpstr>
      <vt:lpstr>A Java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25</cp:revision>
  <dcterms:created xsi:type="dcterms:W3CDTF">2023-04-22T18:11:12Z</dcterms:created>
  <dcterms:modified xsi:type="dcterms:W3CDTF">2023-05-28T07:27:27Z</dcterms:modified>
</cp:coreProperties>
</file>