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9" r:id="rId1"/>
  </p:sldMasterIdLst>
  <p:notesMasterIdLst>
    <p:notesMasterId r:id="rId13"/>
  </p:notesMasterIdLst>
  <p:sldIdLst>
    <p:sldId id="347" r:id="rId2"/>
    <p:sldId id="375" r:id="rId3"/>
    <p:sldId id="348" r:id="rId4"/>
    <p:sldId id="372" r:id="rId5"/>
    <p:sldId id="373" r:id="rId6"/>
    <p:sldId id="350" r:id="rId7"/>
    <p:sldId id="374" r:id="rId8"/>
    <p:sldId id="351" r:id="rId9"/>
    <p:sldId id="376" r:id="rId10"/>
    <p:sldId id="377" r:id="rId11"/>
    <p:sldId id="29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7685EC-739B-9F67-9B6A-04A3D7B6A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89024-23F3-A8AE-2295-B319FA10378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75B1C5-E76A-4744-80D9-398B2BD630C5}" type="datetimeFigureOut">
              <a:rPr lang="en-US" altLang="en-US"/>
              <a:pPr/>
              <a:t>10/2/22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73ECE74-27F0-AA02-0ABD-47E4FC503A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25B1ECC-0A59-8719-689F-5135DC445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20379-9CB6-AEDC-8643-F630E972B0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43403-C175-0B60-D2BB-657FCC8DE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24CC5A-34C3-FD44-B15E-317FD576DE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BB3DF49F-020F-15D0-7E97-C2BB463684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0FD45D77-041D-3C15-1F34-0B8A022AC4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File name wrong =&gt; checked Exception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Null pointer(logical error) =&gt; unchecked Exception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No read permission =&gt;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D4B5C-9F8C-1FE4-8674-D2769C16A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58C905B-64B6-A44E-B2E1-EFC961EE5CB1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8AA52BE7-635C-B8D5-D0E7-02760BF52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7F11E1A9-2731-8DCE-A348-217CAABC74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DataExceptionMapper implement ExceptionMapper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11FF8-3653-4AD4-4406-B64EF76E5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7A54D9C-A474-3A4A-B9A1-3572B8C3EA4A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85FF92CA-5F67-E489-ECE3-42534D1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CE5850F5-086F-AC48-DB4A-08B8F2B0AA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0E131-5F80-E92B-DA3F-0077A6521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94781EB-0EAD-9A40-A550-53BAF1CCDD08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1530-1BDB-B749-80AD-ECE2BE487A3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3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F14-330C-5744-B2FC-C39EF0A97C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49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11FE-B313-8145-B4E6-C077814A434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5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882F-8A6C-D942-B00B-2C245DC494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32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AB9F-3B01-D446-AEA5-C1DEF2F5953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EC16-C960-1C4D-9B6B-EF17D95D27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58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555-B92A-664B-AFE6-8FE1DBB50A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9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52DA-2362-C14B-8045-33EDDE1EF3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73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0EB4-F979-0941-9872-D1E0B3DF05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12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A5AD-659E-8645-9C34-F8BFB69463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02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59F-264D-DA43-AC75-6BFDC3E9E3C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6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6CB222-DE72-4B4D-B7FD-373F44007FD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7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072E880-E637-D991-EDBA-FF657C9E73B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841348"/>
            <a:ext cx="82296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Java - Exceptions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3B10188-E3D4-8897-C815-D2566FEDBE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03862"/>
            <a:ext cx="8077200" cy="4681686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An exception is a problem that arises during the execution of a program.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The exception is an abnormal condition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exception is an event that disrupts the normal flow of the program</a:t>
            </a:r>
          </a:p>
          <a:p>
            <a:pPr lvl="1"/>
            <a:r>
              <a:rPr lang="en-US" dirty="0"/>
              <a:t>Checked exceptions - Checked exceptions are checked at compile-time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SQLException</a:t>
            </a:r>
            <a:r>
              <a:rPr lang="en-US" dirty="0"/>
              <a:t> etc. </a:t>
            </a:r>
          </a:p>
          <a:p>
            <a:pPr lvl="1"/>
            <a:r>
              <a:rPr lang="en-US" dirty="0"/>
              <a:t>Runtime exceptions - Unchecked exceptions are not checked at compile time rather they are checked at runtime.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ArithmeticException</a:t>
            </a:r>
            <a:r>
              <a:rPr lang="en-US" dirty="0"/>
              <a:t>, </a:t>
            </a:r>
            <a:r>
              <a:rPr lang="en-US" dirty="0" err="1"/>
              <a:t>NullPointerException</a:t>
            </a:r>
            <a:r>
              <a:rPr lang="en-US" dirty="0"/>
              <a:t>, </a:t>
            </a:r>
            <a:r>
              <a:rPr lang="en-US" dirty="0" err="1"/>
              <a:t>ArrayIndexOutOfBoundsException</a:t>
            </a:r>
            <a:r>
              <a:rPr lang="en-US" dirty="0"/>
              <a:t> etc. </a:t>
            </a:r>
          </a:p>
          <a:p>
            <a:pPr lvl="1"/>
            <a:r>
              <a:rPr lang="en-US" dirty="0"/>
              <a:t>Errors: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OutOfMemoryError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089703-428F-66C0-C13D-1A7E12F4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EECA-A809-7AEF-D856-150DE166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User defined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1958-9B69-970F-AE7D-E3AA5504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>
                <a:latin typeface="Calibri" panose="020F0502020204030204" pitchFamily="34" charset="0"/>
              </a:rPr>
              <a:t>class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TestInput</a:t>
            </a:r>
            <a:r>
              <a:rPr lang="de-DE" dirty="0">
                <a:latin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</a:rPr>
              <a:t>   </a:t>
            </a:r>
            <a:r>
              <a:rPr lang="de-DE" dirty="0" err="1">
                <a:latin typeface="Calibri" panose="020F0502020204030204" pitchFamily="34" charset="0"/>
              </a:rPr>
              <a:t>public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static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void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</a:rPr>
              <a:t>main</a:t>
            </a:r>
            <a:r>
              <a:rPr lang="de-DE" dirty="0">
                <a:latin typeface="Calibri" panose="020F0502020204030204" pitchFamily="34" charset="0"/>
              </a:rPr>
              <a:t>(String[] </a:t>
            </a:r>
            <a:r>
              <a:rPr lang="de-DE" dirty="0" err="1">
                <a:latin typeface="Calibri" panose="020F0502020204030204" pitchFamily="34" charset="0"/>
              </a:rPr>
              <a:t>args</a:t>
            </a:r>
            <a:r>
              <a:rPr lang="de-DE" dirty="0">
                <a:latin typeface="Calibri" panose="020F0502020204030204" pitchFamily="34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      try {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         new Input().method();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</a:rPr>
              <a:t>      }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</a:rPr>
              <a:t>  catch(</a:t>
            </a:r>
            <a:r>
              <a:rPr lang="de-DE" dirty="0" err="1">
                <a:latin typeface="Calibri" panose="020F0502020204030204" pitchFamily="34" charset="0"/>
              </a:rPr>
              <a:t>WrongInputException</a:t>
            </a:r>
            <a:r>
              <a:rPr lang="de-DE" dirty="0">
                <a:latin typeface="Calibri" panose="020F0502020204030204" pitchFamily="34" charset="0"/>
              </a:rPr>
              <a:t> wie) {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</a:rPr>
              <a:t>         </a:t>
            </a:r>
            <a:r>
              <a:rPr lang="de-DE" dirty="0" err="1">
                <a:latin typeface="Calibri" panose="020F0502020204030204" pitchFamily="34" charset="0"/>
              </a:rPr>
              <a:t>System.out.println</a:t>
            </a:r>
            <a:r>
              <a:rPr lang="de-DE" dirty="0">
                <a:latin typeface="Calibri" panose="020F0502020204030204" pitchFamily="34" charset="0"/>
              </a:rPr>
              <a:t>(</a:t>
            </a:r>
            <a:r>
              <a:rPr lang="de-DE" dirty="0" err="1">
                <a:latin typeface="Calibri" panose="020F0502020204030204" pitchFamily="34" charset="0"/>
              </a:rPr>
              <a:t>wie.getMessage</a:t>
            </a:r>
            <a:r>
              <a:rPr lang="de-DE" dirty="0">
                <a:latin typeface="Calibri" panose="020F0502020204030204" pitchFamily="34" charset="0"/>
              </a:rPr>
              <a:t>());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</a:rPr>
              <a:t>      }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</a:rPr>
              <a:t>   } 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226DC-9FF2-0980-B3CA-356A2CC3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FB62BC2-7284-E8D8-CE34-47C07D36EBE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Class Exercises	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666278D-49C9-7B13-56EC-D5041D2FC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Exercises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1A9965-EB1C-194E-7F4C-A7DBAC58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FE38-A988-8ED1-8F64-2AABC926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Java-Exceptions</a:t>
            </a:r>
          </a:p>
        </p:txBody>
      </p:sp>
      <p:pic>
        <p:nvPicPr>
          <p:cNvPr id="4" name="Content Placeholder 3" descr="Screen Shot 2015-11-09 at 2.36.09 PM.png">
            <a:extLst>
              <a:ext uri="{FF2B5EF4-FFF2-40B4-BE49-F238E27FC236}">
                <a16:creationId xmlns:a16="http://schemas.microsoft.com/office/drawing/2014/main" id="{B95CE20C-76FC-179B-2A3F-BF6F20B63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14600"/>
            <a:ext cx="5560600" cy="310153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28E54-8636-FDED-3C9D-9DF8E5C3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D89C1B1-42A0-F87A-5521-F9BF8442E93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952500"/>
            <a:ext cx="82296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Try Catch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24FF235-CAC5-8735-D4AA-E8B1D4944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8001000" cy="411480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try block is used to enclose the code that might throw an exception.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It must be used within the method.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Java try block must be followed by either catch or finally block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Eg</a:t>
            </a:r>
            <a:r>
              <a:rPr lang="en-US" altLang="en-US" dirty="0">
                <a:latin typeface="Calibri" panose="020F0502020204030204" pitchFamily="34" charset="0"/>
              </a:rPr>
              <a:t>:</a:t>
            </a:r>
          </a:p>
          <a:p>
            <a:pPr marL="128016" lvl="1" indent="0">
              <a:buNone/>
            </a:pPr>
            <a:r>
              <a:rPr lang="en-US" altLang="en-US" dirty="0"/>
              <a:t>try{</a:t>
            </a:r>
          </a:p>
          <a:p>
            <a:pPr marL="128016" lvl="1" indent="0">
              <a:buNone/>
            </a:pPr>
            <a:r>
              <a:rPr lang="en-US" altLang="en-US" dirty="0"/>
              <a:t>…..</a:t>
            </a:r>
          </a:p>
          <a:p>
            <a:pPr marL="128016" lvl="1" indent="0">
              <a:buNone/>
            </a:pPr>
            <a:r>
              <a:rPr lang="en-US" altLang="en-US" dirty="0"/>
              <a:t>}</a:t>
            </a:r>
          </a:p>
          <a:p>
            <a:pPr marL="128016" lvl="1" indent="0">
              <a:buNone/>
            </a:pPr>
            <a:r>
              <a:rPr lang="en-US" altLang="en-US" dirty="0"/>
              <a:t>catch(Exception e)</a:t>
            </a:r>
          </a:p>
          <a:p>
            <a:pPr marL="128016" lvl="1" indent="0">
              <a:buNone/>
            </a:pPr>
            <a:r>
              <a:rPr lang="en-US" altLang="en-US" dirty="0"/>
              <a:t>{</a:t>
            </a:r>
          </a:p>
          <a:p>
            <a:pPr marL="128016" lvl="1" indent="0">
              <a:buNone/>
            </a:pPr>
            <a:r>
              <a:rPr lang="en-US" altLang="en-US" dirty="0"/>
              <a:t>….</a:t>
            </a:r>
          </a:p>
          <a:p>
            <a:pPr marL="128016" lvl="1" indent="0"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1192B6-48B3-25C7-D786-199D447D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CBB8-24F5-97DB-CE74-9685E621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7056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F871-26A8-BF70-62CA-AAD01C27D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94" y="1931385"/>
            <a:ext cx="8229600" cy="4525963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Java finally block is a block that is used to execute important code such as closing connection, stream etc.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Java finally block is always executed whether exception is handled or not.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Java finally block must be followed by try or catch block.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Calibri" panose="020F0502020204030204" pitchFamily="34" charset="0"/>
              </a:rPr>
              <a:t>E.g</a:t>
            </a:r>
            <a:r>
              <a:rPr lang="en-US" altLang="en-US" dirty="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/>
              <a:t>try{</a:t>
            </a:r>
          </a:p>
          <a:p>
            <a:pPr marL="128016" lvl="1" indent="0">
              <a:buNone/>
            </a:pPr>
            <a:r>
              <a:rPr lang="en-US" altLang="en-US" dirty="0"/>
              <a:t>…..  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} </a:t>
            </a:r>
            <a:r>
              <a:rPr lang="en-US" altLang="en-US" dirty="0"/>
              <a:t>catch(Exception e){</a:t>
            </a:r>
          </a:p>
          <a:p>
            <a:pPr marL="128016" lvl="1" indent="0">
              <a:buNone/>
            </a:pPr>
            <a:r>
              <a:rPr lang="en-US" altLang="en-US" dirty="0"/>
              <a:t>…..  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} </a:t>
            </a:r>
            <a:r>
              <a:rPr lang="en-US" altLang="en-US" dirty="0"/>
              <a:t>finally {</a:t>
            </a:r>
          </a:p>
          <a:p>
            <a:pPr marL="128016" lvl="1" indent="0">
              <a:buNone/>
            </a:pPr>
            <a:r>
              <a:rPr lang="en-US" altLang="en-US" dirty="0"/>
              <a:t>…..  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D2168-6030-60B9-6675-2C8498A5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DC4C-4D59-16F1-5C98-D9AB81C2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36BF-1A3F-6D5C-94FA-A14732B9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19061"/>
            <a:ext cx="8229600" cy="3800739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Java throw keyword is used to explicitly throw an exception.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can throw either checked or </a:t>
            </a:r>
            <a:r>
              <a:rPr lang="en-US" altLang="en-US" dirty="0" err="1">
                <a:latin typeface="Calibri" panose="020F0502020204030204" pitchFamily="34" charset="0"/>
              </a:rPr>
              <a:t>uncheked</a:t>
            </a:r>
            <a:r>
              <a:rPr lang="en-US" altLang="en-US" dirty="0">
                <a:latin typeface="Calibri" panose="020F0502020204030204" pitchFamily="34" charset="0"/>
              </a:rPr>
              <a:t> exception in java by throw keyword. The throw keyword is mainly used to throw custom exception.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Syntax:</a:t>
            </a:r>
          </a:p>
          <a:p>
            <a:pPr lvl="1"/>
            <a:r>
              <a:rPr lang="en-US" altLang="en-US" dirty="0"/>
              <a:t>throw exception;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C0486-639D-B483-8C11-ECD7E135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3A36C33-E683-84F8-0759-B5DDEBAEEE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2000" y="762000"/>
            <a:ext cx="8229600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689DCD6-E13F-7523-305C-38B9DA9DFA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229600" cy="4876800"/>
          </a:xfrm>
        </p:spPr>
        <p:txBody>
          <a:bodyPr vert="horz" lIns="45720" tIns="45720" rIns="4572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public class </a:t>
            </a:r>
            <a:r>
              <a:rPr lang="en-US" altLang="en-US" dirty="0" err="1">
                <a:latin typeface="Calibri" panose="020F0502020204030204" pitchFamily="34" charset="0"/>
              </a:rPr>
              <a:t>TestThrow</a:t>
            </a:r>
            <a:endParaRPr lang="en-US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static void validate(int age){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	if(age&lt;18) throw new </a:t>
            </a:r>
            <a:r>
              <a:rPr lang="en-US" altLang="en-US" dirty="0" err="1">
                <a:latin typeface="Calibri" panose="020F0502020204030204" pitchFamily="34" charset="0"/>
              </a:rPr>
              <a:t>ArithmeticException</a:t>
            </a:r>
            <a:r>
              <a:rPr lang="en-US" altLang="en-US" dirty="0">
                <a:latin typeface="Calibri" panose="020F0502020204030204" pitchFamily="34" charset="0"/>
              </a:rPr>
              <a:t>("not valid");  </a:t>
            </a:r>
            <a:r>
              <a:rPr lang="en-US" altLang="en-US" dirty="0"/>
              <a:t>	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sz="2100" dirty="0">
                <a:latin typeface="Calibri" panose="020F0502020204030204" pitchFamily="34" charset="0"/>
              </a:rPr>
              <a:t>else </a:t>
            </a:r>
            <a:r>
              <a:rPr lang="en-US" altLang="en-US" dirty="0" err="1">
                <a:latin typeface="Calibri" panose="020F0502020204030204" pitchFamily="34" charset="0"/>
              </a:rPr>
              <a:t>System.out.println</a:t>
            </a:r>
            <a:r>
              <a:rPr lang="en-US" altLang="en-US" dirty="0">
                <a:latin typeface="Calibri" panose="020F0502020204030204" pitchFamily="34" charset="0"/>
              </a:rPr>
              <a:t>("welcome to vote");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sz="21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public static void main(String </a:t>
            </a:r>
            <a:r>
              <a:rPr lang="en-US" altLang="en-US" dirty="0" err="1">
                <a:latin typeface="Calibri" panose="020F0502020204030204" pitchFamily="34" charset="0"/>
              </a:rPr>
              <a:t>args</a:t>
            </a:r>
            <a:r>
              <a:rPr lang="en-US" altLang="en-US" dirty="0">
                <a:latin typeface="Calibri" panose="020F0502020204030204" pitchFamily="34" charset="0"/>
              </a:rPr>
              <a:t>[]){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	try{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		validate(13);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	} catch(</a:t>
            </a:r>
            <a:r>
              <a:rPr lang="en-US" altLang="en-US" dirty="0" err="1">
                <a:latin typeface="Calibri" panose="020F0502020204030204" pitchFamily="34" charset="0"/>
              </a:rPr>
              <a:t>ArithmeticException</a:t>
            </a:r>
            <a:r>
              <a:rPr lang="en-US" altLang="en-US" dirty="0">
                <a:latin typeface="Calibri" panose="020F0502020204030204" pitchFamily="34" charset="0"/>
              </a:rPr>
              <a:t> e) 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		</a:t>
            </a:r>
            <a:r>
              <a:rPr lang="en-US" altLang="en-US" dirty="0" err="1">
                <a:latin typeface="Calibri" panose="020F0502020204030204" pitchFamily="34" charset="0"/>
              </a:rPr>
              <a:t>System.out.println</a:t>
            </a:r>
            <a:r>
              <a:rPr lang="en-US" altLang="en-US" dirty="0">
                <a:latin typeface="Calibri" panose="020F0502020204030204" pitchFamily="34" charset="0"/>
              </a:rPr>
              <a:t>(”error :”+e);			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	}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	</a:t>
            </a:r>
            <a:r>
              <a:rPr lang="en-US" altLang="en-US" dirty="0" err="1">
                <a:latin typeface="Calibri" panose="020F0502020204030204" pitchFamily="34" charset="0"/>
              </a:rPr>
              <a:t>System.out.println</a:t>
            </a:r>
            <a:r>
              <a:rPr lang="en-US" altLang="en-US" dirty="0">
                <a:latin typeface="Calibri" panose="020F0502020204030204" pitchFamily="34" charset="0"/>
              </a:rPr>
              <a:t>("rest of the code...");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	}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}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71E228-6355-4A76-A59D-60078813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0374-FDCA-2722-2789-EAD9C869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1" y="661217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72D0-3E45-D8A3-6A07-F75620BD2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11639"/>
            <a:ext cx="8229600" cy="4525963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Java throws keyword is used to declare an exception.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a method does not handle a checked exception, the method must declare it using the throws keyword.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Syntax:</a:t>
            </a:r>
          </a:p>
          <a:p>
            <a:pPr marL="128016" lvl="1" indent="0">
              <a:buNone/>
            </a:pPr>
            <a:r>
              <a:rPr lang="en-US" altLang="en-US" dirty="0"/>
              <a:t>void check() throws </a:t>
            </a:r>
            <a:r>
              <a:rPr lang="en-US" altLang="en-US" dirty="0" err="1"/>
              <a:t>exception_class_name</a:t>
            </a:r>
            <a:r>
              <a:rPr lang="en-US" altLang="en-US" dirty="0"/>
              <a:t> {</a:t>
            </a:r>
          </a:p>
          <a:p>
            <a:pPr marL="128016" lvl="1" indent="0">
              <a:buNone/>
            </a:pPr>
            <a:r>
              <a:rPr lang="en-US" altLang="en-US" dirty="0"/>
              <a:t>		//method code  </a:t>
            </a:r>
          </a:p>
          <a:p>
            <a:pPr marL="0" indent="0">
              <a:buNone/>
            </a:pPr>
            <a:r>
              <a:rPr lang="en-US" altLang="en-US" sz="1600" dirty="0"/>
              <a:t> 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77A43-65DE-3A26-AA9E-D16F822F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10C88C6-E5EF-6C19-7DF2-32B4DC8A24D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828625"/>
            <a:ext cx="82296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2FDCCD6-1654-2EA5-C5FF-175F54D7CC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68224"/>
            <a:ext cx="8229600" cy="4876800"/>
          </a:xfrm>
        </p:spPr>
        <p:txBody>
          <a:bodyPr vert="horz" lIns="45720" tIns="45720" rIns="45720" bIns="45720" rtlCol="0">
            <a:noAutofit/>
          </a:bodyPr>
          <a:lstStyle/>
          <a:p>
            <a:pPr marL="0" indent="0"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import </a:t>
            </a:r>
            <a:r>
              <a:rPr lang="en-US" altLang="en-US" sz="1200" dirty="0" err="1">
                <a:latin typeface="Calibri" panose="020F0502020204030204" pitchFamily="34" charset="0"/>
              </a:rPr>
              <a:t>java.io.IOException</a:t>
            </a:r>
            <a:r>
              <a:rPr lang="en-US" altLang="en-US" sz="1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class </a:t>
            </a:r>
            <a:r>
              <a:rPr lang="en-US" altLang="en-US" sz="1200" dirty="0" err="1">
                <a:latin typeface="Calibri" panose="020F0502020204030204" pitchFamily="34" charset="0"/>
              </a:rPr>
              <a:t>Testthrows</a:t>
            </a:r>
            <a:endParaRPr lang="en-US" altLang="en-US" sz="1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{ </a:t>
            </a: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  void check() throws </a:t>
            </a:r>
            <a:r>
              <a:rPr lang="en-US" altLang="en-US" sz="1200" dirty="0" err="1">
                <a:latin typeface="Calibri" panose="020F0502020204030204" pitchFamily="34" charset="0"/>
              </a:rPr>
              <a:t>IOException</a:t>
            </a:r>
            <a:r>
              <a:rPr lang="en-US" altLang="en-US" sz="1200" dirty="0">
                <a:latin typeface="Calibri" panose="020F0502020204030204" pitchFamily="34" charset="0"/>
              </a:rPr>
              <a:t>{  </a:t>
            </a: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    throw new </a:t>
            </a:r>
            <a:r>
              <a:rPr lang="en-US" altLang="en-US" sz="1200" dirty="0" err="1">
                <a:latin typeface="Calibri" panose="020F0502020204030204" pitchFamily="34" charset="0"/>
              </a:rPr>
              <a:t>IOException</a:t>
            </a:r>
            <a:r>
              <a:rPr lang="en-US" altLang="en-US" sz="1200" dirty="0">
                <a:latin typeface="Calibri" panose="020F0502020204030204" pitchFamily="34" charset="0"/>
              </a:rPr>
              <a:t>("device error");//checked exception  </a:t>
            </a: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  }  </a:t>
            </a: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  void n() throws </a:t>
            </a:r>
            <a:r>
              <a:rPr lang="en-US" altLang="en-US" sz="1200" dirty="0" err="1">
                <a:latin typeface="Calibri" panose="020F0502020204030204" pitchFamily="34" charset="0"/>
              </a:rPr>
              <a:t>IOException</a:t>
            </a:r>
            <a:r>
              <a:rPr lang="en-US" altLang="en-US" sz="1200" dirty="0">
                <a:latin typeface="Calibri" panose="020F0502020204030204" pitchFamily="34" charset="0"/>
              </a:rPr>
              <a:t>{  </a:t>
            </a: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    check();</a:t>
            </a: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  }  </a:t>
            </a: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  void p(){  </a:t>
            </a: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   try{   n();  }</a:t>
            </a: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   catch(Exception e){</a:t>
            </a:r>
            <a:r>
              <a:rPr lang="en-US" altLang="en-US" sz="1200" dirty="0" err="1">
                <a:latin typeface="Calibri" panose="020F0502020204030204" pitchFamily="34" charset="0"/>
              </a:rPr>
              <a:t>System.out.println</a:t>
            </a:r>
            <a:r>
              <a:rPr lang="en-US" altLang="en-US" sz="1200" dirty="0">
                <a:latin typeface="Calibri" panose="020F0502020204030204" pitchFamily="34" charset="0"/>
              </a:rPr>
              <a:t>("exception handled");}  </a:t>
            </a: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ECE15F-EC28-2868-C086-2C27EC58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B5D2-C63F-DE8F-F680-4956E89D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User defined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E8C3-AC73-723E-C8B1-46A5C083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2640"/>
            <a:ext cx="7290055" cy="4023360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</a:t>
            </a:r>
            <a:r>
              <a:rPr lang="en-US" altLang="en-US" dirty="0" err="1">
                <a:latin typeface="Calibri" panose="020F0502020204030204" pitchFamily="34" charset="0"/>
              </a:rPr>
              <a:t>WrongInputException</a:t>
            </a:r>
            <a:r>
              <a:rPr lang="en-US" altLang="en-US" dirty="0">
                <a:latin typeface="Calibri" panose="020F0502020204030204" pitchFamily="34" charset="0"/>
              </a:rPr>
              <a:t> extends Exception {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</a:t>
            </a:r>
            <a:r>
              <a:rPr lang="en-US" altLang="en-US" dirty="0" err="1">
                <a:latin typeface="Calibri" panose="020F0502020204030204" pitchFamily="34" charset="0"/>
              </a:rPr>
              <a:t>WrongInputException</a:t>
            </a:r>
            <a:r>
              <a:rPr lang="en-US" altLang="en-US" dirty="0">
                <a:latin typeface="Calibri" panose="020F0502020204030204" pitchFamily="34" charset="0"/>
              </a:rPr>
              <a:t>(String s) {</a:t>
            </a:r>
          </a:p>
          <a:p>
            <a:pPr marL="0" indent="0">
              <a:buNone/>
            </a:pPr>
            <a:r>
              <a:rPr lang="ro-RO" altLang="en-US" dirty="0">
                <a:latin typeface="Calibri" panose="020F0502020204030204" pitchFamily="34" charset="0"/>
              </a:rPr>
              <a:t>      super(s);</a:t>
            </a:r>
          </a:p>
          <a:p>
            <a:pPr marL="0" indent="0">
              <a:buNone/>
            </a:pPr>
            <a:r>
              <a:rPr lang="de-DE" altLang="en-US" dirty="0">
                <a:latin typeface="Calibri" panose="020F0502020204030204" pitchFamily="34" charset="0"/>
              </a:rPr>
              <a:t>   }</a:t>
            </a:r>
          </a:p>
          <a:p>
            <a:pPr marL="0" indent="0">
              <a:buNone/>
            </a:pPr>
            <a:r>
              <a:rPr lang="de-DE" altLang="en-US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de-DE" altLang="en-US" dirty="0" err="1">
                <a:latin typeface="Calibri" panose="020F0502020204030204" pitchFamily="34" charset="0"/>
              </a:rPr>
              <a:t>class</a:t>
            </a:r>
            <a:r>
              <a:rPr lang="de-DE" altLang="en-US" dirty="0">
                <a:latin typeface="Calibri" panose="020F0502020204030204" pitchFamily="34" charset="0"/>
              </a:rPr>
              <a:t> Input {</a:t>
            </a:r>
          </a:p>
          <a:p>
            <a:pPr marL="0" indent="0">
              <a:buNone/>
            </a:pPr>
            <a:r>
              <a:rPr lang="de-DE" altLang="en-US" dirty="0">
                <a:latin typeface="Calibri" panose="020F0502020204030204" pitchFamily="34" charset="0"/>
              </a:rPr>
              <a:t>   </a:t>
            </a:r>
            <a:r>
              <a:rPr lang="de-DE" altLang="en-US" dirty="0" err="1">
                <a:latin typeface="Calibri" panose="020F0502020204030204" pitchFamily="34" charset="0"/>
              </a:rPr>
              <a:t>void</a:t>
            </a:r>
            <a:r>
              <a:rPr lang="de-DE" altLang="en-US" dirty="0">
                <a:latin typeface="Calibri" panose="020F0502020204030204" pitchFamily="34" charset="0"/>
              </a:rPr>
              <a:t> </a:t>
            </a:r>
            <a:r>
              <a:rPr lang="de-DE" altLang="en-US" dirty="0" err="1">
                <a:latin typeface="Calibri" panose="020F0502020204030204" pitchFamily="34" charset="0"/>
              </a:rPr>
              <a:t>method</a:t>
            </a:r>
            <a:r>
              <a:rPr lang="de-DE" altLang="en-US" dirty="0">
                <a:latin typeface="Calibri" panose="020F0502020204030204" pitchFamily="34" charset="0"/>
              </a:rPr>
              <a:t>() </a:t>
            </a:r>
            <a:r>
              <a:rPr lang="de-DE" altLang="en-US" dirty="0" err="1">
                <a:latin typeface="Calibri" panose="020F0502020204030204" pitchFamily="34" charset="0"/>
              </a:rPr>
              <a:t>throws</a:t>
            </a:r>
            <a:r>
              <a:rPr lang="de-DE" altLang="en-US" dirty="0">
                <a:latin typeface="Calibri" panose="020F0502020204030204" pitchFamily="34" charset="0"/>
              </a:rPr>
              <a:t> </a:t>
            </a:r>
            <a:r>
              <a:rPr lang="de-DE" altLang="en-US" dirty="0" err="1">
                <a:latin typeface="Calibri" panose="020F0502020204030204" pitchFamily="34" charset="0"/>
              </a:rPr>
              <a:t>WrongInputException</a:t>
            </a:r>
            <a:r>
              <a:rPr lang="de-DE" altLang="en-US" dirty="0">
                <a:latin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de-DE" altLang="en-US" dirty="0">
                <a:latin typeface="Calibri" panose="020F0502020204030204" pitchFamily="34" charset="0"/>
              </a:rPr>
              <a:t>      </a:t>
            </a:r>
            <a:r>
              <a:rPr lang="de-DE" altLang="en-US" dirty="0" err="1">
                <a:latin typeface="Calibri" panose="020F0502020204030204" pitchFamily="34" charset="0"/>
              </a:rPr>
              <a:t>throw</a:t>
            </a:r>
            <a:r>
              <a:rPr lang="de-DE" altLang="en-US" dirty="0">
                <a:latin typeface="Calibri" panose="020F0502020204030204" pitchFamily="34" charset="0"/>
              </a:rPr>
              <a:t> </a:t>
            </a:r>
            <a:r>
              <a:rPr lang="de-DE" altLang="en-US" dirty="0" err="1">
                <a:latin typeface="Calibri" panose="020F0502020204030204" pitchFamily="34" charset="0"/>
              </a:rPr>
              <a:t>new</a:t>
            </a:r>
            <a:r>
              <a:rPr lang="de-DE" altLang="en-US" dirty="0">
                <a:latin typeface="Calibri" panose="020F0502020204030204" pitchFamily="34" charset="0"/>
              </a:rPr>
              <a:t> </a:t>
            </a:r>
            <a:r>
              <a:rPr lang="de-DE" altLang="en-US" dirty="0" err="1">
                <a:latin typeface="Calibri" panose="020F0502020204030204" pitchFamily="34" charset="0"/>
              </a:rPr>
              <a:t>WrongInputException</a:t>
            </a:r>
            <a:r>
              <a:rPr lang="de-DE" altLang="en-US" dirty="0">
                <a:latin typeface="Calibri" panose="020F0502020204030204" pitchFamily="34" charset="0"/>
              </a:rPr>
              <a:t>("</a:t>
            </a:r>
            <a:r>
              <a:rPr lang="de-DE" altLang="en-US" dirty="0" err="1">
                <a:latin typeface="Calibri" panose="020F0502020204030204" pitchFamily="34" charset="0"/>
              </a:rPr>
              <a:t>Wrong</a:t>
            </a:r>
            <a:r>
              <a:rPr lang="de-DE" altLang="en-US" dirty="0">
                <a:latin typeface="Calibri" panose="020F0502020204030204" pitchFamily="34" charset="0"/>
              </a:rPr>
              <a:t> </a:t>
            </a:r>
            <a:r>
              <a:rPr lang="de-DE" altLang="en-US" dirty="0" err="1">
                <a:latin typeface="Calibri" panose="020F0502020204030204" pitchFamily="34" charset="0"/>
              </a:rPr>
              <a:t>input</a:t>
            </a:r>
            <a:r>
              <a:rPr lang="de-DE" altLang="en-US" dirty="0">
                <a:latin typeface="Calibri" panose="020F0502020204030204" pitchFamily="34" charset="0"/>
              </a:rPr>
              <a:t>");</a:t>
            </a:r>
          </a:p>
          <a:p>
            <a:pPr marL="0" indent="0">
              <a:buNone/>
            </a:pPr>
            <a:r>
              <a:rPr lang="de-DE" altLang="en-US" dirty="0">
                <a:latin typeface="Calibri" panose="020F0502020204030204" pitchFamily="34" charset="0"/>
              </a:rPr>
              <a:t>   }</a:t>
            </a:r>
          </a:p>
          <a:p>
            <a:pPr marL="0" indent="0">
              <a:buNone/>
            </a:pPr>
            <a:r>
              <a:rPr lang="de-DE" altLang="en-US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CAA84-5F8A-9EC1-E292-7D2D4194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{DD34A112-F703-9149-BD30-680F8AFE10C6}tf10001061</Template>
  <TotalTime>3443</TotalTime>
  <Words>612</Words>
  <Application>Microsoft Macintosh PowerPoint</Application>
  <PresentationFormat>On-screen Show (4:3)</PresentationFormat>
  <Paragraphs>119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Courier New</vt:lpstr>
      <vt:lpstr>Tahoma</vt:lpstr>
      <vt:lpstr>Tw Cen MT</vt:lpstr>
      <vt:lpstr>Tw Cen MT Condensed</vt:lpstr>
      <vt:lpstr>Wingdings 3</vt:lpstr>
      <vt:lpstr>Integral</vt:lpstr>
      <vt:lpstr>Java - Exceptions</vt:lpstr>
      <vt:lpstr>Java-Exceptions</vt:lpstr>
      <vt:lpstr>Try Catch</vt:lpstr>
      <vt:lpstr>Finally</vt:lpstr>
      <vt:lpstr>Throw</vt:lpstr>
      <vt:lpstr>Example</vt:lpstr>
      <vt:lpstr>Throws</vt:lpstr>
      <vt:lpstr>Example</vt:lpstr>
      <vt:lpstr>User defined Exception</vt:lpstr>
      <vt:lpstr>User defined Exception</vt:lpstr>
      <vt:lpstr>Class Exercises 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KP_User</dc:creator>
  <cp:lastModifiedBy>vinay chowdary duvvada</cp:lastModifiedBy>
  <cp:revision>155</cp:revision>
  <dcterms:created xsi:type="dcterms:W3CDTF">2006-07-02T01:21:38Z</dcterms:created>
  <dcterms:modified xsi:type="dcterms:W3CDTF">2022-10-03T05:21:03Z</dcterms:modified>
</cp:coreProperties>
</file>