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371" r:id="rId4"/>
    <p:sldId id="321" r:id="rId5"/>
    <p:sldId id="392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8"/>
    <p:restoredTop sz="94845"/>
  </p:normalViewPr>
  <p:slideViewPr>
    <p:cSldViewPr snapToGrid="0">
      <p:cViewPr varScale="1">
        <p:scale>
          <a:sx n="108" d="100"/>
          <a:sy n="108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svg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2.svg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4.svg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4.svg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1866406"/>
            <a:ext cx="8305800" cy="3681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a Version Control System?</a:t>
            </a:r>
            <a:endParaRPr lang="en-US" altLang="en-US" dirty="0"/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Why do we need a version control system?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are the different version control systems?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is a Version Control System?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1205345" y="1981200"/>
            <a:ext cx="551411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Version control systems (VCS) are software tools that help manage changes to a set of files or a collection of code. </a:t>
            </a:r>
          </a:p>
          <a:p>
            <a:r>
              <a:rPr lang="en-US" dirty="0"/>
              <a:t>They track the history of modifications made to files, compare changes.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185D582-40A4-C992-1746-381627E5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6347" y="2158060"/>
            <a:ext cx="1891306" cy="1891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92D23-FFE5-1205-53E6-9B0C1D5DCD68}"/>
              </a:ext>
            </a:extLst>
          </p:cNvPr>
          <p:cNvSpPr txBox="1"/>
          <p:nvPr/>
        </p:nvSpPr>
        <p:spPr>
          <a:xfrm>
            <a:off x="7383990" y="408305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1.0</a:t>
            </a:r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43BE5478-BD85-9473-9B85-03BD5D39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4649" y="2438050"/>
            <a:ext cx="1891306" cy="1891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97AE2-D725-56A1-AA93-1B1910FC0CF7}"/>
              </a:ext>
            </a:extLst>
          </p:cNvPr>
          <p:cNvSpPr txBox="1"/>
          <p:nvPr/>
        </p:nvSpPr>
        <p:spPr>
          <a:xfrm>
            <a:off x="8812292" y="436304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1.1</a:t>
            </a:r>
          </a:p>
        </p:txBody>
      </p:sp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6432710A-A020-2B59-DFFF-FD380DB71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4218" y="2803100"/>
            <a:ext cx="1891306" cy="18913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9B10E2-3536-1069-FE61-0C121DCE9B47}"/>
              </a:ext>
            </a:extLst>
          </p:cNvPr>
          <p:cNvSpPr txBox="1"/>
          <p:nvPr/>
        </p:nvSpPr>
        <p:spPr>
          <a:xfrm>
            <a:off x="10261861" y="4728094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2.0</a:t>
            </a:r>
          </a:p>
        </p:txBody>
      </p:sp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492C1184-0AA9-C035-0821-C1D0962E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7951706" y="1789695"/>
            <a:ext cx="914400" cy="914400"/>
          </a:xfrm>
          <a:prstGeom prst="rect">
            <a:avLst/>
          </a:prstGeom>
        </p:spPr>
      </p:pic>
      <p:pic>
        <p:nvPicPr>
          <p:cNvPr id="17" name="Graphic 16" descr="Arrow: Rotate right with solid fill">
            <a:extLst>
              <a:ext uri="{FF2B5EF4-FFF2-40B4-BE49-F238E27FC236}">
                <a16:creationId xmlns:a16="http://schemas.microsoft.com/office/drawing/2014/main" id="{1BB3156E-5B47-E87F-6FE8-0132216E3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9529344" y="2160497"/>
            <a:ext cx="914400" cy="914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Why do we need a Version Control System?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1205345" y="1981200"/>
            <a:ext cx="5514110" cy="45259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Version control systems allow us to keep track of changes made to files and projects over 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dirty="0"/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185D582-40A4-C992-1746-381627E5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7908" y="2180949"/>
            <a:ext cx="1470998" cy="1470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92D23-FFE5-1205-53E6-9B0C1D5DCD68}"/>
              </a:ext>
            </a:extLst>
          </p:cNvPr>
          <p:cNvSpPr txBox="1"/>
          <p:nvPr/>
        </p:nvSpPr>
        <p:spPr>
          <a:xfrm>
            <a:off x="7287408" y="3600197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1.0</a:t>
            </a:r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43BE5478-BD85-9473-9B85-03BD5D39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906" y="2498531"/>
            <a:ext cx="1470998" cy="1470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97AE2-D725-56A1-AA93-1B1910FC0CF7}"/>
              </a:ext>
            </a:extLst>
          </p:cNvPr>
          <p:cNvSpPr txBox="1"/>
          <p:nvPr/>
        </p:nvSpPr>
        <p:spPr>
          <a:xfrm>
            <a:off x="8665940" y="3943999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1.1</a:t>
            </a:r>
          </a:p>
        </p:txBody>
      </p:sp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492C1184-0AA9-C035-0821-C1D0962E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8226">
            <a:off x="7951706" y="1789695"/>
            <a:ext cx="914400" cy="914400"/>
          </a:xfrm>
          <a:prstGeom prst="rect">
            <a:avLst/>
          </a:prstGeom>
        </p:spPr>
      </p:pic>
      <p:pic>
        <p:nvPicPr>
          <p:cNvPr id="4" name="Graphic 3" descr="Arrow: Slight curve with solid fill">
            <a:extLst>
              <a:ext uri="{FF2B5EF4-FFF2-40B4-BE49-F238E27FC236}">
                <a16:creationId xmlns:a16="http://schemas.microsoft.com/office/drawing/2014/main" id="{033FA943-BC41-1FEF-1F58-9EBB74B14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43453" y="3287192"/>
            <a:ext cx="914400" cy="914400"/>
          </a:xfrm>
          <a:prstGeom prst="rect">
            <a:avLst/>
          </a:prstGeom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1A15CE65-FA8D-AE5C-C765-02555AC216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57853" y="2978688"/>
            <a:ext cx="1368613" cy="1368613"/>
          </a:xfrm>
          <a:prstGeom prst="rect">
            <a:avLst/>
          </a:prstGeom>
        </p:spPr>
      </p:pic>
      <p:pic>
        <p:nvPicPr>
          <p:cNvPr id="20" name="Graphic 19" descr="Thumbs Down with solid fill">
            <a:extLst>
              <a:ext uri="{FF2B5EF4-FFF2-40B4-BE49-F238E27FC236}">
                <a16:creationId xmlns:a16="http://schemas.microsoft.com/office/drawing/2014/main" id="{5B6ABC51-2847-AE8E-B94A-E41790B97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4157" y="2138248"/>
            <a:ext cx="914400" cy="914400"/>
          </a:xfrm>
          <a:prstGeom prst="rect">
            <a:avLst/>
          </a:prstGeom>
        </p:spPr>
      </p:pic>
      <p:pic>
        <p:nvPicPr>
          <p:cNvPr id="23" name="Graphic 22" descr="Arrow: Rotate right with solid fill">
            <a:extLst>
              <a:ext uri="{FF2B5EF4-FFF2-40B4-BE49-F238E27FC236}">
                <a16:creationId xmlns:a16="http://schemas.microsoft.com/office/drawing/2014/main" id="{2595CFA4-3C8D-D6A1-459F-DE1AB031C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857522" y="3784863"/>
            <a:ext cx="914400" cy="914400"/>
          </a:xfrm>
          <a:prstGeom prst="rect">
            <a:avLst/>
          </a:prstGeom>
        </p:spPr>
      </p:pic>
      <p:sp>
        <p:nvSpPr>
          <p:cNvPr id="28" name="U-Turn Arrow 27">
            <a:extLst>
              <a:ext uri="{FF2B5EF4-FFF2-40B4-BE49-F238E27FC236}">
                <a16:creationId xmlns:a16="http://schemas.microsoft.com/office/drawing/2014/main" id="{87C0F7A7-D892-8BCE-1BDF-EAFB112F840F}"/>
              </a:ext>
            </a:extLst>
          </p:cNvPr>
          <p:cNvSpPr/>
          <p:nvPr/>
        </p:nvSpPr>
        <p:spPr>
          <a:xfrm rot="10800000" flipH="1">
            <a:off x="7663520" y="4262552"/>
            <a:ext cx="3690280" cy="569628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7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are the different version control systems?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5" y="1690688"/>
            <a:ext cx="5225936" cy="480218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Centralized Version Control Systems (CVCS): </a:t>
            </a:r>
          </a:p>
          <a:p>
            <a:pPr marL="0" indent="0">
              <a:buNone/>
            </a:pPr>
            <a:r>
              <a:rPr lang="en-US" dirty="0"/>
              <a:t>A central server that stores the entire codebase and version history. </a:t>
            </a:r>
          </a:p>
          <a:p>
            <a:r>
              <a:rPr lang="en-US" dirty="0"/>
              <a:t>Concurrent Versions System (CVS), Apache Subversion (SVN).</a:t>
            </a:r>
          </a:p>
        </p:txBody>
      </p:sp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3E823AA8-F76E-2616-1895-C6C85FDF5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0293" y="3556614"/>
            <a:ext cx="951694" cy="951694"/>
          </a:xfrm>
          <a:prstGeom prst="rect">
            <a:avLst/>
          </a:prstGeom>
        </p:spPr>
      </p:pic>
      <p:pic>
        <p:nvPicPr>
          <p:cNvPr id="14" name="Graphic 13" descr="Programmer male outline">
            <a:extLst>
              <a:ext uri="{FF2B5EF4-FFF2-40B4-BE49-F238E27FC236}">
                <a16:creationId xmlns:a16="http://schemas.microsoft.com/office/drawing/2014/main" id="{9DB51579-F7E9-3CC5-D8CB-AD1D838E9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6201" y="2032816"/>
            <a:ext cx="526099" cy="526099"/>
          </a:xfrm>
          <a:prstGeom prst="rect">
            <a:avLst/>
          </a:prstGeom>
        </p:spPr>
      </p:pic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593ED26B-6235-F125-7BEF-67C886097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78954" y="3753625"/>
            <a:ext cx="526097" cy="526097"/>
          </a:xfrm>
          <a:prstGeom prst="rect">
            <a:avLst/>
          </a:prstGeom>
        </p:spPr>
      </p:pic>
      <p:pic>
        <p:nvPicPr>
          <p:cNvPr id="19" name="Graphic 18" descr="Programmer female with solid fill">
            <a:extLst>
              <a:ext uri="{FF2B5EF4-FFF2-40B4-BE49-F238E27FC236}">
                <a16:creationId xmlns:a16="http://schemas.microsoft.com/office/drawing/2014/main" id="{CA003627-155D-C1F3-488E-CEBB9162B4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7915" y="5260788"/>
            <a:ext cx="526098" cy="526098"/>
          </a:xfrm>
          <a:prstGeom prst="rect">
            <a:avLst/>
          </a:prstGeom>
        </p:spPr>
      </p:pic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7F4A24BA-E2CF-C809-D934-366F3D13B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43529" y="3769411"/>
            <a:ext cx="526099" cy="526099"/>
          </a:xfrm>
          <a:prstGeom prst="rect">
            <a:avLst/>
          </a:prstGeom>
        </p:spPr>
      </p:pic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2D4FF922-D123-ED3D-9FFF-A2A1A526F1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556356">
            <a:off x="7959606" y="4764470"/>
            <a:ext cx="1844438" cy="526100"/>
          </a:xfrm>
          <a:prstGeom prst="rect">
            <a:avLst/>
          </a:prstGeom>
        </p:spPr>
      </p:pic>
      <p:pic>
        <p:nvPicPr>
          <p:cNvPr id="35" name="Graphic 34" descr="Paper with solid fill">
            <a:extLst>
              <a:ext uri="{FF2B5EF4-FFF2-40B4-BE49-F238E27FC236}">
                <a16:creationId xmlns:a16="http://schemas.microsoft.com/office/drawing/2014/main" id="{EE421181-F223-F401-474D-070DE37CD9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70447" y="3016776"/>
            <a:ext cx="526099" cy="526099"/>
          </a:xfrm>
          <a:prstGeom prst="rect">
            <a:avLst/>
          </a:prstGeom>
        </p:spPr>
      </p:pic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049DD689-026D-EBD4-5E4A-AACF8E6C5CA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26827" y="3030515"/>
            <a:ext cx="526099" cy="526099"/>
          </a:xfrm>
          <a:prstGeom prst="rect">
            <a:avLst/>
          </a:prstGeom>
        </p:spPr>
      </p:pic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C11CEDCD-1834-B342-CA7D-4D1D6B2118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2257988">
            <a:off x="7844777" y="4871589"/>
            <a:ext cx="1844438" cy="526100"/>
          </a:xfrm>
          <a:prstGeom prst="rect">
            <a:avLst/>
          </a:prstGeom>
        </p:spPr>
      </p:pic>
      <p:pic>
        <p:nvPicPr>
          <p:cNvPr id="4" name="Graphic 3" descr="Arrow Right with solid fill">
            <a:extLst>
              <a:ext uri="{FF2B5EF4-FFF2-40B4-BE49-F238E27FC236}">
                <a16:creationId xmlns:a16="http://schemas.microsoft.com/office/drawing/2014/main" id="{37126FF6-910A-FF46-AF37-3B046D5865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8226526" y="3956845"/>
            <a:ext cx="1844438" cy="526100"/>
          </a:xfrm>
          <a:prstGeom prst="rect">
            <a:avLst/>
          </a:prstGeom>
        </p:spPr>
      </p:pic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52B02B6A-1C17-4CE9-07C8-5AAF34DC36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6830" y="3753622"/>
            <a:ext cx="1844438" cy="526100"/>
          </a:xfrm>
          <a:prstGeom prst="rect">
            <a:avLst/>
          </a:prstGeom>
        </p:spPr>
      </p:pic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C524389A-CB95-08C3-4FDB-8851E9F86A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042056">
            <a:off x="8002743" y="2653695"/>
            <a:ext cx="1844438" cy="5261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0C23883B-0CE2-3C58-6FA0-CA48B62B93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866706">
            <a:off x="8000764" y="2390455"/>
            <a:ext cx="1844438" cy="5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9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What are the different version control systems?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5" y="1690688"/>
            <a:ext cx="5225936" cy="480218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Distributed Version Control Systems (DVCS):</a:t>
            </a:r>
          </a:p>
          <a:p>
            <a:pPr marL="0" indent="0">
              <a:buNone/>
            </a:pPr>
            <a:r>
              <a:rPr lang="en-US" dirty="0"/>
              <a:t>Each developer has a complete copy of the codebase, including its full history, on their local machine.</a:t>
            </a:r>
          </a:p>
          <a:p>
            <a:r>
              <a:rPr lang="en-US" dirty="0"/>
              <a:t>Git, Mercurial.</a:t>
            </a:r>
          </a:p>
        </p:txBody>
      </p:sp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58FA56B1-086B-30F3-8DC6-F1FF1F42C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0293" y="3520986"/>
            <a:ext cx="951694" cy="951694"/>
          </a:xfrm>
          <a:prstGeom prst="rect">
            <a:avLst/>
          </a:prstGeom>
        </p:spPr>
      </p:pic>
      <p:pic>
        <p:nvPicPr>
          <p:cNvPr id="4" name="Graphic 3" descr="Programmer male outline">
            <a:extLst>
              <a:ext uri="{FF2B5EF4-FFF2-40B4-BE49-F238E27FC236}">
                <a16:creationId xmlns:a16="http://schemas.microsoft.com/office/drawing/2014/main" id="{346F7AEA-BD60-245E-50E9-88B18E5A0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6201" y="1997188"/>
            <a:ext cx="526099" cy="526099"/>
          </a:xfrm>
          <a:prstGeom prst="rect">
            <a:avLst/>
          </a:prstGeom>
        </p:spPr>
      </p:pic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0D92B4F4-7D0F-0BB3-A58D-048A9D5253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78954" y="3717997"/>
            <a:ext cx="526097" cy="526097"/>
          </a:xfrm>
          <a:prstGeom prst="rect">
            <a:avLst/>
          </a:prstGeom>
        </p:spPr>
      </p:pic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6CEE1679-DDCF-F656-DB75-A86315276D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7915" y="5225160"/>
            <a:ext cx="526098" cy="526098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F8CD07BB-6A6E-C8C1-ACF2-EF206C0261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556356">
            <a:off x="7959606" y="4728842"/>
            <a:ext cx="1844438" cy="526100"/>
          </a:xfrm>
          <a:prstGeom prst="rect">
            <a:avLst/>
          </a:prstGeom>
        </p:spPr>
      </p:pic>
      <p:pic>
        <p:nvPicPr>
          <p:cNvPr id="11" name="Graphic 10" descr="Paper with solid fill">
            <a:extLst>
              <a:ext uri="{FF2B5EF4-FFF2-40B4-BE49-F238E27FC236}">
                <a16:creationId xmlns:a16="http://schemas.microsoft.com/office/drawing/2014/main" id="{4AA8AB98-A95C-8540-FB90-C62B9103B6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70447" y="2981148"/>
            <a:ext cx="526099" cy="526099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E4B5FE68-C5F1-BD2D-32FD-C6FE4E5245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26827" y="2994887"/>
            <a:ext cx="526099" cy="526099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130E9CF9-99B9-6D9F-B272-30D5A0E331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2257988">
            <a:off x="7844777" y="4835961"/>
            <a:ext cx="1844438" cy="526100"/>
          </a:xfrm>
          <a:prstGeom prst="rect">
            <a:avLst/>
          </a:prstGeom>
        </p:spPr>
      </p:pic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AEB8F5CE-EFEB-DCCC-2144-0155AA26B2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226526" y="3921217"/>
            <a:ext cx="1844438" cy="526100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7C8624E2-D82F-D41F-1389-0371A9D798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6830" y="3717994"/>
            <a:ext cx="1844438" cy="526100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BC9554FD-EBE0-42FB-97E3-586CB78077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9042056">
            <a:off x="8002743" y="2618067"/>
            <a:ext cx="1844438" cy="526100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A0AA0572-B95B-D253-31E9-B1119ADA73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866706">
            <a:off x="8000764" y="2354827"/>
            <a:ext cx="1844438" cy="526100"/>
          </a:xfrm>
          <a:prstGeom prst="rect">
            <a:avLst/>
          </a:prstGeom>
        </p:spPr>
      </p:pic>
      <p:pic>
        <p:nvPicPr>
          <p:cNvPr id="23" name="Graphic 22" descr="Document with solid fill">
            <a:extLst>
              <a:ext uri="{FF2B5EF4-FFF2-40B4-BE49-F238E27FC236}">
                <a16:creationId xmlns:a16="http://schemas.microsoft.com/office/drawing/2014/main" id="{F436CB21-4CD1-4F11-BC10-996469CA58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16140" y="3006572"/>
            <a:ext cx="526099" cy="526099"/>
          </a:xfrm>
          <a:prstGeom prst="rect">
            <a:avLst/>
          </a:prstGeom>
        </p:spPr>
      </p:pic>
      <p:pic>
        <p:nvPicPr>
          <p:cNvPr id="24" name="Graphic 23" descr="Paper with solid fill">
            <a:extLst>
              <a:ext uri="{FF2B5EF4-FFF2-40B4-BE49-F238E27FC236}">
                <a16:creationId xmlns:a16="http://schemas.microsoft.com/office/drawing/2014/main" id="{949A3B7C-23C4-A7E3-BF71-F3FF016CE1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37641" y="1744624"/>
            <a:ext cx="526099" cy="526099"/>
          </a:xfrm>
          <a:prstGeom prst="rect">
            <a:avLst/>
          </a:prstGeom>
        </p:spPr>
      </p:pic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072908B4-4F0F-18F7-5C5C-93763D6A5B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94021" y="1758363"/>
            <a:ext cx="526099" cy="526099"/>
          </a:xfrm>
          <a:prstGeom prst="rect">
            <a:avLst/>
          </a:prstGeom>
        </p:spPr>
      </p:pic>
      <p:pic>
        <p:nvPicPr>
          <p:cNvPr id="27" name="Graphic 26" descr="Document with solid fill">
            <a:extLst>
              <a:ext uri="{FF2B5EF4-FFF2-40B4-BE49-F238E27FC236}">
                <a16:creationId xmlns:a16="http://schemas.microsoft.com/office/drawing/2014/main" id="{27FBB21F-66C1-4714-E6C2-0DBC9F6392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783334" y="1770048"/>
            <a:ext cx="526099" cy="526099"/>
          </a:xfrm>
          <a:prstGeom prst="rect">
            <a:avLst/>
          </a:prstGeom>
        </p:spPr>
      </p:pic>
      <p:pic>
        <p:nvPicPr>
          <p:cNvPr id="28" name="Graphic 27" descr="Paper with solid fill">
            <a:extLst>
              <a:ext uri="{FF2B5EF4-FFF2-40B4-BE49-F238E27FC236}">
                <a16:creationId xmlns:a16="http://schemas.microsoft.com/office/drawing/2014/main" id="{0E620E98-3CBA-F78C-0D21-035DDFCADD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54322" y="3632743"/>
            <a:ext cx="526099" cy="526099"/>
          </a:xfrm>
          <a:prstGeom prst="rect">
            <a:avLst/>
          </a:prstGeom>
        </p:spPr>
      </p:pic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A1A0BD20-7711-E033-87E9-FB994602F6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10702" y="3646482"/>
            <a:ext cx="526099" cy="526099"/>
          </a:xfrm>
          <a:prstGeom prst="rect">
            <a:avLst/>
          </a:prstGeom>
        </p:spPr>
      </p:pic>
      <p:pic>
        <p:nvPicPr>
          <p:cNvPr id="36" name="Graphic 35" descr="Document with solid fill">
            <a:extLst>
              <a:ext uri="{FF2B5EF4-FFF2-40B4-BE49-F238E27FC236}">
                <a16:creationId xmlns:a16="http://schemas.microsoft.com/office/drawing/2014/main" id="{5DA882E2-8F67-AA49-C932-A758499852F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00015" y="3658167"/>
            <a:ext cx="526099" cy="526099"/>
          </a:xfrm>
          <a:prstGeom prst="rect">
            <a:avLst/>
          </a:prstGeom>
        </p:spPr>
      </p:pic>
      <p:pic>
        <p:nvPicPr>
          <p:cNvPr id="41" name="Graphic 40" descr="Paper with solid fill">
            <a:extLst>
              <a:ext uri="{FF2B5EF4-FFF2-40B4-BE49-F238E27FC236}">
                <a16:creationId xmlns:a16="http://schemas.microsoft.com/office/drawing/2014/main" id="{32FE9DD7-520A-4EC3-1A53-63AB1D9716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5009" y="5341867"/>
            <a:ext cx="526099" cy="526099"/>
          </a:xfrm>
          <a:prstGeom prst="rect">
            <a:avLst/>
          </a:prstGeom>
        </p:spPr>
      </p:pic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DF7A2603-ED0F-7A14-FBBB-6471C4EBEB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21389" y="5355606"/>
            <a:ext cx="526099" cy="526099"/>
          </a:xfrm>
          <a:prstGeom prst="rect">
            <a:avLst/>
          </a:prstGeom>
        </p:spPr>
      </p:pic>
      <p:pic>
        <p:nvPicPr>
          <p:cNvPr id="48" name="Graphic 47" descr="Document with solid fill">
            <a:extLst>
              <a:ext uri="{FF2B5EF4-FFF2-40B4-BE49-F238E27FC236}">
                <a16:creationId xmlns:a16="http://schemas.microsoft.com/office/drawing/2014/main" id="{4E1B423E-5E3A-C055-F942-9CF92F5C53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10702" y="5367291"/>
            <a:ext cx="526099" cy="526099"/>
          </a:xfrm>
          <a:prstGeom prst="rect">
            <a:avLst/>
          </a:prstGeom>
        </p:spPr>
      </p:pic>
      <p:pic>
        <p:nvPicPr>
          <p:cNvPr id="49" name="Graphic 48" descr="Arrow Right with solid fill">
            <a:extLst>
              <a:ext uri="{FF2B5EF4-FFF2-40B4-BE49-F238E27FC236}">
                <a16:creationId xmlns:a16="http://schemas.microsoft.com/office/drawing/2014/main" id="{B6BE5568-1798-AAA6-5422-2C3B09487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7353480">
            <a:off x="10166658" y="4568516"/>
            <a:ext cx="730083" cy="526100"/>
          </a:xfrm>
          <a:prstGeom prst="rect">
            <a:avLst/>
          </a:prstGeom>
        </p:spPr>
      </p:pic>
      <p:pic>
        <p:nvPicPr>
          <p:cNvPr id="50" name="Graphic 49" descr="Arrow Right with solid fill">
            <a:extLst>
              <a:ext uri="{FF2B5EF4-FFF2-40B4-BE49-F238E27FC236}">
                <a16:creationId xmlns:a16="http://schemas.microsoft.com/office/drawing/2014/main" id="{9351AE8B-5649-C184-5F1A-ACFE05E4E7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6594787">
            <a:off x="10022463" y="4521032"/>
            <a:ext cx="694859" cy="526100"/>
          </a:xfrm>
          <a:prstGeom prst="rect">
            <a:avLst/>
          </a:prstGeom>
        </p:spPr>
      </p:pic>
      <p:pic>
        <p:nvPicPr>
          <p:cNvPr id="64" name="Graphic 63" descr="Arrow Right with solid fill">
            <a:extLst>
              <a:ext uri="{FF2B5EF4-FFF2-40B4-BE49-F238E27FC236}">
                <a16:creationId xmlns:a16="http://schemas.microsoft.com/office/drawing/2014/main" id="{00C4F86F-3124-70E1-AE60-414C88E1B0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719254">
            <a:off x="9985943" y="2870302"/>
            <a:ext cx="694859" cy="526100"/>
          </a:xfrm>
          <a:prstGeom prst="rect">
            <a:avLst/>
          </a:prstGeom>
        </p:spPr>
      </p:pic>
      <p:pic>
        <p:nvPicPr>
          <p:cNvPr id="65" name="Graphic 64" descr="Arrow Right with solid fill">
            <a:extLst>
              <a:ext uri="{FF2B5EF4-FFF2-40B4-BE49-F238E27FC236}">
                <a16:creationId xmlns:a16="http://schemas.microsoft.com/office/drawing/2014/main" id="{7ADEC3F9-EE9B-3416-4100-C0726CEC2C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5438955">
            <a:off x="10167543" y="2810939"/>
            <a:ext cx="694859" cy="5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0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201</Words>
  <Application>Microsoft Macintosh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Söhne</vt:lpstr>
      <vt:lpstr>Office Theme</vt:lpstr>
      <vt:lpstr>1_Office Theme</vt:lpstr>
      <vt:lpstr>2_Office Theme</vt:lpstr>
      <vt:lpstr>Introduction</vt:lpstr>
      <vt:lpstr>Agenda</vt:lpstr>
      <vt:lpstr>What is a Version Control System?</vt:lpstr>
      <vt:lpstr>Why do we need a Version Control System?</vt:lpstr>
      <vt:lpstr>What are the different version control systems?</vt:lpstr>
      <vt:lpstr>What are the different version control systems?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67</cp:revision>
  <dcterms:created xsi:type="dcterms:W3CDTF">2023-04-22T18:11:12Z</dcterms:created>
  <dcterms:modified xsi:type="dcterms:W3CDTF">2023-09-03T18:19:16Z</dcterms:modified>
</cp:coreProperties>
</file>