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371" r:id="rId4"/>
    <p:sldId id="321" r:id="rId5"/>
    <p:sldId id="397" r:id="rId6"/>
    <p:sldId id="401" r:id="rId7"/>
    <p:sldId id="399" r:id="rId8"/>
    <p:sldId id="4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0CD"/>
    <a:srgbClr val="F5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0"/>
    <p:restoredTop sz="94830"/>
  </p:normalViewPr>
  <p:slideViewPr>
    <p:cSldViewPr snapToGrid="0">
      <p:cViewPr varScale="1">
        <p:scale>
          <a:sx n="89" d="100"/>
          <a:sy n="89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7BF4C-1AC5-8047-9CB7-F6FE835C9ED7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C1118-207A-2F4A-BE1B-12455BD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own the pictures in the presentation. Ownership goes to the original creators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283A9-9FF7-7641-AE58-9F7162BE401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1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14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7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5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4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17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35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7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7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894-C376-5539-0900-2C9FE59CD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5AAAC-733F-F136-24BF-F7497CC6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5E61-7CE6-1F92-099D-BD952FB7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0566-2D9A-8349-94CE-22DF369B8F3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B8BD-9686-0BB4-A2A6-F309E1CD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4A84-3F39-9E37-C7E4-B90F660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06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FC09-8AB4-79EA-9222-61B64384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F8B40-0856-6382-D549-4CE3D1DF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0A2-8908-C83A-6B42-7E0FA55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DED6-70D8-F640-A3FF-0DAAD5020B2E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A4F28-C36C-CDBF-E4A6-15247C0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51D5-60CA-D70B-21DE-6D2A7438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4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3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90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4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3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5EB-30E8-73BA-8250-EF5C6C24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8A551-77A7-359F-51AF-C77439EB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3220-1575-627F-FB34-64A534D6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BD7F-BEBD-8A4D-8771-D6866751C9CB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BE21-6A4D-EA5D-F2F8-8BE02DDD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E70B-A662-FAF0-2071-99BD2D60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06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1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0D86-557E-073E-294E-777996F8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F8A59-6C34-911A-B41B-DE0A0A561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A344-3E85-972D-C983-57D504BB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2A1C-DCCB-F942-B4C8-2616E50FC61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0927-7FAE-ACCF-EDBB-A8DE79B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878-F642-834B-18BF-7E4D3F39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5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24922-3F5B-669F-2C35-85DA0F82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0060-B227-3A87-E1EF-790F9B207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17B1-423B-BDFE-22BB-A66639AD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CBFF-73A1-A944-AFD4-F359C9557B10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AB57-64B7-20E4-E96D-D0FCBE58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A01-1276-79CB-A753-F02B47E6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1BD1-9DCD-02C4-271D-4811B74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F5FE-7B87-41E7-AAD2-0D676BE2F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5803D-6CE2-5A83-C911-DB0D04422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D0FE-CD83-2CE9-E282-6E33CD2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2173-0BAA-D644-B2E1-15CD564136DA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32EA-F88D-73FF-7B20-065F7571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2E2D1-A405-D43F-FA8F-AA4155E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5611-226D-D904-C66A-EEA11B3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58CE-3DC6-3E12-2856-70D5CD63C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39BA5-1335-5A2C-A453-6CF71660D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FB716-5DFA-DD88-DFA9-3E00A0CC1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92F90-9F7E-013B-AD3F-94A93326A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E462A-09BE-4117-9D00-447C1F7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57B8-75DE-F14E-B35F-7D7AA7D67DC5}" type="datetime1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AFFC-D84F-F323-3C94-E9EA5056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63909-6671-E416-7FFD-A178F67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CDDA-9B31-F652-DC94-3FEDCA6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7159-B66B-A59B-BE77-E97324F7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1BB6-5CF1-E946-8756-B969CA4EAC90}" type="datetime1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0E13-37FE-7E98-D4A0-CF2A876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CBB90-2D45-3BE6-A77C-F7771A15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E18-6E58-63C2-6991-9F0F935E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2C8E-4E5B-8D4D-9A2C-ED2D4214E42D}" type="datetime1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E0C33-FA6E-EEA5-B112-CC9A37C7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5659-923C-DC17-C96A-EFA58208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EF08-1511-8DBC-BF12-BD0176B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7347-E5A6-56F7-2F12-BFFA8E77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1B61-FC73-8110-493C-D94BE9A5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5E2F-FBA8-BCD9-F458-C7565F9B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5CA14-CC43-E04C-A1B9-DA538B78C78B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BCA79-0A72-32D0-FCB4-F045E8E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5526-79BE-85E9-C9EA-FB7BDC90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D184-83B4-696E-FA61-4E1BFDCA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5575-44FF-8473-421A-C995FDC3A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B890-45E4-6AFB-F38A-AEF7B71A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B32A-A2F6-3170-5900-E50CDB3E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D17D5-B327-1746-9545-80B79DBEEDDD}" type="datetime1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DAFE4-0824-F104-C0E0-793147B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Yet Another Mastery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9A999-9FEF-11C6-9061-6EF65A0C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9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C494-4E74-7F2F-B144-0A7E1A5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7682-A467-55F1-AA64-2C57976E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513A-53D3-6007-E2A1-1372EEFA6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EEAF-02AB-9644-9FA5-CC38EBED914C}" type="datetime1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0FFCC-C04D-09D0-9F76-C4439120C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Yet Another Mastery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C23D-4982-9FE6-E8C6-90E21910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860C-164B-0242-B761-89B72ADFD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44D9-3562-18B5-7BAC-7F23D532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Git Project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5DAA1-1D21-7B5A-CB1C-A9C8DA534462}"/>
              </a:ext>
            </a:extLst>
          </p:cNvPr>
          <p:cNvSpPr txBox="1"/>
          <p:nvPr/>
        </p:nvSpPr>
        <p:spPr>
          <a:xfrm>
            <a:off x="6999316" y="6367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1212C03-E91E-1D7A-E72A-7AF641A137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Agenda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6E89286-71C3-D21C-9941-01A2237F7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7029" y="1779436"/>
            <a:ext cx="8305800" cy="36819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Creating Git and GitHub repository - end to end example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File states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basic workflow commands</a:t>
            </a:r>
          </a:p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ignore file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Git and GitHub repository - end to end example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91985" y="1690689"/>
            <a:ext cx="10361816" cy="39428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Creating a local repository using “git </a:t>
            </a:r>
            <a:r>
              <a:rPr lang="en-US" dirty="0" err="1"/>
              <a:t>init</a:t>
            </a:r>
            <a:r>
              <a:rPr lang="en-US" dirty="0"/>
              <a:t>”. </a:t>
            </a:r>
          </a:p>
          <a:p>
            <a:r>
              <a:rPr lang="en-US" dirty="0"/>
              <a:t>Create files.</a:t>
            </a:r>
          </a:p>
          <a:p>
            <a:r>
              <a:rPr lang="en-US" dirty="0"/>
              <a:t>Add files to Staged area</a:t>
            </a:r>
          </a:p>
          <a:p>
            <a:r>
              <a:rPr lang="en-US" dirty="0"/>
              <a:t>Commit file changes.</a:t>
            </a:r>
          </a:p>
          <a:p>
            <a:r>
              <a:rPr lang="en-US" dirty="0"/>
              <a:t>Add a remote repository</a:t>
            </a:r>
          </a:p>
          <a:p>
            <a:r>
              <a:rPr lang="en-US" dirty="0"/>
              <a:t>Push the changes to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166121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File states in Git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91985" y="1690689"/>
            <a:ext cx="10361816" cy="3942856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maintains 4 stages of File changes</a:t>
            </a:r>
          </a:p>
          <a:p>
            <a:pPr lvl="1"/>
            <a:r>
              <a:rPr lang="en-US" dirty="0"/>
              <a:t>Untracked: When you create a new file to your project directory, Git considers it untracked until you explicitly tell Git.</a:t>
            </a:r>
          </a:p>
          <a:p>
            <a:pPr lvl="1"/>
            <a:r>
              <a:rPr lang="en-US" dirty="0"/>
              <a:t>Tracked: After you make changes to a tracked file, Git recognizes that the file has been modified since the last commit. These changes are not yet committed.</a:t>
            </a:r>
          </a:p>
          <a:p>
            <a:pPr lvl="1"/>
            <a:r>
              <a:rPr lang="en-US" dirty="0"/>
              <a:t>Staged: After you make changes to a tracked file, can move the file changes to the interim state before commit. Git recognizes that the file has been modified and ready for the next commit.</a:t>
            </a:r>
          </a:p>
          <a:p>
            <a:pPr lvl="1"/>
            <a:r>
              <a:rPr lang="en-US" dirty="0"/>
              <a:t>Committed: Once you run git commit, the changes to the tracked files in the staging area are permanently saved in the Git repository as a new commit.</a:t>
            </a:r>
          </a:p>
        </p:txBody>
      </p:sp>
    </p:spTree>
    <p:extLst>
      <p:ext uri="{BB962C8B-B14F-4D97-AF65-F5344CB8AC3E}">
        <p14:creationId xmlns:p14="http://schemas.microsoft.com/office/powerpoint/2010/main" val="2342055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workflow basic commands</a:t>
            </a:r>
            <a:endParaRPr lang="en-US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89BE17-59D2-1320-7115-EEDF0A59DE7E}"/>
              </a:ext>
            </a:extLst>
          </p:cNvPr>
          <p:cNvSpPr txBox="1">
            <a:spLocks/>
          </p:cNvSpPr>
          <p:nvPr/>
        </p:nvSpPr>
        <p:spPr>
          <a:xfrm>
            <a:off x="979284" y="1730376"/>
            <a:ext cx="10463415" cy="4608511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2800"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initialize a new Git repository in using the git </a:t>
            </a:r>
            <a:r>
              <a:rPr lang="en-US" dirty="0" err="1"/>
              <a:t>init</a:t>
            </a:r>
            <a:r>
              <a:rPr lang="en-US" dirty="0"/>
              <a:t> command.</a:t>
            </a:r>
          </a:p>
          <a:p>
            <a:r>
              <a:rPr lang="en-US" dirty="0"/>
              <a:t>git status:</a:t>
            </a:r>
          </a:p>
          <a:p>
            <a:pPr lvl="1"/>
            <a:r>
              <a:rPr lang="en-US" dirty="0"/>
              <a:t>It is helpful for quickly understanding the changes and the branch you are currently on.</a:t>
            </a:r>
          </a:p>
          <a:p>
            <a:r>
              <a:rPr lang="en-US" dirty="0"/>
              <a:t>git add &lt;file&gt;</a:t>
            </a:r>
          </a:p>
          <a:p>
            <a:pPr lvl="1"/>
            <a:r>
              <a:rPr lang="en-US" dirty="0"/>
              <a:t>To add all changes (both modified and new files) to the staging area.</a:t>
            </a:r>
          </a:p>
          <a:p>
            <a:r>
              <a:rPr lang="en-US" dirty="0"/>
              <a:t>git commit</a:t>
            </a:r>
          </a:p>
          <a:p>
            <a:pPr lvl="1"/>
            <a:r>
              <a:rPr lang="en-US" dirty="0"/>
              <a:t>Creates a new snapshot of the project changes at that specific point in time.</a:t>
            </a:r>
          </a:p>
          <a:p>
            <a:r>
              <a:rPr lang="en-US" dirty="0"/>
              <a:t>git push</a:t>
            </a:r>
          </a:p>
          <a:p>
            <a:pPr lvl="1"/>
            <a:r>
              <a:rPr lang="en-US" dirty="0"/>
              <a:t>Send the commits and associated changes from your local repository to a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1906746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340-8CE0-F3FB-E4D9-39689E76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</a:rPr>
              <a:t>Git workflow basic commands</a:t>
            </a:r>
            <a:endParaRPr lang="en-US" altLang="en-US" dirty="0"/>
          </a:p>
        </p:txBody>
      </p:sp>
      <p:pic>
        <p:nvPicPr>
          <p:cNvPr id="4" name="Graphic 3" descr="Paper outline">
            <a:extLst>
              <a:ext uri="{FF2B5EF4-FFF2-40B4-BE49-F238E27FC236}">
                <a16:creationId xmlns:a16="http://schemas.microsoft.com/office/drawing/2014/main" id="{464392B7-98D1-DBC0-78A4-878D1F5D6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2084" y="3593287"/>
            <a:ext cx="914400" cy="914400"/>
          </a:xfrm>
          <a:prstGeom prst="rect">
            <a:avLst/>
          </a:prstGeom>
        </p:spPr>
      </p:pic>
      <p:pic>
        <p:nvPicPr>
          <p:cNvPr id="7" name="Graphic 6" descr="Open envelope outline">
            <a:extLst>
              <a:ext uri="{FF2B5EF4-FFF2-40B4-BE49-F238E27FC236}">
                <a16:creationId xmlns:a16="http://schemas.microsoft.com/office/drawing/2014/main" id="{30D73038-F739-F3B1-2854-429CA6DDB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0985" y="3579000"/>
            <a:ext cx="914400" cy="914400"/>
          </a:xfrm>
          <a:prstGeom prst="rect">
            <a:avLst/>
          </a:prstGeom>
        </p:spPr>
      </p:pic>
      <p:pic>
        <p:nvPicPr>
          <p:cNvPr id="9" name="Graphic 8" descr="Mailbox outline">
            <a:extLst>
              <a:ext uri="{FF2B5EF4-FFF2-40B4-BE49-F238E27FC236}">
                <a16:creationId xmlns:a16="http://schemas.microsoft.com/office/drawing/2014/main" id="{144BBC84-B45A-0A9C-B652-4D77E972A9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7276" y="3593287"/>
            <a:ext cx="914400" cy="914400"/>
          </a:xfrm>
          <a:prstGeom prst="rect">
            <a:avLst/>
          </a:prstGeom>
        </p:spPr>
      </p:pic>
      <p:pic>
        <p:nvPicPr>
          <p:cNvPr id="11" name="Graphic 10" descr="Envelope outline">
            <a:extLst>
              <a:ext uri="{FF2B5EF4-FFF2-40B4-BE49-F238E27FC236}">
                <a16:creationId xmlns:a16="http://schemas.microsoft.com/office/drawing/2014/main" id="{A53C1B09-0042-A6C2-E5AD-C031CE93C6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15099" y="3593287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517E46-3B26-F261-1EFD-E04D3F497AC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076484" y="4036200"/>
            <a:ext cx="1714501" cy="14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7E03DC-3F3C-055F-427B-062EAFC7A17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705385" y="4036200"/>
            <a:ext cx="1809714" cy="14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E6C987-3C79-2096-9649-C6234CE17A4D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7429499" y="4050487"/>
            <a:ext cx="1847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4CDB83-1824-FCEA-EF3E-F68D47CD8126}"/>
              </a:ext>
            </a:extLst>
          </p:cNvPr>
          <p:cNvSpPr txBox="1"/>
          <p:nvPr/>
        </p:nvSpPr>
        <p:spPr>
          <a:xfrm>
            <a:off x="1162083" y="2501255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566BDC-AB62-F3D3-AA35-CC30777149FF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619284" y="2870587"/>
            <a:ext cx="0" cy="72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38BB2A-2C09-DC80-3E9A-47A2BD169AAE}"/>
              </a:ext>
            </a:extLst>
          </p:cNvPr>
          <p:cNvSpPr txBox="1"/>
          <p:nvPr/>
        </p:nvSpPr>
        <p:spPr>
          <a:xfrm>
            <a:off x="2476533" y="4159658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71C41-6A0D-FD63-FC24-F75E84C1C5E9}"/>
              </a:ext>
            </a:extLst>
          </p:cNvPr>
          <p:cNvSpPr txBox="1"/>
          <p:nvPr/>
        </p:nvSpPr>
        <p:spPr>
          <a:xfrm>
            <a:off x="5076809" y="4140350"/>
            <a:ext cx="120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B36990-4100-C846-0E53-8B91F0E1D397}"/>
              </a:ext>
            </a:extLst>
          </p:cNvPr>
          <p:cNvSpPr txBox="1"/>
          <p:nvPr/>
        </p:nvSpPr>
        <p:spPr>
          <a:xfrm>
            <a:off x="8086708" y="4156633"/>
            <a:ext cx="97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3864CC-7E73-510D-8DA8-4427917D43E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972299" y="4507687"/>
            <a:ext cx="0" cy="11501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826F7F-7E6B-29D6-61F3-AAFF23AE1353}"/>
              </a:ext>
            </a:extLst>
          </p:cNvPr>
          <p:cNvSpPr txBox="1"/>
          <p:nvPr/>
        </p:nvSpPr>
        <p:spPr>
          <a:xfrm>
            <a:off x="6276994" y="5657850"/>
            <a:ext cx="157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remote add</a:t>
            </a:r>
          </a:p>
        </p:txBody>
      </p:sp>
      <p:pic>
        <p:nvPicPr>
          <p:cNvPr id="37" name="Graphic 36" descr="Envelope outline">
            <a:extLst>
              <a:ext uri="{FF2B5EF4-FFF2-40B4-BE49-F238E27FC236}">
                <a16:creationId xmlns:a16="http://schemas.microsoft.com/office/drawing/2014/main" id="{09B3FAB9-1155-E42A-D41B-0DF930BBD7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5314" y="3926647"/>
            <a:ext cx="247680" cy="2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7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320</Words>
  <Application>Microsoft Macintosh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1_Office Theme</vt:lpstr>
      <vt:lpstr>2_Office Theme</vt:lpstr>
      <vt:lpstr>Git Project Flow</vt:lpstr>
      <vt:lpstr>Agenda</vt:lpstr>
      <vt:lpstr>Git and GitHub repository - end to end example</vt:lpstr>
      <vt:lpstr>File states in Git</vt:lpstr>
      <vt:lpstr>Git workflow basic commands</vt:lpstr>
      <vt:lpstr>Git workflow basic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chowdary duvvada</dc:creator>
  <cp:lastModifiedBy>vinay chowdary duvvada</cp:lastModifiedBy>
  <cp:revision>95</cp:revision>
  <dcterms:created xsi:type="dcterms:W3CDTF">2023-04-22T18:11:12Z</dcterms:created>
  <dcterms:modified xsi:type="dcterms:W3CDTF">2023-09-04T19:37:29Z</dcterms:modified>
</cp:coreProperties>
</file>