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6"/>
  </p:notesMasterIdLst>
  <p:sldIdLst>
    <p:sldId id="371" r:id="rId3"/>
    <p:sldId id="400" r:id="rId4"/>
    <p:sldId id="4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830"/>
  </p:normalViewPr>
  <p:slideViewPr>
    <p:cSldViewPr snapToGrid="0">
      <p:cViewPr varScale="1">
        <p:scale>
          <a:sx n="121" d="100"/>
          <a:sy n="121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Git Team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Branch Merge</a:t>
            </a:r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72D516-5F49-B0DE-21B0-F88C420A39AF}"/>
              </a:ext>
            </a:extLst>
          </p:cNvPr>
          <p:cNvSpPr/>
          <p:nvPr/>
        </p:nvSpPr>
        <p:spPr>
          <a:xfrm>
            <a:off x="599332" y="3287544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11279D-A009-1732-152A-A5CB53DC791D}"/>
              </a:ext>
            </a:extLst>
          </p:cNvPr>
          <p:cNvSpPr/>
          <p:nvPr/>
        </p:nvSpPr>
        <p:spPr>
          <a:xfrm>
            <a:off x="4496515" y="3299248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26EED-D28E-71A8-B7FE-2BE8257BC1DB}"/>
              </a:ext>
            </a:extLst>
          </p:cNvPr>
          <p:cNvSpPr/>
          <p:nvPr/>
        </p:nvSpPr>
        <p:spPr>
          <a:xfrm>
            <a:off x="2430920" y="3295645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005C8-4079-5420-B6BC-F2F704F0673D}"/>
              </a:ext>
            </a:extLst>
          </p:cNvPr>
          <p:cNvSpPr/>
          <p:nvPr/>
        </p:nvSpPr>
        <p:spPr>
          <a:xfrm>
            <a:off x="6096000" y="5051624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C32B1-2D60-0B3A-9536-A43E37F103B6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1557275" y="3766516"/>
            <a:ext cx="873645" cy="8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8A4B58-ECF5-C584-1686-5980907A97F6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3388863" y="3774617"/>
            <a:ext cx="1107652" cy="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57145D26-BAB6-CE98-1297-E9AECA31009C}"/>
              </a:ext>
            </a:extLst>
          </p:cNvPr>
          <p:cNvCxnSpPr>
            <a:cxnSpLocks/>
            <a:stCxn id="4" idx="4"/>
            <a:endCxn id="9" idx="2"/>
          </p:cNvCxnSpPr>
          <p:nvPr/>
        </p:nvCxnSpPr>
        <p:spPr>
          <a:xfrm rot="16200000" flipH="1">
            <a:off x="4899041" y="4333636"/>
            <a:ext cx="1273405" cy="1120513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E80F51-AE57-C39C-2D39-8377C44232E6}"/>
              </a:ext>
            </a:extLst>
          </p:cNvPr>
          <p:cNvSpPr txBox="1"/>
          <p:nvPr/>
        </p:nvSpPr>
        <p:spPr>
          <a:xfrm>
            <a:off x="3227197" y="3395417"/>
            <a:ext cx="15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branch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CB7F9-DBF9-6176-D774-F41E6A9E0F30}"/>
              </a:ext>
            </a:extLst>
          </p:cNvPr>
          <p:cNvSpPr txBox="1"/>
          <p:nvPr/>
        </p:nvSpPr>
        <p:spPr>
          <a:xfrm>
            <a:off x="5230313" y="1484916"/>
            <a:ext cx="187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adam</a:t>
            </a:r>
            <a:r>
              <a:rPr lang="en-US" dirty="0"/>
              <a:t>-test-feature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8D454-E699-0ED5-550C-DD474893DD07}"/>
              </a:ext>
            </a:extLst>
          </p:cNvPr>
          <p:cNvSpPr txBox="1"/>
          <p:nvPr/>
        </p:nvSpPr>
        <p:spPr>
          <a:xfrm>
            <a:off x="6896927" y="2399630"/>
            <a:ext cx="1403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Git merge </a:t>
            </a:r>
            <a:r>
              <a:rPr lang="en-US" sz="1400" dirty="0" err="1">
                <a:solidFill>
                  <a:srgbClr val="7030A0"/>
                </a:solidFill>
              </a:rPr>
              <a:t>adam</a:t>
            </a:r>
            <a:r>
              <a:rPr lang="en-US" sz="1400" dirty="0">
                <a:solidFill>
                  <a:srgbClr val="7030A0"/>
                </a:solidFill>
              </a:rPr>
              <a:t>-test-feature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58DC73-5601-CDEA-1DCD-A84A1761CA27}"/>
              </a:ext>
            </a:extLst>
          </p:cNvPr>
          <p:cNvSpPr/>
          <p:nvPr/>
        </p:nvSpPr>
        <p:spPr>
          <a:xfrm>
            <a:off x="5759427" y="1958960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8DCFEE2-1C40-7F6D-CF60-B237593F288C}"/>
              </a:ext>
            </a:extLst>
          </p:cNvPr>
          <p:cNvCxnSpPr>
            <a:cxnSpLocks/>
            <a:stCxn id="4" idx="0"/>
            <a:endCxn id="14" idx="2"/>
          </p:cNvCxnSpPr>
          <p:nvPr/>
        </p:nvCxnSpPr>
        <p:spPr>
          <a:xfrm rot="5400000" flipH="1" flipV="1">
            <a:off x="4936799" y="2476620"/>
            <a:ext cx="861316" cy="78394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7C2775A-E20A-23A3-EC4C-4E6676DD3FA6}"/>
              </a:ext>
            </a:extLst>
          </p:cNvPr>
          <p:cNvSpPr/>
          <p:nvPr/>
        </p:nvSpPr>
        <p:spPr>
          <a:xfrm>
            <a:off x="7020187" y="3295645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D’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0EF1DED-A617-018E-2343-0F45843901A8}"/>
              </a:ext>
            </a:extLst>
          </p:cNvPr>
          <p:cNvCxnSpPr>
            <a:cxnSpLocks/>
            <a:stCxn id="14" idx="6"/>
            <a:endCxn id="24" idx="0"/>
          </p:cNvCxnSpPr>
          <p:nvPr/>
        </p:nvCxnSpPr>
        <p:spPr>
          <a:xfrm>
            <a:off x="6717370" y="2437932"/>
            <a:ext cx="781789" cy="85771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47D4A6-F473-B6D4-6C1F-A1CA6EA3818D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 flipV="1">
            <a:off x="5454458" y="3774617"/>
            <a:ext cx="1565729" cy="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C68350-6D83-A8C7-328B-F670D99AC56D}"/>
              </a:ext>
            </a:extLst>
          </p:cNvPr>
          <p:cNvSpPr txBox="1"/>
          <p:nvPr/>
        </p:nvSpPr>
        <p:spPr>
          <a:xfrm>
            <a:off x="5759427" y="6100020"/>
            <a:ext cx="163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bill-test-feature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A0FAE5-DD99-DBC4-2299-00BF9CB66CC0}"/>
              </a:ext>
            </a:extLst>
          </p:cNvPr>
          <p:cNvCxnSpPr>
            <a:cxnSpLocks/>
            <a:stCxn id="24" idx="6"/>
            <a:endCxn id="50" idx="2"/>
          </p:cNvCxnSpPr>
          <p:nvPr/>
        </p:nvCxnSpPr>
        <p:spPr>
          <a:xfrm>
            <a:off x="7978130" y="3774617"/>
            <a:ext cx="607786" cy="0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1B5F7FEE-1CE6-2A4B-65E5-EECF5EFEFA6F}"/>
              </a:ext>
            </a:extLst>
          </p:cNvPr>
          <p:cNvCxnSpPr>
            <a:cxnSpLocks/>
            <a:stCxn id="9" idx="6"/>
            <a:endCxn id="50" idx="4"/>
          </p:cNvCxnSpPr>
          <p:nvPr/>
        </p:nvCxnSpPr>
        <p:spPr>
          <a:xfrm flipV="1">
            <a:off x="7053943" y="4253588"/>
            <a:ext cx="2010945" cy="1277008"/>
          </a:xfrm>
          <a:prstGeom prst="curved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4121DDC-C8FD-0851-6582-6ADEF86F6FEF}"/>
              </a:ext>
            </a:extLst>
          </p:cNvPr>
          <p:cNvSpPr/>
          <p:nvPr/>
        </p:nvSpPr>
        <p:spPr>
          <a:xfrm>
            <a:off x="8585916" y="3295645"/>
            <a:ext cx="957943" cy="957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E’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78F99D-E1AD-F18C-0175-83C0ABE2D273}"/>
              </a:ext>
            </a:extLst>
          </p:cNvPr>
          <p:cNvCxnSpPr>
            <a:cxnSpLocks/>
            <a:stCxn id="9" idx="6"/>
            <a:endCxn id="62" idx="2"/>
          </p:cNvCxnSpPr>
          <p:nvPr/>
        </p:nvCxnSpPr>
        <p:spPr>
          <a:xfrm>
            <a:off x="7053943" y="5530596"/>
            <a:ext cx="2652487" cy="68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F1E954D1-B354-65F1-57B0-6A2639F54284}"/>
              </a:ext>
            </a:extLst>
          </p:cNvPr>
          <p:cNvCxnSpPr>
            <a:cxnSpLocks/>
            <a:stCxn id="24" idx="4"/>
            <a:endCxn id="62" idx="2"/>
          </p:cNvCxnSpPr>
          <p:nvPr/>
        </p:nvCxnSpPr>
        <p:spPr>
          <a:xfrm rot="16200000" flipH="1">
            <a:off x="7960870" y="3791876"/>
            <a:ext cx="1283848" cy="22072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84AFCB9-B5B4-2A6B-FA8A-B6250D58FED2}"/>
              </a:ext>
            </a:extLst>
          </p:cNvPr>
          <p:cNvSpPr/>
          <p:nvPr/>
        </p:nvSpPr>
        <p:spPr>
          <a:xfrm>
            <a:off x="9706430" y="5058464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D’+E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264FA6-FE19-1B19-903A-C97CAB3581F6}"/>
              </a:ext>
            </a:extLst>
          </p:cNvPr>
          <p:cNvCxnSpPr>
            <a:cxnSpLocks/>
            <a:stCxn id="50" idx="6"/>
            <a:endCxn id="75" idx="2"/>
          </p:cNvCxnSpPr>
          <p:nvPr/>
        </p:nvCxnSpPr>
        <p:spPr>
          <a:xfrm>
            <a:off x="9543859" y="3774617"/>
            <a:ext cx="1289947" cy="2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01BC74DC-C349-D068-750F-A04962AE5ECD}"/>
              </a:ext>
            </a:extLst>
          </p:cNvPr>
          <p:cNvSpPr/>
          <p:nvPr/>
        </p:nvSpPr>
        <p:spPr>
          <a:xfrm>
            <a:off x="10833806" y="3297799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D’+E’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9E2AC21-AEB4-651E-E4B2-3B9B4B745A20}"/>
              </a:ext>
            </a:extLst>
          </p:cNvPr>
          <p:cNvCxnSpPr>
            <a:cxnSpLocks/>
            <a:stCxn id="62" idx="6"/>
            <a:endCxn id="75" idx="4"/>
          </p:cNvCxnSpPr>
          <p:nvPr/>
        </p:nvCxnSpPr>
        <p:spPr>
          <a:xfrm flipV="1">
            <a:off x="10664373" y="4255742"/>
            <a:ext cx="648405" cy="1281694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92E6F4D-E464-232A-7BBB-363703238882}"/>
              </a:ext>
            </a:extLst>
          </p:cNvPr>
          <p:cNvSpPr txBox="1"/>
          <p:nvPr/>
        </p:nvSpPr>
        <p:spPr>
          <a:xfrm>
            <a:off x="8487456" y="4324723"/>
            <a:ext cx="130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Git merge bill-test-feature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BFEECD-D343-A2FE-2D90-4D8D003CBA92}"/>
              </a:ext>
            </a:extLst>
          </p:cNvPr>
          <p:cNvSpPr txBox="1"/>
          <p:nvPr/>
        </p:nvSpPr>
        <p:spPr>
          <a:xfrm>
            <a:off x="7129518" y="4376279"/>
            <a:ext cx="113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Git merge master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1D0404-CFC5-84BF-53BA-925069C279B0}"/>
              </a:ext>
            </a:extLst>
          </p:cNvPr>
          <p:cNvSpPr txBox="1"/>
          <p:nvPr/>
        </p:nvSpPr>
        <p:spPr>
          <a:xfrm>
            <a:off x="9406038" y="6116169"/>
            <a:ext cx="190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Conflict resolution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DAF9EE-9070-5858-14B9-906D4A949A25}"/>
              </a:ext>
            </a:extLst>
          </p:cNvPr>
          <p:cNvSpPr txBox="1"/>
          <p:nvPr/>
        </p:nvSpPr>
        <p:spPr>
          <a:xfrm>
            <a:off x="10792910" y="4597421"/>
            <a:ext cx="1403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Git merge bill-test-feature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3C3A43-6749-09F3-E5ED-ED36157C38C6}"/>
              </a:ext>
            </a:extLst>
          </p:cNvPr>
          <p:cNvSpPr/>
          <p:nvPr/>
        </p:nvSpPr>
        <p:spPr>
          <a:xfrm>
            <a:off x="5864563" y="5011280"/>
            <a:ext cx="5129258" cy="10645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9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No fast forward vs fast forward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72D516-5F49-B0DE-21B0-F88C420A39AF}"/>
              </a:ext>
            </a:extLst>
          </p:cNvPr>
          <p:cNvSpPr/>
          <p:nvPr/>
        </p:nvSpPr>
        <p:spPr>
          <a:xfrm>
            <a:off x="599332" y="3201817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11279D-A009-1732-152A-A5CB53DC791D}"/>
              </a:ext>
            </a:extLst>
          </p:cNvPr>
          <p:cNvSpPr/>
          <p:nvPr/>
        </p:nvSpPr>
        <p:spPr>
          <a:xfrm>
            <a:off x="3531090" y="3200049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26EED-D28E-71A8-B7FE-2BE8257BC1DB}"/>
              </a:ext>
            </a:extLst>
          </p:cNvPr>
          <p:cNvSpPr/>
          <p:nvPr/>
        </p:nvSpPr>
        <p:spPr>
          <a:xfrm>
            <a:off x="1965361" y="3200050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C32B1-2D60-0B3A-9536-A43E37F103B6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557275" y="3679022"/>
            <a:ext cx="408086" cy="1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8A4B58-ECF5-C584-1686-5980907A97F6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V="1">
            <a:off x="2923304" y="3679021"/>
            <a:ext cx="6077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8CB7F9-DBF9-6176-D774-F41E6A9E0F30}"/>
              </a:ext>
            </a:extLst>
          </p:cNvPr>
          <p:cNvSpPr txBox="1"/>
          <p:nvPr/>
        </p:nvSpPr>
        <p:spPr>
          <a:xfrm>
            <a:off x="6828259" y="1528747"/>
            <a:ext cx="86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58DC73-5601-CDEA-1DCD-A84A1761CA27}"/>
              </a:ext>
            </a:extLst>
          </p:cNvPr>
          <p:cNvSpPr/>
          <p:nvPr/>
        </p:nvSpPr>
        <p:spPr>
          <a:xfrm>
            <a:off x="4574059" y="1879831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8DCFEE2-1C40-7F6D-CF60-B237593F288C}"/>
              </a:ext>
            </a:extLst>
          </p:cNvPr>
          <p:cNvCxnSpPr>
            <a:cxnSpLocks/>
            <a:stCxn id="4" idx="0"/>
            <a:endCxn id="14" idx="2"/>
          </p:cNvCxnSpPr>
          <p:nvPr/>
        </p:nvCxnSpPr>
        <p:spPr>
          <a:xfrm rot="5400000" flipH="1" flipV="1">
            <a:off x="3871437" y="2497428"/>
            <a:ext cx="841246" cy="56399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47D4A6-F473-B6D4-6C1F-A1CA6EA3818D}"/>
              </a:ext>
            </a:extLst>
          </p:cNvPr>
          <p:cNvCxnSpPr>
            <a:cxnSpLocks/>
            <a:stCxn id="4" idx="6"/>
            <a:endCxn id="39" idx="2"/>
          </p:cNvCxnSpPr>
          <p:nvPr/>
        </p:nvCxnSpPr>
        <p:spPr>
          <a:xfrm flipV="1">
            <a:off x="4489033" y="3673912"/>
            <a:ext cx="4572153" cy="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877079F-1EBC-A8C5-86C1-22E0732EE8C5}"/>
              </a:ext>
            </a:extLst>
          </p:cNvPr>
          <p:cNvSpPr/>
          <p:nvPr/>
        </p:nvSpPr>
        <p:spPr>
          <a:xfrm>
            <a:off x="6070163" y="1879830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15C995-211F-FF33-A67B-1969F6A58E43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 flipV="1">
            <a:off x="5532002" y="2358802"/>
            <a:ext cx="5381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E899577-6B22-4B1D-DB6F-89B7F1E5EF7B}"/>
              </a:ext>
            </a:extLst>
          </p:cNvPr>
          <p:cNvSpPr/>
          <p:nvPr/>
        </p:nvSpPr>
        <p:spPr>
          <a:xfrm>
            <a:off x="7543949" y="1879829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064C3F-089D-F874-6E2A-4531B48AF690}"/>
              </a:ext>
            </a:extLst>
          </p:cNvPr>
          <p:cNvCxnSpPr>
            <a:cxnSpLocks/>
            <a:stCxn id="25" idx="6"/>
            <a:endCxn id="34" idx="2"/>
          </p:cNvCxnSpPr>
          <p:nvPr/>
        </p:nvCxnSpPr>
        <p:spPr>
          <a:xfrm flipV="1">
            <a:off x="7028106" y="2358801"/>
            <a:ext cx="5158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B7CDA38-213A-592F-AE97-7C9B72C198CF}"/>
              </a:ext>
            </a:extLst>
          </p:cNvPr>
          <p:cNvSpPr/>
          <p:nvPr/>
        </p:nvSpPr>
        <p:spPr>
          <a:xfrm>
            <a:off x="9061186" y="3194940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 + D + E + F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7A791EB1-1C5E-3DD9-A368-5D01AF155B36}"/>
              </a:ext>
            </a:extLst>
          </p:cNvPr>
          <p:cNvCxnSpPr>
            <a:cxnSpLocks/>
            <a:stCxn id="34" idx="6"/>
            <a:endCxn id="39" idx="0"/>
          </p:cNvCxnSpPr>
          <p:nvPr/>
        </p:nvCxnSpPr>
        <p:spPr>
          <a:xfrm>
            <a:off x="8501892" y="2358801"/>
            <a:ext cx="1038266" cy="8361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2B82809-BE89-F594-AFF9-BEB8E4EE3E5E}"/>
              </a:ext>
            </a:extLst>
          </p:cNvPr>
          <p:cNvSpPr/>
          <p:nvPr/>
        </p:nvSpPr>
        <p:spPr>
          <a:xfrm>
            <a:off x="10578423" y="3201817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14F3B3-CCC5-D244-7AEA-254CCE465342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>
            <a:off x="10019129" y="3673912"/>
            <a:ext cx="559294" cy="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CB5C853-7C0B-0442-48FD-D2ED5D94BE49}"/>
              </a:ext>
            </a:extLst>
          </p:cNvPr>
          <p:cNvSpPr txBox="1"/>
          <p:nvPr/>
        </p:nvSpPr>
        <p:spPr>
          <a:xfrm>
            <a:off x="1873387" y="417598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00F41B8-C2E6-3C86-9C41-242F84BC6B79}"/>
              </a:ext>
            </a:extLst>
          </p:cNvPr>
          <p:cNvSpPr/>
          <p:nvPr/>
        </p:nvSpPr>
        <p:spPr>
          <a:xfrm>
            <a:off x="565994" y="5411615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35D8B1A-0EA8-C738-D590-9EAEEAB32DAD}"/>
              </a:ext>
            </a:extLst>
          </p:cNvPr>
          <p:cNvSpPr/>
          <p:nvPr/>
        </p:nvSpPr>
        <p:spPr>
          <a:xfrm>
            <a:off x="3269149" y="5409847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55FD843-6CB4-3521-C3F5-8BA5B335065D}"/>
              </a:ext>
            </a:extLst>
          </p:cNvPr>
          <p:cNvSpPr/>
          <p:nvPr/>
        </p:nvSpPr>
        <p:spPr>
          <a:xfrm>
            <a:off x="1932023" y="5409848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A0ADE7-0902-44CC-0A7E-47BC302391CD}"/>
              </a:ext>
            </a:extLst>
          </p:cNvPr>
          <p:cNvCxnSpPr>
            <a:stCxn id="54" idx="6"/>
            <a:endCxn id="57" idx="2"/>
          </p:cNvCxnSpPr>
          <p:nvPr/>
        </p:nvCxnSpPr>
        <p:spPr>
          <a:xfrm flipV="1">
            <a:off x="1523937" y="5888820"/>
            <a:ext cx="408086" cy="1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51FEF8-C762-B21F-F196-489E75ED74A1}"/>
              </a:ext>
            </a:extLst>
          </p:cNvPr>
          <p:cNvCxnSpPr>
            <a:stCxn id="57" idx="6"/>
            <a:endCxn id="55" idx="2"/>
          </p:cNvCxnSpPr>
          <p:nvPr/>
        </p:nvCxnSpPr>
        <p:spPr>
          <a:xfrm flipV="1">
            <a:off x="2889966" y="5888819"/>
            <a:ext cx="3791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35E14F-961B-F2A4-4DB6-D56E025E309D}"/>
              </a:ext>
            </a:extLst>
          </p:cNvPr>
          <p:cNvSpPr txBox="1"/>
          <p:nvPr/>
        </p:nvSpPr>
        <p:spPr>
          <a:xfrm>
            <a:off x="6342779" y="4757487"/>
            <a:ext cx="86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ED7543-F632-B0F5-3EC9-0B450213EA9C}"/>
              </a:ext>
            </a:extLst>
          </p:cNvPr>
          <p:cNvSpPr/>
          <p:nvPr/>
        </p:nvSpPr>
        <p:spPr>
          <a:xfrm>
            <a:off x="4786386" y="5411615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DEF99EC3-2877-D99D-93EF-B292BF06C5F8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16200000" flipH="1">
            <a:off x="4026883" y="5131085"/>
            <a:ext cx="480740" cy="1038265"/>
          </a:xfrm>
          <a:prstGeom prst="curvedConnector4">
            <a:avLst>
              <a:gd name="adj1" fmla="val -47552"/>
              <a:gd name="adj2" fmla="val 730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2BB8E46-B762-C971-947A-DFA79BAA0C6A}"/>
              </a:ext>
            </a:extLst>
          </p:cNvPr>
          <p:cNvSpPr/>
          <p:nvPr/>
        </p:nvSpPr>
        <p:spPr>
          <a:xfrm>
            <a:off x="6096000" y="5421123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E564E1F-3320-9BA5-5622-55B9899D065E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5744329" y="5890587"/>
            <a:ext cx="351671" cy="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4685604-FF2D-C123-7273-B4E140F4CD33}"/>
              </a:ext>
            </a:extLst>
          </p:cNvPr>
          <p:cNvSpPr/>
          <p:nvPr/>
        </p:nvSpPr>
        <p:spPr>
          <a:xfrm>
            <a:off x="7485936" y="5421123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18410E-29D2-DD46-5199-0C0AFA30484D}"/>
              </a:ext>
            </a:extLst>
          </p:cNvPr>
          <p:cNvCxnSpPr>
            <a:cxnSpLocks/>
            <a:stCxn id="66" idx="6"/>
            <a:endCxn id="68" idx="2"/>
          </p:cNvCxnSpPr>
          <p:nvPr/>
        </p:nvCxnSpPr>
        <p:spPr>
          <a:xfrm>
            <a:off x="7053943" y="5900095"/>
            <a:ext cx="431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38B6264-D470-FB3C-3A7E-F43C78A332C3}"/>
              </a:ext>
            </a:extLst>
          </p:cNvPr>
          <p:cNvSpPr/>
          <p:nvPr/>
        </p:nvSpPr>
        <p:spPr>
          <a:xfrm>
            <a:off x="9027848" y="5404738"/>
            <a:ext cx="957943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8386C271-E429-B652-52A2-54026819A0FB}"/>
              </a:ext>
            </a:extLst>
          </p:cNvPr>
          <p:cNvCxnSpPr>
            <a:cxnSpLocks/>
            <a:stCxn id="68" idx="6"/>
            <a:endCxn id="70" idx="0"/>
          </p:cNvCxnSpPr>
          <p:nvPr/>
        </p:nvCxnSpPr>
        <p:spPr>
          <a:xfrm flipV="1">
            <a:off x="8443879" y="5404738"/>
            <a:ext cx="1062941" cy="495357"/>
          </a:xfrm>
          <a:prstGeom prst="curvedConnector4">
            <a:avLst>
              <a:gd name="adj1" fmla="val 27469"/>
              <a:gd name="adj2" fmla="val 1461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CF94D75-7602-1BF1-F57C-B1B274477EE6}"/>
              </a:ext>
            </a:extLst>
          </p:cNvPr>
          <p:cNvSpPr txBox="1"/>
          <p:nvPr/>
        </p:nvSpPr>
        <p:spPr>
          <a:xfrm>
            <a:off x="1824310" y="6308209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426033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86</Words>
  <Application>Microsoft Macintosh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2_Office Theme</vt:lpstr>
      <vt:lpstr>Git Team Usage</vt:lpstr>
      <vt:lpstr>Branch Merge</vt:lpstr>
      <vt:lpstr>No fast forward vs fast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duvvada</cp:lastModifiedBy>
  <cp:revision>99</cp:revision>
  <dcterms:created xsi:type="dcterms:W3CDTF">2023-04-22T18:11:12Z</dcterms:created>
  <dcterms:modified xsi:type="dcterms:W3CDTF">2023-11-16T03:40:10Z</dcterms:modified>
</cp:coreProperties>
</file>