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7"/>
  </p:notesMasterIdLst>
  <p:sldIdLst>
    <p:sldId id="371" r:id="rId4"/>
    <p:sldId id="321" r:id="rId5"/>
    <p:sldId id="4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4"/>
    <p:restoredTop sz="94830"/>
  </p:normalViewPr>
  <p:slideViewPr>
    <p:cSldViewPr snapToGrid="0">
      <p:cViewPr varScale="1">
        <p:scale>
          <a:sx n="92" d="100"/>
          <a:sy n="92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Miscellaneous 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90801"/>
            <a:ext cx="8305800" cy="3681984"/>
          </a:xfrm>
        </p:spPr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Inviting collaborators to a personal GitHub repository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Management of multiple git user accounts on a single machine</a:t>
            </a:r>
            <a:br>
              <a:rPr lang="en-US" b="0" dirty="0">
                <a:effectLst/>
                <a:latin typeface="Menlo" panose="020B0609030804020204" pitchFamily="49" charset="0"/>
              </a:rPr>
            </a:b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EF4A-7DA4-4582-85F3-4008858B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enlo" panose="020B0609030804020204" pitchFamily="49" charset="0"/>
              </a:rPr>
              <a:t>M</a:t>
            </a:r>
            <a:r>
              <a:rPr lang="en-US" sz="3200" b="0">
                <a:effectLst/>
                <a:latin typeface="Menlo" panose="020B0609030804020204" pitchFamily="49" charset="0"/>
              </a:rPr>
              <a:t>ultiple </a:t>
            </a:r>
            <a:r>
              <a:rPr lang="en-US" sz="3200" b="0" dirty="0">
                <a:effectLst/>
                <a:latin typeface="Menlo" panose="020B0609030804020204" pitchFamily="49" charset="0"/>
              </a:rPr>
              <a:t>git accounts on a single machine</a:t>
            </a:r>
            <a:endParaRPr lang="en-US" sz="3200" dirty="0"/>
          </a:p>
        </p:txBody>
      </p:sp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5D9BCAE5-226E-68C9-EF8E-058F1BEF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130384"/>
            <a:ext cx="914400" cy="914400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6AA675-3999-5899-04AD-302752B5D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226" y="2323475"/>
            <a:ext cx="1911246" cy="1911246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B2DE6E-739F-383D-58FC-37E7FCEB3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617500" y="2323475"/>
            <a:ext cx="1911244" cy="1911246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D3D4403-CB02-C7BD-D899-3D7BD49E924F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3801255" y="3711314"/>
            <a:ext cx="1311640" cy="2358453"/>
          </a:xfrm>
          <a:prstGeom prst="curvedConnector2">
            <a:avLst/>
          </a:prstGeom>
          <a:ln cap="rnd">
            <a:round/>
            <a:headEnd type="triangle"/>
            <a:tailEnd type="triangle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5216FF5-6114-C3EF-EFDB-2F7EF49C0C1D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rot="5400000">
            <a:off x="6886730" y="3901191"/>
            <a:ext cx="1352863" cy="2019922"/>
          </a:xfrm>
          <a:prstGeom prst="curvedConnector2">
            <a:avLst/>
          </a:prstGeom>
          <a:ln cap="rnd">
            <a:round/>
            <a:headEnd type="triangle"/>
            <a:tailEnd type="triangle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3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44</Words>
  <Application>Microsoft Macintosh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1_Office Theme</vt:lpstr>
      <vt:lpstr>2_Office Theme</vt:lpstr>
      <vt:lpstr>Miscellaneous concept</vt:lpstr>
      <vt:lpstr>Agenda</vt:lpstr>
      <vt:lpstr>Multiple git accounts on a single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duvvada</cp:lastModifiedBy>
  <cp:revision>100</cp:revision>
  <dcterms:created xsi:type="dcterms:W3CDTF">2023-04-22T18:11:12Z</dcterms:created>
  <dcterms:modified xsi:type="dcterms:W3CDTF">2023-11-14T02:18:14Z</dcterms:modified>
</cp:coreProperties>
</file>