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371" r:id="rId2"/>
    <p:sldId id="321" r:id="rId3"/>
    <p:sldId id="392" r:id="rId4"/>
    <p:sldId id="397" r:id="rId5"/>
    <p:sldId id="393" r:id="rId6"/>
    <p:sldId id="373" r:id="rId7"/>
    <p:sldId id="374" r:id="rId8"/>
    <p:sldId id="320" r:id="rId9"/>
    <p:sldId id="375" r:id="rId10"/>
    <p:sldId id="394" r:id="rId11"/>
    <p:sldId id="37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D0CD"/>
    <a:srgbClr val="F56A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387"/>
    <p:restoredTop sz="94859"/>
  </p:normalViewPr>
  <p:slideViewPr>
    <p:cSldViewPr snapToGrid="0">
      <p:cViewPr varScale="1">
        <p:scale>
          <a:sx n="104" d="100"/>
          <a:sy n="104" d="100"/>
        </p:scale>
        <p:origin x="224"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87BF4C-1AC5-8047-9CB7-F6FE835C9ED7}" type="datetimeFigureOut">
              <a:rPr lang="en-US" smtClean="0"/>
              <a:t>5/27/23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AC1118-207A-2F4A-BE1B-12455BD6056C}" type="slidenum">
              <a:rPr lang="en-US" smtClean="0"/>
              <a:t>‹#›</a:t>
            </a:fld>
            <a:endParaRPr lang="en-US"/>
          </a:p>
        </p:txBody>
      </p:sp>
    </p:spTree>
    <p:extLst>
      <p:ext uri="{BB962C8B-B14F-4D97-AF65-F5344CB8AC3E}">
        <p14:creationId xmlns:p14="http://schemas.microsoft.com/office/powerpoint/2010/main" val="796951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own the pictures in the presentation. Ownership goes to the original creators</a:t>
            </a:r>
          </a:p>
        </p:txBody>
      </p:sp>
      <p:sp>
        <p:nvSpPr>
          <p:cNvPr id="4" name="Slide Number Placeholder 3"/>
          <p:cNvSpPr>
            <a:spLocks noGrp="1"/>
          </p:cNvSpPr>
          <p:nvPr>
            <p:ph type="sldNum" sz="quarter" idx="5"/>
          </p:nvPr>
        </p:nvSpPr>
        <p:spPr/>
        <p:txBody>
          <a:bodyPr/>
          <a:lstStyle/>
          <a:p>
            <a:fld id="{E55283A9-9FF7-7641-AE58-9F7162BE401F}" type="slidenum">
              <a:rPr lang="en-US" altLang="en-US" smtClean="0"/>
              <a:pPr/>
              <a:t>1</a:t>
            </a:fld>
            <a:endParaRPr lang="en-US" altLang="en-US"/>
          </a:p>
        </p:txBody>
      </p:sp>
    </p:spTree>
    <p:extLst>
      <p:ext uri="{BB962C8B-B14F-4D97-AF65-F5344CB8AC3E}">
        <p14:creationId xmlns:p14="http://schemas.microsoft.com/office/powerpoint/2010/main" val="2674193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37894-C376-5539-0900-2C9FE59CD5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F5AAAC-733F-F136-24BF-F7497CC6F2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305E61-7CE6-1F92-099D-BD952FB7E670}"/>
              </a:ext>
            </a:extLst>
          </p:cNvPr>
          <p:cNvSpPr>
            <a:spLocks noGrp="1"/>
          </p:cNvSpPr>
          <p:nvPr>
            <p:ph type="dt" sz="half" idx="10"/>
          </p:nvPr>
        </p:nvSpPr>
        <p:spPr/>
        <p:txBody>
          <a:bodyPr/>
          <a:lstStyle/>
          <a:p>
            <a:fld id="{490E0566-2D9A-8349-94CE-22DF369B8F30}" type="datetime1">
              <a:rPr lang="en-US" smtClean="0"/>
              <a:t>5/27/23</a:t>
            </a:fld>
            <a:endParaRPr lang="en-US"/>
          </a:p>
        </p:txBody>
      </p:sp>
      <p:sp>
        <p:nvSpPr>
          <p:cNvPr id="5" name="Footer Placeholder 4">
            <a:extLst>
              <a:ext uri="{FF2B5EF4-FFF2-40B4-BE49-F238E27FC236}">
                <a16:creationId xmlns:a16="http://schemas.microsoft.com/office/drawing/2014/main" id="{71A4B8BD-9686-0BB4-A2A6-F309E1CD4611}"/>
              </a:ext>
            </a:extLst>
          </p:cNvPr>
          <p:cNvSpPr>
            <a:spLocks noGrp="1"/>
          </p:cNvSpPr>
          <p:nvPr>
            <p:ph type="ftr" sz="quarter" idx="11"/>
          </p:nvPr>
        </p:nvSpPr>
        <p:spPr/>
        <p:txBody>
          <a:bodyPr/>
          <a:lstStyle/>
          <a:p>
            <a:r>
              <a:rPr lang="en-US"/>
              <a:t>Yet Another Mastery Learning</a:t>
            </a:r>
          </a:p>
        </p:txBody>
      </p:sp>
      <p:sp>
        <p:nvSpPr>
          <p:cNvPr id="6" name="Slide Number Placeholder 5">
            <a:extLst>
              <a:ext uri="{FF2B5EF4-FFF2-40B4-BE49-F238E27FC236}">
                <a16:creationId xmlns:a16="http://schemas.microsoft.com/office/drawing/2014/main" id="{08364A84-3F39-9E37-C7E4-B90F6608FDB1}"/>
              </a:ext>
            </a:extLst>
          </p:cNvPr>
          <p:cNvSpPr>
            <a:spLocks noGrp="1"/>
          </p:cNvSpPr>
          <p:nvPr>
            <p:ph type="sldNum" sz="quarter" idx="12"/>
          </p:nvPr>
        </p:nvSpPr>
        <p:spPr/>
        <p:txBody>
          <a:bodyPr/>
          <a:lstStyle/>
          <a:p>
            <a:fld id="{46B2860C-164B-0242-B761-89B72ADFD8CA}" type="slidenum">
              <a:rPr lang="en-US" smtClean="0"/>
              <a:t>‹#›</a:t>
            </a:fld>
            <a:endParaRPr lang="en-US"/>
          </a:p>
        </p:txBody>
      </p:sp>
    </p:spTree>
    <p:extLst>
      <p:ext uri="{BB962C8B-B14F-4D97-AF65-F5344CB8AC3E}">
        <p14:creationId xmlns:p14="http://schemas.microsoft.com/office/powerpoint/2010/main" val="1113323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0D86-557E-073E-294E-777996F8B5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FF8A59-6C34-911A-B41B-DE0A0A5618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13A344-3E85-972D-C983-57D504BB5B5E}"/>
              </a:ext>
            </a:extLst>
          </p:cNvPr>
          <p:cNvSpPr>
            <a:spLocks noGrp="1"/>
          </p:cNvSpPr>
          <p:nvPr>
            <p:ph type="dt" sz="half" idx="10"/>
          </p:nvPr>
        </p:nvSpPr>
        <p:spPr/>
        <p:txBody>
          <a:bodyPr/>
          <a:lstStyle/>
          <a:p>
            <a:fld id="{77D82A1C-DCCB-F942-B4C8-2616E50FC610}" type="datetime1">
              <a:rPr lang="en-US" smtClean="0"/>
              <a:t>5/27/23</a:t>
            </a:fld>
            <a:endParaRPr lang="en-US"/>
          </a:p>
        </p:txBody>
      </p:sp>
      <p:sp>
        <p:nvSpPr>
          <p:cNvPr id="5" name="Footer Placeholder 4">
            <a:extLst>
              <a:ext uri="{FF2B5EF4-FFF2-40B4-BE49-F238E27FC236}">
                <a16:creationId xmlns:a16="http://schemas.microsoft.com/office/drawing/2014/main" id="{A5C30927-7FAE-ACCF-EDBB-A8DE79B94058}"/>
              </a:ext>
            </a:extLst>
          </p:cNvPr>
          <p:cNvSpPr>
            <a:spLocks noGrp="1"/>
          </p:cNvSpPr>
          <p:nvPr>
            <p:ph type="ftr" sz="quarter" idx="11"/>
          </p:nvPr>
        </p:nvSpPr>
        <p:spPr/>
        <p:txBody>
          <a:bodyPr/>
          <a:lstStyle/>
          <a:p>
            <a:r>
              <a:rPr lang="en-US"/>
              <a:t>Yet Another Mastery Learning</a:t>
            </a:r>
          </a:p>
        </p:txBody>
      </p:sp>
      <p:sp>
        <p:nvSpPr>
          <p:cNvPr id="6" name="Slide Number Placeholder 5">
            <a:extLst>
              <a:ext uri="{FF2B5EF4-FFF2-40B4-BE49-F238E27FC236}">
                <a16:creationId xmlns:a16="http://schemas.microsoft.com/office/drawing/2014/main" id="{6D8BE878-F642-834B-18BF-7E4D3F3926AE}"/>
              </a:ext>
            </a:extLst>
          </p:cNvPr>
          <p:cNvSpPr>
            <a:spLocks noGrp="1"/>
          </p:cNvSpPr>
          <p:nvPr>
            <p:ph type="sldNum" sz="quarter" idx="12"/>
          </p:nvPr>
        </p:nvSpPr>
        <p:spPr/>
        <p:txBody>
          <a:bodyPr/>
          <a:lstStyle/>
          <a:p>
            <a:fld id="{46B2860C-164B-0242-B761-89B72ADFD8CA}" type="slidenum">
              <a:rPr lang="en-US" smtClean="0"/>
              <a:t>‹#›</a:t>
            </a:fld>
            <a:endParaRPr lang="en-US"/>
          </a:p>
        </p:txBody>
      </p:sp>
    </p:spTree>
    <p:extLst>
      <p:ext uri="{BB962C8B-B14F-4D97-AF65-F5344CB8AC3E}">
        <p14:creationId xmlns:p14="http://schemas.microsoft.com/office/powerpoint/2010/main" val="2455875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924922-3F5B-669F-2C35-85DA0F82F5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080060-B227-3A87-E1EF-790F9B207F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C717B1-423B-BDFE-22BB-A66639ADE05A}"/>
              </a:ext>
            </a:extLst>
          </p:cNvPr>
          <p:cNvSpPr>
            <a:spLocks noGrp="1"/>
          </p:cNvSpPr>
          <p:nvPr>
            <p:ph type="dt" sz="half" idx="10"/>
          </p:nvPr>
        </p:nvSpPr>
        <p:spPr/>
        <p:txBody>
          <a:bodyPr/>
          <a:lstStyle/>
          <a:p>
            <a:fld id="{047ECBFF-73A1-A944-AFD4-F359C9557B10}" type="datetime1">
              <a:rPr lang="en-US" smtClean="0"/>
              <a:t>5/27/23</a:t>
            </a:fld>
            <a:endParaRPr lang="en-US"/>
          </a:p>
        </p:txBody>
      </p:sp>
      <p:sp>
        <p:nvSpPr>
          <p:cNvPr id="5" name="Footer Placeholder 4">
            <a:extLst>
              <a:ext uri="{FF2B5EF4-FFF2-40B4-BE49-F238E27FC236}">
                <a16:creationId xmlns:a16="http://schemas.microsoft.com/office/drawing/2014/main" id="{1238AB57-64B7-20E4-E96D-D0FCBE58BB8E}"/>
              </a:ext>
            </a:extLst>
          </p:cNvPr>
          <p:cNvSpPr>
            <a:spLocks noGrp="1"/>
          </p:cNvSpPr>
          <p:nvPr>
            <p:ph type="ftr" sz="quarter" idx="11"/>
          </p:nvPr>
        </p:nvSpPr>
        <p:spPr/>
        <p:txBody>
          <a:bodyPr/>
          <a:lstStyle/>
          <a:p>
            <a:r>
              <a:rPr lang="en-US"/>
              <a:t>Yet Another Mastery Learning</a:t>
            </a:r>
          </a:p>
        </p:txBody>
      </p:sp>
      <p:sp>
        <p:nvSpPr>
          <p:cNvPr id="6" name="Slide Number Placeholder 5">
            <a:extLst>
              <a:ext uri="{FF2B5EF4-FFF2-40B4-BE49-F238E27FC236}">
                <a16:creationId xmlns:a16="http://schemas.microsoft.com/office/drawing/2014/main" id="{BF6B6A01-1276-79CB-A753-F02B47E61B28}"/>
              </a:ext>
            </a:extLst>
          </p:cNvPr>
          <p:cNvSpPr>
            <a:spLocks noGrp="1"/>
          </p:cNvSpPr>
          <p:nvPr>
            <p:ph type="sldNum" sz="quarter" idx="12"/>
          </p:nvPr>
        </p:nvSpPr>
        <p:spPr/>
        <p:txBody>
          <a:bodyPr/>
          <a:lstStyle/>
          <a:p>
            <a:fld id="{46B2860C-164B-0242-B761-89B72ADFD8CA}" type="slidenum">
              <a:rPr lang="en-US" smtClean="0"/>
              <a:t>‹#›</a:t>
            </a:fld>
            <a:endParaRPr lang="en-US"/>
          </a:p>
        </p:txBody>
      </p:sp>
    </p:spTree>
    <p:extLst>
      <p:ext uri="{BB962C8B-B14F-4D97-AF65-F5344CB8AC3E}">
        <p14:creationId xmlns:p14="http://schemas.microsoft.com/office/powerpoint/2010/main" val="1405775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CFC09-8AB4-79EA-9222-61B64384E3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3F8B40-0856-6382-D549-4CE3D1DFD4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2250A2-8908-C83A-6B42-7E0FA5588150}"/>
              </a:ext>
            </a:extLst>
          </p:cNvPr>
          <p:cNvSpPr>
            <a:spLocks noGrp="1"/>
          </p:cNvSpPr>
          <p:nvPr>
            <p:ph type="dt" sz="half" idx="10"/>
          </p:nvPr>
        </p:nvSpPr>
        <p:spPr/>
        <p:txBody>
          <a:bodyPr/>
          <a:lstStyle/>
          <a:p>
            <a:fld id="{F4C6DED6-70D8-F640-A3FF-0DAAD5020B2E}" type="datetime1">
              <a:rPr lang="en-US" smtClean="0"/>
              <a:t>5/27/23</a:t>
            </a:fld>
            <a:endParaRPr lang="en-US"/>
          </a:p>
        </p:txBody>
      </p:sp>
      <p:sp>
        <p:nvSpPr>
          <p:cNvPr id="5" name="Footer Placeholder 4">
            <a:extLst>
              <a:ext uri="{FF2B5EF4-FFF2-40B4-BE49-F238E27FC236}">
                <a16:creationId xmlns:a16="http://schemas.microsoft.com/office/drawing/2014/main" id="{59CA4F28-C36C-CDBF-E4A6-15247C0FBB48}"/>
              </a:ext>
            </a:extLst>
          </p:cNvPr>
          <p:cNvSpPr>
            <a:spLocks noGrp="1"/>
          </p:cNvSpPr>
          <p:nvPr>
            <p:ph type="ftr" sz="quarter" idx="11"/>
          </p:nvPr>
        </p:nvSpPr>
        <p:spPr/>
        <p:txBody>
          <a:bodyPr/>
          <a:lstStyle/>
          <a:p>
            <a:r>
              <a:rPr lang="en-US"/>
              <a:t>Yet Another Mastery Learning</a:t>
            </a:r>
          </a:p>
        </p:txBody>
      </p:sp>
      <p:sp>
        <p:nvSpPr>
          <p:cNvPr id="6" name="Slide Number Placeholder 5">
            <a:extLst>
              <a:ext uri="{FF2B5EF4-FFF2-40B4-BE49-F238E27FC236}">
                <a16:creationId xmlns:a16="http://schemas.microsoft.com/office/drawing/2014/main" id="{AC8C51D5-60CA-D70B-21DE-6D2A7438ED92}"/>
              </a:ext>
            </a:extLst>
          </p:cNvPr>
          <p:cNvSpPr>
            <a:spLocks noGrp="1"/>
          </p:cNvSpPr>
          <p:nvPr>
            <p:ph type="sldNum" sz="quarter" idx="12"/>
          </p:nvPr>
        </p:nvSpPr>
        <p:spPr/>
        <p:txBody>
          <a:bodyPr/>
          <a:lstStyle/>
          <a:p>
            <a:fld id="{46B2860C-164B-0242-B761-89B72ADFD8CA}" type="slidenum">
              <a:rPr lang="en-US" smtClean="0"/>
              <a:t>‹#›</a:t>
            </a:fld>
            <a:endParaRPr lang="en-US"/>
          </a:p>
        </p:txBody>
      </p:sp>
    </p:spTree>
    <p:extLst>
      <p:ext uri="{BB962C8B-B14F-4D97-AF65-F5344CB8AC3E}">
        <p14:creationId xmlns:p14="http://schemas.microsoft.com/office/powerpoint/2010/main" val="148541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675EB-30E8-73BA-8250-EF5C6C2415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78A551-77A7-359F-51AF-C77439EBF7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2F3220-1575-627F-FB34-64A534D63C02}"/>
              </a:ext>
            </a:extLst>
          </p:cNvPr>
          <p:cNvSpPr>
            <a:spLocks noGrp="1"/>
          </p:cNvSpPr>
          <p:nvPr>
            <p:ph type="dt" sz="half" idx="10"/>
          </p:nvPr>
        </p:nvSpPr>
        <p:spPr/>
        <p:txBody>
          <a:bodyPr/>
          <a:lstStyle/>
          <a:p>
            <a:fld id="{315BBD7F-BEBD-8A4D-8771-D6866751C9CB}" type="datetime1">
              <a:rPr lang="en-US" smtClean="0"/>
              <a:t>5/27/23</a:t>
            </a:fld>
            <a:endParaRPr lang="en-US"/>
          </a:p>
        </p:txBody>
      </p:sp>
      <p:sp>
        <p:nvSpPr>
          <p:cNvPr id="5" name="Footer Placeholder 4">
            <a:extLst>
              <a:ext uri="{FF2B5EF4-FFF2-40B4-BE49-F238E27FC236}">
                <a16:creationId xmlns:a16="http://schemas.microsoft.com/office/drawing/2014/main" id="{3A6BBE21-6A4D-EA5D-F2F8-8BE02DDD69D2}"/>
              </a:ext>
            </a:extLst>
          </p:cNvPr>
          <p:cNvSpPr>
            <a:spLocks noGrp="1"/>
          </p:cNvSpPr>
          <p:nvPr>
            <p:ph type="ftr" sz="quarter" idx="11"/>
          </p:nvPr>
        </p:nvSpPr>
        <p:spPr/>
        <p:txBody>
          <a:bodyPr/>
          <a:lstStyle/>
          <a:p>
            <a:r>
              <a:rPr lang="en-US"/>
              <a:t>Yet Another Mastery Learning</a:t>
            </a:r>
          </a:p>
        </p:txBody>
      </p:sp>
      <p:sp>
        <p:nvSpPr>
          <p:cNvPr id="6" name="Slide Number Placeholder 5">
            <a:extLst>
              <a:ext uri="{FF2B5EF4-FFF2-40B4-BE49-F238E27FC236}">
                <a16:creationId xmlns:a16="http://schemas.microsoft.com/office/drawing/2014/main" id="{CA22E70B-A662-FAF0-2071-99BD2D60613F}"/>
              </a:ext>
            </a:extLst>
          </p:cNvPr>
          <p:cNvSpPr>
            <a:spLocks noGrp="1"/>
          </p:cNvSpPr>
          <p:nvPr>
            <p:ph type="sldNum" sz="quarter" idx="12"/>
          </p:nvPr>
        </p:nvSpPr>
        <p:spPr/>
        <p:txBody>
          <a:bodyPr/>
          <a:lstStyle/>
          <a:p>
            <a:fld id="{46B2860C-164B-0242-B761-89B72ADFD8CA}" type="slidenum">
              <a:rPr lang="en-US" smtClean="0"/>
              <a:t>‹#›</a:t>
            </a:fld>
            <a:endParaRPr lang="en-US"/>
          </a:p>
        </p:txBody>
      </p:sp>
    </p:spTree>
    <p:extLst>
      <p:ext uri="{BB962C8B-B14F-4D97-AF65-F5344CB8AC3E}">
        <p14:creationId xmlns:p14="http://schemas.microsoft.com/office/powerpoint/2010/main" val="123254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F1BD1-9DCD-02C4-271D-4811B742AF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CCF5FE-7B87-41E7-AAD2-0D676BE2FA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A5803D-6CE2-5A83-C911-DB0D044229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88D0FE-CD83-2CE9-E282-6E33CD29A7DD}"/>
              </a:ext>
            </a:extLst>
          </p:cNvPr>
          <p:cNvSpPr>
            <a:spLocks noGrp="1"/>
          </p:cNvSpPr>
          <p:nvPr>
            <p:ph type="dt" sz="half" idx="10"/>
          </p:nvPr>
        </p:nvSpPr>
        <p:spPr/>
        <p:txBody>
          <a:bodyPr/>
          <a:lstStyle/>
          <a:p>
            <a:fld id="{732B2173-0BAA-D644-B2E1-15CD564136DA}" type="datetime1">
              <a:rPr lang="en-US" smtClean="0"/>
              <a:t>5/27/23</a:t>
            </a:fld>
            <a:endParaRPr lang="en-US"/>
          </a:p>
        </p:txBody>
      </p:sp>
      <p:sp>
        <p:nvSpPr>
          <p:cNvPr id="6" name="Footer Placeholder 5">
            <a:extLst>
              <a:ext uri="{FF2B5EF4-FFF2-40B4-BE49-F238E27FC236}">
                <a16:creationId xmlns:a16="http://schemas.microsoft.com/office/drawing/2014/main" id="{5FE032EA-F88D-73FF-7B20-065F75717A86}"/>
              </a:ext>
            </a:extLst>
          </p:cNvPr>
          <p:cNvSpPr>
            <a:spLocks noGrp="1"/>
          </p:cNvSpPr>
          <p:nvPr>
            <p:ph type="ftr" sz="quarter" idx="11"/>
          </p:nvPr>
        </p:nvSpPr>
        <p:spPr/>
        <p:txBody>
          <a:bodyPr/>
          <a:lstStyle/>
          <a:p>
            <a:r>
              <a:rPr lang="en-US"/>
              <a:t>Yet Another Mastery Learning</a:t>
            </a:r>
          </a:p>
        </p:txBody>
      </p:sp>
      <p:sp>
        <p:nvSpPr>
          <p:cNvPr id="7" name="Slide Number Placeholder 6">
            <a:extLst>
              <a:ext uri="{FF2B5EF4-FFF2-40B4-BE49-F238E27FC236}">
                <a16:creationId xmlns:a16="http://schemas.microsoft.com/office/drawing/2014/main" id="{D832E2D1-A405-D43F-FA8F-AA4155EF2A07}"/>
              </a:ext>
            </a:extLst>
          </p:cNvPr>
          <p:cNvSpPr>
            <a:spLocks noGrp="1"/>
          </p:cNvSpPr>
          <p:nvPr>
            <p:ph type="sldNum" sz="quarter" idx="12"/>
          </p:nvPr>
        </p:nvSpPr>
        <p:spPr/>
        <p:txBody>
          <a:bodyPr/>
          <a:lstStyle/>
          <a:p>
            <a:fld id="{46B2860C-164B-0242-B761-89B72ADFD8CA}" type="slidenum">
              <a:rPr lang="en-US" smtClean="0"/>
              <a:t>‹#›</a:t>
            </a:fld>
            <a:endParaRPr lang="en-US"/>
          </a:p>
        </p:txBody>
      </p:sp>
    </p:spTree>
    <p:extLst>
      <p:ext uri="{BB962C8B-B14F-4D97-AF65-F5344CB8AC3E}">
        <p14:creationId xmlns:p14="http://schemas.microsoft.com/office/powerpoint/2010/main" val="3510941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C5611-226D-D904-C66A-EEA11B3734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8258CE-3DC6-3E12-2856-70D5CD63CA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439BA5-1335-5A2C-A453-6CF71660D2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FFB716-5DFA-DD88-DFA9-3E00A0CC18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592F90-9F7E-013B-AD3F-94A93326AA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6E462A-09BE-4117-9D00-447C1F7E99D3}"/>
              </a:ext>
            </a:extLst>
          </p:cNvPr>
          <p:cNvSpPr>
            <a:spLocks noGrp="1"/>
          </p:cNvSpPr>
          <p:nvPr>
            <p:ph type="dt" sz="half" idx="10"/>
          </p:nvPr>
        </p:nvSpPr>
        <p:spPr/>
        <p:txBody>
          <a:bodyPr/>
          <a:lstStyle/>
          <a:p>
            <a:fld id="{460457B8-75DE-F14E-B35F-7D7AA7D67DC5}" type="datetime1">
              <a:rPr lang="en-US" smtClean="0"/>
              <a:t>5/27/23</a:t>
            </a:fld>
            <a:endParaRPr lang="en-US"/>
          </a:p>
        </p:txBody>
      </p:sp>
      <p:sp>
        <p:nvSpPr>
          <p:cNvPr id="8" name="Footer Placeholder 7">
            <a:extLst>
              <a:ext uri="{FF2B5EF4-FFF2-40B4-BE49-F238E27FC236}">
                <a16:creationId xmlns:a16="http://schemas.microsoft.com/office/drawing/2014/main" id="{4472AFFC-D84F-F323-3C94-E9EA5056457E}"/>
              </a:ext>
            </a:extLst>
          </p:cNvPr>
          <p:cNvSpPr>
            <a:spLocks noGrp="1"/>
          </p:cNvSpPr>
          <p:nvPr>
            <p:ph type="ftr" sz="quarter" idx="11"/>
          </p:nvPr>
        </p:nvSpPr>
        <p:spPr/>
        <p:txBody>
          <a:bodyPr/>
          <a:lstStyle/>
          <a:p>
            <a:r>
              <a:rPr lang="en-US"/>
              <a:t>Yet Another Mastery Learning</a:t>
            </a:r>
          </a:p>
        </p:txBody>
      </p:sp>
      <p:sp>
        <p:nvSpPr>
          <p:cNvPr id="9" name="Slide Number Placeholder 8">
            <a:extLst>
              <a:ext uri="{FF2B5EF4-FFF2-40B4-BE49-F238E27FC236}">
                <a16:creationId xmlns:a16="http://schemas.microsoft.com/office/drawing/2014/main" id="{DD963909-6671-E416-7FFD-A178F67D7DAA}"/>
              </a:ext>
            </a:extLst>
          </p:cNvPr>
          <p:cNvSpPr>
            <a:spLocks noGrp="1"/>
          </p:cNvSpPr>
          <p:nvPr>
            <p:ph type="sldNum" sz="quarter" idx="12"/>
          </p:nvPr>
        </p:nvSpPr>
        <p:spPr/>
        <p:txBody>
          <a:bodyPr/>
          <a:lstStyle/>
          <a:p>
            <a:fld id="{46B2860C-164B-0242-B761-89B72ADFD8CA}" type="slidenum">
              <a:rPr lang="en-US" smtClean="0"/>
              <a:t>‹#›</a:t>
            </a:fld>
            <a:endParaRPr lang="en-US"/>
          </a:p>
        </p:txBody>
      </p:sp>
    </p:spTree>
    <p:extLst>
      <p:ext uri="{BB962C8B-B14F-4D97-AF65-F5344CB8AC3E}">
        <p14:creationId xmlns:p14="http://schemas.microsoft.com/office/powerpoint/2010/main" val="284254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ACDDA-9B31-F652-DC94-3FEDCA6A4D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E67159-B66B-A59B-BE77-E97324F78BD5}"/>
              </a:ext>
            </a:extLst>
          </p:cNvPr>
          <p:cNvSpPr>
            <a:spLocks noGrp="1"/>
          </p:cNvSpPr>
          <p:nvPr>
            <p:ph type="dt" sz="half" idx="10"/>
          </p:nvPr>
        </p:nvSpPr>
        <p:spPr/>
        <p:txBody>
          <a:bodyPr/>
          <a:lstStyle/>
          <a:p>
            <a:fld id="{99E91BB6-5CF1-E946-8756-B969CA4EAC90}" type="datetime1">
              <a:rPr lang="en-US" smtClean="0"/>
              <a:t>5/27/23</a:t>
            </a:fld>
            <a:endParaRPr lang="en-US"/>
          </a:p>
        </p:txBody>
      </p:sp>
      <p:sp>
        <p:nvSpPr>
          <p:cNvPr id="4" name="Footer Placeholder 3">
            <a:extLst>
              <a:ext uri="{FF2B5EF4-FFF2-40B4-BE49-F238E27FC236}">
                <a16:creationId xmlns:a16="http://schemas.microsoft.com/office/drawing/2014/main" id="{4F490E13-37FE-7E98-D4A0-CF2A876BBE40}"/>
              </a:ext>
            </a:extLst>
          </p:cNvPr>
          <p:cNvSpPr>
            <a:spLocks noGrp="1"/>
          </p:cNvSpPr>
          <p:nvPr>
            <p:ph type="ftr" sz="quarter" idx="11"/>
          </p:nvPr>
        </p:nvSpPr>
        <p:spPr/>
        <p:txBody>
          <a:bodyPr/>
          <a:lstStyle/>
          <a:p>
            <a:r>
              <a:rPr lang="en-US"/>
              <a:t>Yet Another Mastery Learning</a:t>
            </a:r>
          </a:p>
        </p:txBody>
      </p:sp>
      <p:sp>
        <p:nvSpPr>
          <p:cNvPr id="5" name="Slide Number Placeholder 4">
            <a:extLst>
              <a:ext uri="{FF2B5EF4-FFF2-40B4-BE49-F238E27FC236}">
                <a16:creationId xmlns:a16="http://schemas.microsoft.com/office/drawing/2014/main" id="{790CBB90-2D45-3BE6-A77C-F7771A159211}"/>
              </a:ext>
            </a:extLst>
          </p:cNvPr>
          <p:cNvSpPr>
            <a:spLocks noGrp="1"/>
          </p:cNvSpPr>
          <p:nvPr>
            <p:ph type="sldNum" sz="quarter" idx="12"/>
          </p:nvPr>
        </p:nvSpPr>
        <p:spPr/>
        <p:txBody>
          <a:bodyPr/>
          <a:lstStyle/>
          <a:p>
            <a:fld id="{46B2860C-164B-0242-B761-89B72ADFD8CA}" type="slidenum">
              <a:rPr lang="en-US" smtClean="0"/>
              <a:t>‹#›</a:t>
            </a:fld>
            <a:endParaRPr lang="en-US"/>
          </a:p>
        </p:txBody>
      </p:sp>
    </p:spTree>
    <p:extLst>
      <p:ext uri="{BB962C8B-B14F-4D97-AF65-F5344CB8AC3E}">
        <p14:creationId xmlns:p14="http://schemas.microsoft.com/office/powerpoint/2010/main" val="903256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53DE18-6E58-63C2-6991-9F0F935E98D4}"/>
              </a:ext>
            </a:extLst>
          </p:cNvPr>
          <p:cNvSpPr>
            <a:spLocks noGrp="1"/>
          </p:cNvSpPr>
          <p:nvPr>
            <p:ph type="dt" sz="half" idx="10"/>
          </p:nvPr>
        </p:nvSpPr>
        <p:spPr/>
        <p:txBody>
          <a:bodyPr/>
          <a:lstStyle/>
          <a:p>
            <a:fld id="{D3592C8E-4E5B-8D4D-9A2C-ED2D4214E42D}" type="datetime1">
              <a:rPr lang="en-US" smtClean="0"/>
              <a:t>5/27/23</a:t>
            </a:fld>
            <a:endParaRPr lang="en-US"/>
          </a:p>
        </p:txBody>
      </p:sp>
      <p:sp>
        <p:nvSpPr>
          <p:cNvPr id="3" name="Footer Placeholder 2">
            <a:extLst>
              <a:ext uri="{FF2B5EF4-FFF2-40B4-BE49-F238E27FC236}">
                <a16:creationId xmlns:a16="http://schemas.microsoft.com/office/drawing/2014/main" id="{200E0C33-FA6E-EEA5-B112-CC9A37C704A7}"/>
              </a:ext>
            </a:extLst>
          </p:cNvPr>
          <p:cNvSpPr>
            <a:spLocks noGrp="1"/>
          </p:cNvSpPr>
          <p:nvPr>
            <p:ph type="ftr" sz="quarter" idx="11"/>
          </p:nvPr>
        </p:nvSpPr>
        <p:spPr/>
        <p:txBody>
          <a:bodyPr/>
          <a:lstStyle/>
          <a:p>
            <a:r>
              <a:rPr lang="en-US"/>
              <a:t>Yet Another Mastery Learning</a:t>
            </a:r>
          </a:p>
        </p:txBody>
      </p:sp>
      <p:sp>
        <p:nvSpPr>
          <p:cNvPr id="4" name="Slide Number Placeholder 3">
            <a:extLst>
              <a:ext uri="{FF2B5EF4-FFF2-40B4-BE49-F238E27FC236}">
                <a16:creationId xmlns:a16="http://schemas.microsoft.com/office/drawing/2014/main" id="{D1165659-923C-DC17-C96A-EFA582087E62}"/>
              </a:ext>
            </a:extLst>
          </p:cNvPr>
          <p:cNvSpPr>
            <a:spLocks noGrp="1"/>
          </p:cNvSpPr>
          <p:nvPr>
            <p:ph type="sldNum" sz="quarter" idx="12"/>
          </p:nvPr>
        </p:nvSpPr>
        <p:spPr/>
        <p:txBody>
          <a:bodyPr/>
          <a:lstStyle/>
          <a:p>
            <a:fld id="{46B2860C-164B-0242-B761-89B72ADFD8CA}" type="slidenum">
              <a:rPr lang="en-US" smtClean="0"/>
              <a:t>‹#›</a:t>
            </a:fld>
            <a:endParaRPr lang="en-US"/>
          </a:p>
        </p:txBody>
      </p:sp>
    </p:spTree>
    <p:extLst>
      <p:ext uri="{BB962C8B-B14F-4D97-AF65-F5344CB8AC3E}">
        <p14:creationId xmlns:p14="http://schemas.microsoft.com/office/powerpoint/2010/main" val="3155865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6EF08-1511-8DBC-BF12-BD0176BF2C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C47347-E5A6-56F7-2F12-BFFA8E7710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7E1B61-FC73-8110-493C-D94BE9A5AF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2A5E2F-FBA8-BCD9-F458-C7565F9BB155}"/>
              </a:ext>
            </a:extLst>
          </p:cNvPr>
          <p:cNvSpPr>
            <a:spLocks noGrp="1"/>
          </p:cNvSpPr>
          <p:nvPr>
            <p:ph type="dt" sz="half" idx="10"/>
          </p:nvPr>
        </p:nvSpPr>
        <p:spPr/>
        <p:txBody>
          <a:bodyPr/>
          <a:lstStyle/>
          <a:p>
            <a:fld id="{A185CA14-CC43-E04C-A1B9-DA538B78C78B}" type="datetime1">
              <a:rPr lang="en-US" smtClean="0"/>
              <a:t>5/27/23</a:t>
            </a:fld>
            <a:endParaRPr lang="en-US"/>
          </a:p>
        </p:txBody>
      </p:sp>
      <p:sp>
        <p:nvSpPr>
          <p:cNvPr id="6" name="Footer Placeholder 5">
            <a:extLst>
              <a:ext uri="{FF2B5EF4-FFF2-40B4-BE49-F238E27FC236}">
                <a16:creationId xmlns:a16="http://schemas.microsoft.com/office/drawing/2014/main" id="{D18BCA79-0A72-32D0-FCB4-F045E8E20BEC}"/>
              </a:ext>
            </a:extLst>
          </p:cNvPr>
          <p:cNvSpPr>
            <a:spLocks noGrp="1"/>
          </p:cNvSpPr>
          <p:nvPr>
            <p:ph type="ftr" sz="quarter" idx="11"/>
          </p:nvPr>
        </p:nvSpPr>
        <p:spPr/>
        <p:txBody>
          <a:bodyPr/>
          <a:lstStyle/>
          <a:p>
            <a:r>
              <a:rPr lang="en-US"/>
              <a:t>Yet Another Mastery Learning</a:t>
            </a:r>
          </a:p>
        </p:txBody>
      </p:sp>
      <p:sp>
        <p:nvSpPr>
          <p:cNvPr id="7" name="Slide Number Placeholder 6">
            <a:extLst>
              <a:ext uri="{FF2B5EF4-FFF2-40B4-BE49-F238E27FC236}">
                <a16:creationId xmlns:a16="http://schemas.microsoft.com/office/drawing/2014/main" id="{B96C5526-79BE-85E9-C9EA-FB7BDC902B96}"/>
              </a:ext>
            </a:extLst>
          </p:cNvPr>
          <p:cNvSpPr>
            <a:spLocks noGrp="1"/>
          </p:cNvSpPr>
          <p:nvPr>
            <p:ph type="sldNum" sz="quarter" idx="12"/>
          </p:nvPr>
        </p:nvSpPr>
        <p:spPr/>
        <p:txBody>
          <a:bodyPr/>
          <a:lstStyle/>
          <a:p>
            <a:fld id="{46B2860C-164B-0242-B761-89B72ADFD8CA}" type="slidenum">
              <a:rPr lang="en-US" smtClean="0"/>
              <a:t>‹#›</a:t>
            </a:fld>
            <a:endParaRPr lang="en-US"/>
          </a:p>
        </p:txBody>
      </p:sp>
    </p:spTree>
    <p:extLst>
      <p:ext uri="{BB962C8B-B14F-4D97-AF65-F5344CB8AC3E}">
        <p14:creationId xmlns:p14="http://schemas.microsoft.com/office/powerpoint/2010/main" val="930314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5D184-83B4-696E-FA61-4E1BFDCADE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7E5575-44FF-8473-421A-C995FDC3A8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48B890-45E4-6AFB-F38A-AEF7B71AA2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5EB32A-A2F6-3170-5900-E50CDB3EB1FF}"/>
              </a:ext>
            </a:extLst>
          </p:cNvPr>
          <p:cNvSpPr>
            <a:spLocks noGrp="1"/>
          </p:cNvSpPr>
          <p:nvPr>
            <p:ph type="dt" sz="half" idx="10"/>
          </p:nvPr>
        </p:nvSpPr>
        <p:spPr/>
        <p:txBody>
          <a:bodyPr/>
          <a:lstStyle/>
          <a:p>
            <a:fld id="{7BFD17D5-B327-1746-9545-80B79DBEEDDD}" type="datetime1">
              <a:rPr lang="en-US" smtClean="0"/>
              <a:t>5/27/23</a:t>
            </a:fld>
            <a:endParaRPr lang="en-US"/>
          </a:p>
        </p:txBody>
      </p:sp>
      <p:sp>
        <p:nvSpPr>
          <p:cNvPr id="6" name="Footer Placeholder 5">
            <a:extLst>
              <a:ext uri="{FF2B5EF4-FFF2-40B4-BE49-F238E27FC236}">
                <a16:creationId xmlns:a16="http://schemas.microsoft.com/office/drawing/2014/main" id="{67FDAFE4-0824-F104-C0E0-793147B37A70}"/>
              </a:ext>
            </a:extLst>
          </p:cNvPr>
          <p:cNvSpPr>
            <a:spLocks noGrp="1"/>
          </p:cNvSpPr>
          <p:nvPr>
            <p:ph type="ftr" sz="quarter" idx="11"/>
          </p:nvPr>
        </p:nvSpPr>
        <p:spPr/>
        <p:txBody>
          <a:bodyPr/>
          <a:lstStyle/>
          <a:p>
            <a:r>
              <a:rPr lang="en-US"/>
              <a:t>Yet Another Mastery Learning</a:t>
            </a:r>
          </a:p>
        </p:txBody>
      </p:sp>
      <p:sp>
        <p:nvSpPr>
          <p:cNvPr id="7" name="Slide Number Placeholder 6">
            <a:extLst>
              <a:ext uri="{FF2B5EF4-FFF2-40B4-BE49-F238E27FC236}">
                <a16:creationId xmlns:a16="http://schemas.microsoft.com/office/drawing/2014/main" id="{A279A999-9FEF-11C6-9061-6EF65A0C1502}"/>
              </a:ext>
            </a:extLst>
          </p:cNvPr>
          <p:cNvSpPr>
            <a:spLocks noGrp="1"/>
          </p:cNvSpPr>
          <p:nvPr>
            <p:ph type="sldNum" sz="quarter" idx="12"/>
          </p:nvPr>
        </p:nvSpPr>
        <p:spPr/>
        <p:txBody>
          <a:bodyPr/>
          <a:lstStyle/>
          <a:p>
            <a:fld id="{46B2860C-164B-0242-B761-89B72ADFD8CA}" type="slidenum">
              <a:rPr lang="en-US" smtClean="0"/>
              <a:t>‹#›</a:t>
            </a:fld>
            <a:endParaRPr lang="en-US"/>
          </a:p>
        </p:txBody>
      </p:sp>
    </p:spTree>
    <p:extLst>
      <p:ext uri="{BB962C8B-B14F-4D97-AF65-F5344CB8AC3E}">
        <p14:creationId xmlns:p14="http://schemas.microsoft.com/office/powerpoint/2010/main" val="2171362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8D0C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1DC494-4E74-7F2F-B144-0A7E1A5FDD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F57682-A467-55F1-AA64-2C57976E8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42513A-53D3-6007-E2A1-1372EEFA69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2EEAF-02AB-9644-9FA5-CC38EBED914C}" type="datetime1">
              <a:rPr lang="en-US" smtClean="0"/>
              <a:t>5/27/23</a:t>
            </a:fld>
            <a:endParaRPr lang="en-US"/>
          </a:p>
        </p:txBody>
      </p:sp>
      <p:sp>
        <p:nvSpPr>
          <p:cNvPr id="5" name="Footer Placeholder 4">
            <a:extLst>
              <a:ext uri="{FF2B5EF4-FFF2-40B4-BE49-F238E27FC236}">
                <a16:creationId xmlns:a16="http://schemas.microsoft.com/office/drawing/2014/main" id="{0200FFCC-C04D-09D0-9F76-C4439120C7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Yet Another Mastery Learning</a:t>
            </a:r>
          </a:p>
        </p:txBody>
      </p:sp>
      <p:sp>
        <p:nvSpPr>
          <p:cNvPr id="6" name="Slide Number Placeholder 5">
            <a:extLst>
              <a:ext uri="{FF2B5EF4-FFF2-40B4-BE49-F238E27FC236}">
                <a16:creationId xmlns:a16="http://schemas.microsoft.com/office/drawing/2014/main" id="{6646C23D-4982-9FE6-E8C6-90E21910C8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B2860C-164B-0242-B761-89B72ADFD8CA}" type="slidenum">
              <a:rPr lang="en-US" smtClean="0"/>
              <a:t>‹#›</a:t>
            </a:fld>
            <a:endParaRPr lang="en-US"/>
          </a:p>
        </p:txBody>
      </p:sp>
    </p:spTree>
    <p:extLst>
      <p:ext uri="{BB962C8B-B14F-4D97-AF65-F5344CB8AC3E}">
        <p14:creationId xmlns:p14="http://schemas.microsoft.com/office/powerpoint/2010/main" val="404898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8D0C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E44D9-3562-18B5-7BAC-7F23D532937B}"/>
              </a:ext>
            </a:extLst>
          </p:cNvPr>
          <p:cNvSpPr>
            <a:spLocks noGrp="1"/>
          </p:cNvSpPr>
          <p:nvPr>
            <p:ph type="title"/>
          </p:nvPr>
        </p:nvSpPr>
        <p:spPr/>
        <p:txBody>
          <a:bodyPr/>
          <a:lstStyle/>
          <a:p>
            <a:pPr eaLnBrk="1" hangingPunct="1"/>
            <a:r>
              <a:rPr lang="en-US" altLang="en-US" dirty="0"/>
              <a:t>Introduction</a:t>
            </a:r>
          </a:p>
        </p:txBody>
      </p:sp>
      <p:sp>
        <p:nvSpPr>
          <p:cNvPr id="5" name="TextBox 4">
            <a:extLst>
              <a:ext uri="{FF2B5EF4-FFF2-40B4-BE49-F238E27FC236}">
                <a16:creationId xmlns:a16="http://schemas.microsoft.com/office/drawing/2014/main" id="{27B5DAA1-1D21-7B5A-CB1C-A9C8DA534462}"/>
              </a:ext>
            </a:extLst>
          </p:cNvPr>
          <p:cNvSpPr txBox="1"/>
          <p:nvPr/>
        </p:nvSpPr>
        <p:spPr>
          <a:xfrm>
            <a:off x="6999316" y="6367549"/>
            <a:ext cx="184731" cy="369332"/>
          </a:xfrm>
          <a:prstGeom prst="rect">
            <a:avLst/>
          </a:prstGeom>
          <a:noFill/>
        </p:spPr>
        <p:txBody>
          <a:bodyPr wrap="none" rtlCol="0">
            <a:spAutoFit/>
          </a:bodyPr>
          <a:lstStyle/>
          <a:p>
            <a:endParaRPr lang="en-US" dirty="0"/>
          </a:p>
        </p:txBody>
      </p:sp>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7C94610-7A56-7098-2283-5C735C535CC5}"/>
              </a:ext>
            </a:extLst>
          </p:cNvPr>
          <p:cNvSpPr>
            <a:spLocks noGrp="1"/>
          </p:cNvSpPr>
          <p:nvPr>
            <p:ph type="title"/>
          </p:nvPr>
        </p:nvSpPr>
        <p:spPr/>
        <p:txBody>
          <a:bodyPr/>
          <a:lstStyle/>
          <a:p>
            <a:pPr eaLnBrk="1" hangingPunct="1"/>
            <a:r>
              <a:rPr lang="en-US" altLang="en-US">
                <a:latin typeface="Calibri" panose="020F0502020204030204" pitchFamily="34" charset="0"/>
              </a:rPr>
              <a:t>JDK,JRE and JVM</a:t>
            </a:r>
          </a:p>
        </p:txBody>
      </p:sp>
      <p:sp>
        <p:nvSpPr>
          <p:cNvPr id="5" name="Content Placeholder 2">
            <a:extLst>
              <a:ext uri="{FF2B5EF4-FFF2-40B4-BE49-F238E27FC236}">
                <a16:creationId xmlns:a16="http://schemas.microsoft.com/office/drawing/2014/main" id="{DF0B5595-9BB0-54C6-37A4-51EAAC8905C8}"/>
              </a:ext>
            </a:extLst>
          </p:cNvPr>
          <p:cNvSpPr>
            <a:spLocks noGrp="1"/>
          </p:cNvSpPr>
          <p:nvPr>
            <p:ph idx="1"/>
          </p:nvPr>
        </p:nvSpPr>
        <p:spPr>
          <a:xfrm>
            <a:off x="1544053" y="2133600"/>
            <a:ext cx="7290055" cy="4023360"/>
          </a:xfrm>
        </p:spPr>
        <p:txBody>
          <a:bodyPr vert="horz" lIns="45720" tIns="45720" rIns="45720" bIns="45720" rtlCol="0">
            <a:normAutofit fontScale="70000" lnSpcReduction="20000"/>
          </a:bodyPr>
          <a:lstStyle/>
          <a:p>
            <a:pPr>
              <a:buFont typeface="Courier New" panose="02070309020205020404" pitchFamily="49" charset="0"/>
              <a:buChar char="o"/>
            </a:pPr>
            <a:r>
              <a:rPr lang="en-US" altLang="en-US" dirty="0">
                <a:latin typeface="Calibri" panose="020F0502020204030204" pitchFamily="34" charset="0"/>
              </a:rPr>
              <a:t> JDK: Java Development Kit</a:t>
            </a:r>
          </a:p>
          <a:p>
            <a:pPr lvl="1"/>
            <a:r>
              <a:rPr lang="en-US" altLang="en-US" dirty="0"/>
              <a:t>It is a bundle of software that you can use to develop Java based applications.</a:t>
            </a:r>
          </a:p>
          <a:p>
            <a:pPr lvl="1"/>
            <a:r>
              <a:rPr lang="en-US" altLang="en-US" dirty="0"/>
              <a:t>It includes the JRE, set of API classes, Java compiler and additional files needed to write Java applets and applications.</a:t>
            </a:r>
          </a:p>
          <a:p>
            <a:pPr>
              <a:buFont typeface="Courier New" panose="02070309020205020404" pitchFamily="49" charset="0"/>
              <a:buChar char="o"/>
            </a:pPr>
            <a:r>
              <a:rPr lang="en-US" altLang="en-US" dirty="0">
                <a:latin typeface="Calibri" panose="020F0502020204030204" pitchFamily="34" charset="0"/>
              </a:rPr>
              <a:t> JRE: Java Runtime Environment</a:t>
            </a:r>
          </a:p>
          <a:p>
            <a:pPr lvl="1"/>
            <a:r>
              <a:rPr lang="en-US" altLang="en-US" dirty="0"/>
              <a:t>It is basically the Java Virtual Machine where your Java programs run on.</a:t>
            </a:r>
          </a:p>
          <a:p>
            <a:pPr lvl="1"/>
            <a:r>
              <a:rPr lang="en-US" altLang="en-US" dirty="0"/>
              <a:t>is a plug-in needed for running java programs.</a:t>
            </a:r>
          </a:p>
          <a:p>
            <a:pPr>
              <a:buFont typeface="Courier New" panose="02070309020205020404" pitchFamily="49" charset="0"/>
              <a:buChar char="o"/>
            </a:pPr>
            <a:r>
              <a:rPr lang="en-US" dirty="0">
                <a:latin typeface="Calibri" panose="020F0502020204030204" pitchFamily="34" charset="0"/>
              </a:rPr>
              <a:t>JVM : Java Virtual machine (JVM)</a:t>
            </a:r>
          </a:p>
          <a:p>
            <a:pPr lvl="1"/>
            <a:r>
              <a:rPr lang="en-US" dirty="0"/>
              <a:t>It is the virtual machine that run the Java bytecodes. </a:t>
            </a:r>
          </a:p>
          <a:p>
            <a:pPr lvl="1"/>
            <a:r>
              <a:rPr lang="en-US" dirty="0"/>
              <a:t>Any Java application can be run only inside some concrete implementation of the abstract specification of the Java virtual machine</a:t>
            </a:r>
          </a:p>
          <a:p>
            <a:pPr lvl="1"/>
            <a:r>
              <a:rPr lang="en-US" dirty="0"/>
              <a:t>it provides a machine interface that does not depend on the underlying operating system and machine hardware architecture. This independence from hardware and operating system</a:t>
            </a:r>
          </a:p>
          <a:p>
            <a:pPr lvl="1"/>
            <a:endParaRPr lang="en-US" altLang="en-US" dirty="0"/>
          </a:p>
        </p:txBody>
      </p:sp>
      <p:pic>
        <p:nvPicPr>
          <p:cNvPr id="3" name="Picture 2">
            <a:extLst>
              <a:ext uri="{FF2B5EF4-FFF2-40B4-BE49-F238E27FC236}">
                <a16:creationId xmlns:a16="http://schemas.microsoft.com/office/drawing/2014/main" id="{54DFEC61-890C-3CF5-C29A-F1DC4D81395A}"/>
              </a:ext>
            </a:extLst>
          </p:cNvPr>
          <p:cNvPicPr>
            <a:picLocks noChangeAspect="1"/>
          </p:cNvPicPr>
          <p:nvPr/>
        </p:nvPicPr>
        <p:blipFill>
          <a:blip r:embed="rId2"/>
          <a:stretch>
            <a:fillRect/>
          </a:stretch>
        </p:blipFill>
        <p:spPr>
          <a:xfrm>
            <a:off x="7441514" y="211896"/>
            <a:ext cx="3912286" cy="1921704"/>
          </a:xfrm>
          <a:prstGeom prst="rect">
            <a:avLst/>
          </a:prstGeom>
        </p:spPr>
      </p:pic>
    </p:spTree>
    <p:extLst>
      <p:ext uri="{BB962C8B-B14F-4D97-AF65-F5344CB8AC3E}">
        <p14:creationId xmlns:p14="http://schemas.microsoft.com/office/powerpoint/2010/main" val="963304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42A11-D236-7579-45F9-639A70D6649E}"/>
              </a:ext>
            </a:extLst>
          </p:cNvPr>
          <p:cNvSpPr>
            <a:spLocks noGrp="1"/>
          </p:cNvSpPr>
          <p:nvPr>
            <p:ph type="title"/>
          </p:nvPr>
        </p:nvSpPr>
        <p:spPr/>
        <p:txBody>
          <a:bodyPr/>
          <a:lstStyle/>
          <a:p>
            <a:pPr eaLnBrk="1" hangingPunct="1">
              <a:defRPr/>
            </a:pPr>
            <a:r>
              <a:rPr lang="en-US" dirty="0">
                <a:latin typeface="Calibri" charset="0"/>
                <a:cs typeface="+mj-cs"/>
              </a:rPr>
              <a:t>JDK,JRE And JVM</a:t>
            </a:r>
            <a:endParaRPr lang="en-US" dirty="0">
              <a:cs typeface="+mj-cs"/>
            </a:endParaRPr>
          </a:p>
        </p:txBody>
      </p:sp>
      <p:pic>
        <p:nvPicPr>
          <p:cNvPr id="4" name="Content Placeholder 3" descr="CBNux.png">
            <a:extLst>
              <a:ext uri="{FF2B5EF4-FFF2-40B4-BE49-F238E27FC236}">
                <a16:creationId xmlns:a16="http://schemas.microsoft.com/office/drawing/2014/main" id="{9D2B25CA-80E1-4A23-D7CE-87AA6D3C7A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9409" y="2286001"/>
            <a:ext cx="5615683" cy="4022725"/>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51212C03-E91E-1D7A-E72A-7AF641A13783}"/>
              </a:ext>
            </a:extLst>
          </p:cNvPr>
          <p:cNvSpPr>
            <a:spLocks noGrp="1" noRot="1" noChangeArrowheads="1"/>
          </p:cNvSpPr>
          <p:nvPr>
            <p:ph type="title"/>
          </p:nvPr>
        </p:nvSpPr>
        <p:spPr/>
        <p:txBody>
          <a:bodyPr/>
          <a:lstStyle/>
          <a:p>
            <a:pPr eaLnBrk="1" hangingPunct="1"/>
            <a:r>
              <a:rPr lang="en-US" altLang="en-US" dirty="0"/>
              <a:t>Agenda</a:t>
            </a:r>
          </a:p>
        </p:txBody>
      </p:sp>
      <p:sp>
        <p:nvSpPr>
          <p:cNvPr id="115715" name="Rectangle 3">
            <a:extLst>
              <a:ext uri="{FF2B5EF4-FFF2-40B4-BE49-F238E27FC236}">
                <a16:creationId xmlns:a16="http://schemas.microsoft.com/office/drawing/2014/main" id="{06E89286-71C3-D21C-9941-01A2237F79D9}"/>
              </a:ext>
            </a:extLst>
          </p:cNvPr>
          <p:cNvSpPr>
            <a:spLocks noGrp="1" noChangeArrowheads="1"/>
          </p:cNvSpPr>
          <p:nvPr>
            <p:ph idx="1"/>
          </p:nvPr>
        </p:nvSpPr>
        <p:spPr>
          <a:xfrm>
            <a:off x="1981200" y="2590801"/>
            <a:ext cx="8305800" cy="3681984"/>
          </a:xfrm>
        </p:spPr>
        <p:txBody>
          <a:bodyPr/>
          <a:lstStyle/>
          <a:p>
            <a:pPr eaLnBrk="1" hangingPunct="1"/>
            <a:r>
              <a:rPr lang="en-US" altLang="en-US" dirty="0">
                <a:latin typeface="Calibri" panose="020F0502020204030204" pitchFamily="34" charset="0"/>
              </a:rPr>
              <a:t>What is Computer, Programming Language and Algorithm</a:t>
            </a:r>
            <a:endParaRPr lang="en-US" altLang="en-US" dirty="0"/>
          </a:p>
          <a:p>
            <a:pPr eaLnBrk="1" hangingPunct="1"/>
            <a:r>
              <a:rPr lang="en-US" altLang="en-US" dirty="0"/>
              <a:t>Java 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D0340-8CE0-F3FB-E4D9-39689E7622A7}"/>
              </a:ext>
            </a:extLst>
          </p:cNvPr>
          <p:cNvSpPr>
            <a:spLocks noGrp="1"/>
          </p:cNvSpPr>
          <p:nvPr>
            <p:ph type="title"/>
          </p:nvPr>
        </p:nvSpPr>
        <p:spPr/>
        <p:txBody>
          <a:bodyPr/>
          <a:lstStyle/>
          <a:p>
            <a:pPr>
              <a:defRPr/>
            </a:pPr>
            <a:r>
              <a:rPr lang="en-US" altLang="en-US" dirty="0">
                <a:latin typeface="Calibri" panose="020F0502020204030204" pitchFamily="34" charset="0"/>
              </a:rPr>
              <a:t>What is Computer?</a:t>
            </a:r>
            <a:endParaRPr lang="en-US" dirty="0"/>
          </a:p>
        </p:txBody>
      </p:sp>
      <p:sp>
        <p:nvSpPr>
          <p:cNvPr id="4" name="Content Placeholder 2">
            <a:extLst>
              <a:ext uri="{FF2B5EF4-FFF2-40B4-BE49-F238E27FC236}">
                <a16:creationId xmlns:a16="http://schemas.microsoft.com/office/drawing/2014/main" id="{7F091809-DFAB-EA91-87A1-F3436CC8B3BA}"/>
              </a:ext>
            </a:extLst>
          </p:cNvPr>
          <p:cNvSpPr txBox="1">
            <a:spLocks/>
          </p:cNvSpPr>
          <p:nvPr/>
        </p:nvSpPr>
        <p:spPr>
          <a:xfrm>
            <a:off x="1981200" y="1600201"/>
            <a:ext cx="8229600" cy="4525963"/>
          </a:xfrm>
          <a:prstGeom prst="rect">
            <a:avLst/>
          </a:prstGeom>
        </p:spPr>
        <p:txBody>
          <a:bodyPr>
            <a:normAutofit/>
          </a:bodyPr>
          <a:lstStyle>
            <a:lvl1pPr marL="342900" indent="-342900" algn="l" rtl="0" fontAlgn="base">
              <a:spcBef>
                <a:spcPct val="20000"/>
              </a:spcBef>
              <a:spcAft>
                <a:spcPct val="0"/>
              </a:spcAft>
              <a:buClr>
                <a:schemeClr val="hlink"/>
              </a:buClr>
              <a:buSzPct val="70000"/>
              <a:buFont typeface="Wingdings" charset="0"/>
              <a:buChar char="n"/>
              <a:defRPr sz="24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accent2"/>
              </a:buClr>
              <a:buSzPct val="70000"/>
              <a:buFont typeface="Wingdings" charset="0"/>
              <a:buChar char="n"/>
              <a:defRPr sz="2400">
                <a:solidFill>
                  <a:schemeClr val="tx1"/>
                </a:solidFill>
                <a:effectLst>
                  <a:outerShdw blurRad="38100" dist="38100" dir="2700000" algn="tl">
                    <a:srgbClr val="000000"/>
                  </a:outerShdw>
                </a:effectLst>
                <a:latin typeface="+mn-lt"/>
                <a:ea typeface="+mn-ea"/>
              </a:defRPr>
            </a:lvl2pPr>
            <a:lvl3pPr marL="1143000" indent="-228600" algn="l" rtl="0" fontAlgn="base">
              <a:spcBef>
                <a:spcPct val="20000"/>
              </a:spcBef>
              <a:spcAft>
                <a:spcPct val="0"/>
              </a:spcAft>
              <a:buClr>
                <a:schemeClr val="tx2"/>
              </a:buClr>
              <a:buSzPct val="70000"/>
              <a:buFont typeface="Wingdings" charset="0"/>
              <a:buChar char="n"/>
              <a:defRPr sz="2400">
                <a:solidFill>
                  <a:schemeClr val="tx1"/>
                </a:solidFill>
                <a:effectLst>
                  <a:outerShdw blurRad="38100" dist="38100" dir="2700000" algn="tl">
                    <a:srgbClr val="000000"/>
                  </a:outerShdw>
                </a:effectLst>
                <a:latin typeface="+mn-lt"/>
                <a:ea typeface="+mn-ea"/>
              </a:defRPr>
            </a:lvl3pPr>
            <a:lvl4pPr marL="1600200" indent="-228600" algn="l" rtl="0" fontAlgn="base">
              <a:spcBef>
                <a:spcPct val="20000"/>
              </a:spcBef>
              <a:spcAft>
                <a:spcPct val="0"/>
              </a:spcAft>
              <a:buClr>
                <a:schemeClr val="accent2"/>
              </a:buClr>
              <a:buSzPct val="70000"/>
              <a:buFont typeface="Wingdings" charset="0"/>
              <a:buChar char="n"/>
              <a:defRPr sz="2400">
                <a:solidFill>
                  <a:schemeClr val="tx1"/>
                </a:solidFill>
                <a:effectLst>
                  <a:outerShdw blurRad="38100" dist="38100" dir="2700000" algn="tl">
                    <a:srgbClr val="000000"/>
                  </a:outerShdw>
                </a:effectLst>
                <a:latin typeface="+mn-lt"/>
                <a:ea typeface="+mn-ea"/>
              </a:defRPr>
            </a:lvl4pPr>
            <a:lvl5pPr marL="2057400" indent="-228600" algn="l" rtl="0" fontAlgn="base">
              <a:spcBef>
                <a:spcPct val="20000"/>
              </a:spcBef>
              <a:spcAft>
                <a:spcPct val="0"/>
              </a:spcAft>
              <a:buClr>
                <a:schemeClr val="hlink"/>
              </a:buClr>
              <a:buSzPct val="70000"/>
              <a:buFont typeface="Wingdings" charset="0"/>
              <a:buChar char="n"/>
              <a:defRPr sz="24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70000"/>
              <a:buFont typeface="Wingdings" charset="0"/>
              <a:buChar char="n"/>
              <a:defRPr sz="24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70000"/>
              <a:buFont typeface="Wingdings" charset="0"/>
              <a:buChar char="n"/>
              <a:defRPr sz="24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70000"/>
              <a:buFont typeface="Wingdings" charset="0"/>
              <a:buChar char="n"/>
              <a:defRPr sz="24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70000"/>
              <a:buFont typeface="Wingdings" charset="0"/>
              <a:buChar char="n"/>
              <a:defRPr sz="2400">
                <a:solidFill>
                  <a:schemeClr val="tx1"/>
                </a:solidFill>
                <a:effectLst>
                  <a:outerShdw blurRad="38100" dist="38100" dir="2700000" algn="tl">
                    <a:srgbClr val="000000"/>
                  </a:outerShdw>
                </a:effectLst>
                <a:latin typeface="+mn-lt"/>
                <a:ea typeface="+mn-ea"/>
              </a:defRPr>
            </a:lvl9pPr>
          </a:lstStyle>
          <a:p>
            <a:pPr marL="0" indent="0" fontAlgn="auto">
              <a:spcAft>
                <a:spcPts val="0"/>
              </a:spcAft>
              <a:buNone/>
              <a:defRPr/>
            </a:pPr>
            <a:endParaRPr lang="en-US" dirty="0"/>
          </a:p>
        </p:txBody>
      </p:sp>
      <p:sp>
        <p:nvSpPr>
          <p:cNvPr id="5" name="Content Placeholder 2">
            <a:extLst>
              <a:ext uri="{FF2B5EF4-FFF2-40B4-BE49-F238E27FC236}">
                <a16:creationId xmlns:a16="http://schemas.microsoft.com/office/drawing/2014/main" id="{9E89BE17-59D2-1320-7115-EEDF0A59DE7E}"/>
              </a:ext>
            </a:extLst>
          </p:cNvPr>
          <p:cNvSpPr txBox="1">
            <a:spLocks/>
          </p:cNvSpPr>
          <p:nvPr/>
        </p:nvSpPr>
        <p:spPr>
          <a:xfrm>
            <a:off x="1981200" y="1981201"/>
            <a:ext cx="8229600" cy="4144963"/>
          </a:xfrm>
          <a:prstGeom prst="rect">
            <a:avLst/>
          </a:prstGeom>
        </p:spPr>
        <p:txBody>
          <a:bodyPr vert="horz" lIns="45720" tIns="45720" rIns="45720" bIns="45720" rtlCol="0">
            <a:normAutofit/>
          </a:bodyPr>
          <a:lstStyle>
            <a:lvl1pPr marL="91440" indent="-91440" defTabSz="914400">
              <a:lnSpc>
                <a:spcPct val="90000"/>
              </a:lnSpc>
              <a:spcBef>
                <a:spcPts val="1200"/>
              </a:spcBef>
              <a:spcAft>
                <a:spcPts val="200"/>
              </a:spcAft>
              <a:buClr>
                <a:schemeClr val="accent2"/>
              </a:buClr>
              <a:buSzPct val="100000"/>
              <a:buFont typeface="Tw Cen MT" panose="020B0602020104020603" pitchFamily="34" charset="0"/>
              <a:buChar char=" "/>
              <a:defRPr sz="2000">
                <a:latin typeface="Calibri" panose="020F0502020204030204" pitchFamily="34" charset="0"/>
              </a:defRPr>
            </a:lvl1pPr>
            <a:lvl2pPr marL="265176" indent="-137160" defTabSz="914400">
              <a:lnSpc>
                <a:spcPct val="90000"/>
              </a:lnSpc>
              <a:spcBef>
                <a:spcPts val="200"/>
              </a:spcBef>
              <a:spcAft>
                <a:spcPts val="400"/>
              </a:spcAft>
              <a:buClr>
                <a:schemeClr val="accent2"/>
              </a:buClr>
              <a:buFont typeface="Wingdings 3" pitchFamily="18" charset="2"/>
              <a:buChar char=""/>
              <a:defRPr sz="1600"/>
            </a:lvl2pPr>
            <a:lvl3pPr marL="448056" indent="-137160" defTabSz="914400">
              <a:lnSpc>
                <a:spcPct val="90000"/>
              </a:lnSpc>
              <a:spcBef>
                <a:spcPts val="200"/>
              </a:spcBef>
              <a:spcAft>
                <a:spcPts val="400"/>
              </a:spcAft>
              <a:buClr>
                <a:schemeClr val="accent2"/>
              </a:buClr>
              <a:buFont typeface="Wingdings 3" pitchFamily="18" charset="2"/>
              <a:buChar char=""/>
              <a:defRPr sz="1200"/>
            </a:lvl3pPr>
            <a:lvl4pPr marL="594360" indent="-137160" defTabSz="914400">
              <a:lnSpc>
                <a:spcPct val="90000"/>
              </a:lnSpc>
              <a:spcBef>
                <a:spcPts val="200"/>
              </a:spcBef>
              <a:spcAft>
                <a:spcPts val="400"/>
              </a:spcAft>
              <a:buClr>
                <a:schemeClr val="accent2"/>
              </a:buClr>
              <a:buFont typeface="Wingdings 3" pitchFamily="18" charset="2"/>
              <a:buChar char=""/>
              <a:defRPr sz="1200"/>
            </a:lvl4pPr>
            <a:lvl5pPr marL="777240" indent="-137160" defTabSz="914400">
              <a:lnSpc>
                <a:spcPct val="90000"/>
              </a:lnSpc>
              <a:spcBef>
                <a:spcPts val="200"/>
              </a:spcBef>
              <a:spcAft>
                <a:spcPts val="400"/>
              </a:spcAft>
              <a:buClr>
                <a:schemeClr val="accent2"/>
              </a:buClr>
              <a:buFont typeface="Wingdings 3" pitchFamily="18" charset="2"/>
              <a:buChar char=""/>
              <a:defRPr sz="1200"/>
            </a:lvl5pPr>
            <a:lvl6pPr marL="914400" indent="-137160" defTabSz="914400">
              <a:lnSpc>
                <a:spcPct val="90000"/>
              </a:lnSpc>
              <a:spcBef>
                <a:spcPts val="200"/>
              </a:spcBef>
              <a:spcAft>
                <a:spcPts val="400"/>
              </a:spcAft>
              <a:buClr>
                <a:schemeClr val="accent2"/>
              </a:buClr>
              <a:buFont typeface="Wingdings 3" pitchFamily="18" charset="2"/>
              <a:buChar char=""/>
              <a:defRPr sz="1200"/>
            </a:lvl6pPr>
            <a:lvl7pPr marL="1060704" indent="-137160" defTabSz="914400">
              <a:lnSpc>
                <a:spcPct val="90000"/>
              </a:lnSpc>
              <a:spcBef>
                <a:spcPts val="200"/>
              </a:spcBef>
              <a:spcAft>
                <a:spcPts val="400"/>
              </a:spcAft>
              <a:buClr>
                <a:schemeClr val="accent2"/>
              </a:buClr>
              <a:buFont typeface="Wingdings 3" pitchFamily="18" charset="2"/>
              <a:buChar char=""/>
              <a:defRPr sz="1200"/>
            </a:lvl7pPr>
            <a:lvl8pPr marL="1216152" indent="-137160" defTabSz="914400">
              <a:lnSpc>
                <a:spcPct val="90000"/>
              </a:lnSpc>
              <a:spcBef>
                <a:spcPts val="200"/>
              </a:spcBef>
              <a:spcAft>
                <a:spcPts val="400"/>
              </a:spcAft>
              <a:buClr>
                <a:schemeClr val="accent2"/>
              </a:buClr>
              <a:buFont typeface="Wingdings 3" pitchFamily="18" charset="2"/>
              <a:buChar char=""/>
              <a:defRPr sz="1200"/>
            </a:lvl8pPr>
            <a:lvl9pPr marL="1362456" indent="-137160" defTabSz="914400">
              <a:lnSpc>
                <a:spcPct val="90000"/>
              </a:lnSpc>
              <a:spcBef>
                <a:spcPts val="200"/>
              </a:spcBef>
              <a:spcAft>
                <a:spcPts val="400"/>
              </a:spcAft>
              <a:buClr>
                <a:schemeClr val="accent2"/>
              </a:buClr>
              <a:buFont typeface="Wingdings 3" pitchFamily="18" charset="2"/>
              <a:buChar char=""/>
              <a:defRPr sz="1200"/>
            </a:lvl9pPr>
          </a:lstStyle>
          <a:p>
            <a:pPr>
              <a:buFont typeface="Courier New" panose="02070309020205020404" pitchFamily="49" charset="0"/>
              <a:buChar char="o"/>
            </a:pPr>
            <a:r>
              <a:rPr lang="en-US" dirty="0"/>
              <a:t> According to the Internet dictionary, An electronic device for storing and processing data, typically in binary form, according to instructions given to it in a variable program.</a:t>
            </a: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D0340-8CE0-F3FB-E4D9-39689E7622A7}"/>
              </a:ext>
            </a:extLst>
          </p:cNvPr>
          <p:cNvSpPr>
            <a:spLocks noGrp="1"/>
          </p:cNvSpPr>
          <p:nvPr>
            <p:ph type="title"/>
          </p:nvPr>
        </p:nvSpPr>
        <p:spPr/>
        <p:txBody>
          <a:bodyPr/>
          <a:lstStyle/>
          <a:p>
            <a:pPr>
              <a:defRPr/>
            </a:pPr>
            <a:r>
              <a:rPr lang="en-US" dirty="0">
                <a:latin typeface="Calibri" charset="0"/>
              </a:rPr>
              <a:t>Programming Language</a:t>
            </a:r>
            <a:endParaRPr lang="en-US" dirty="0"/>
          </a:p>
        </p:txBody>
      </p:sp>
      <p:sp>
        <p:nvSpPr>
          <p:cNvPr id="4" name="Content Placeholder 2">
            <a:extLst>
              <a:ext uri="{FF2B5EF4-FFF2-40B4-BE49-F238E27FC236}">
                <a16:creationId xmlns:a16="http://schemas.microsoft.com/office/drawing/2014/main" id="{7F091809-DFAB-EA91-87A1-F3436CC8B3BA}"/>
              </a:ext>
            </a:extLst>
          </p:cNvPr>
          <p:cNvSpPr txBox="1">
            <a:spLocks/>
          </p:cNvSpPr>
          <p:nvPr/>
        </p:nvSpPr>
        <p:spPr>
          <a:xfrm>
            <a:off x="1981200" y="1600201"/>
            <a:ext cx="8229600" cy="4525963"/>
          </a:xfrm>
          <a:prstGeom prst="rect">
            <a:avLst/>
          </a:prstGeom>
        </p:spPr>
        <p:txBody>
          <a:bodyPr>
            <a:normAutofit/>
          </a:bodyPr>
          <a:lstStyle>
            <a:lvl1pPr marL="342900" indent="-342900" algn="l" rtl="0" fontAlgn="base">
              <a:spcBef>
                <a:spcPct val="20000"/>
              </a:spcBef>
              <a:spcAft>
                <a:spcPct val="0"/>
              </a:spcAft>
              <a:buClr>
                <a:schemeClr val="hlink"/>
              </a:buClr>
              <a:buSzPct val="70000"/>
              <a:buFont typeface="Wingdings" charset="0"/>
              <a:buChar char="n"/>
              <a:defRPr sz="24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accent2"/>
              </a:buClr>
              <a:buSzPct val="70000"/>
              <a:buFont typeface="Wingdings" charset="0"/>
              <a:buChar char="n"/>
              <a:defRPr sz="2400">
                <a:solidFill>
                  <a:schemeClr val="tx1"/>
                </a:solidFill>
                <a:effectLst>
                  <a:outerShdw blurRad="38100" dist="38100" dir="2700000" algn="tl">
                    <a:srgbClr val="000000"/>
                  </a:outerShdw>
                </a:effectLst>
                <a:latin typeface="+mn-lt"/>
                <a:ea typeface="+mn-ea"/>
              </a:defRPr>
            </a:lvl2pPr>
            <a:lvl3pPr marL="1143000" indent="-228600" algn="l" rtl="0" fontAlgn="base">
              <a:spcBef>
                <a:spcPct val="20000"/>
              </a:spcBef>
              <a:spcAft>
                <a:spcPct val="0"/>
              </a:spcAft>
              <a:buClr>
                <a:schemeClr val="tx2"/>
              </a:buClr>
              <a:buSzPct val="70000"/>
              <a:buFont typeface="Wingdings" charset="0"/>
              <a:buChar char="n"/>
              <a:defRPr sz="2400">
                <a:solidFill>
                  <a:schemeClr val="tx1"/>
                </a:solidFill>
                <a:effectLst>
                  <a:outerShdw blurRad="38100" dist="38100" dir="2700000" algn="tl">
                    <a:srgbClr val="000000"/>
                  </a:outerShdw>
                </a:effectLst>
                <a:latin typeface="+mn-lt"/>
                <a:ea typeface="+mn-ea"/>
              </a:defRPr>
            </a:lvl3pPr>
            <a:lvl4pPr marL="1600200" indent="-228600" algn="l" rtl="0" fontAlgn="base">
              <a:spcBef>
                <a:spcPct val="20000"/>
              </a:spcBef>
              <a:spcAft>
                <a:spcPct val="0"/>
              </a:spcAft>
              <a:buClr>
                <a:schemeClr val="accent2"/>
              </a:buClr>
              <a:buSzPct val="70000"/>
              <a:buFont typeface="Wingdings" charset="0"/>
              <a:buChar char="n"/>
              <a:defRPr sz="2400">
                <a:solidFill>
                  <a:schemeClr val="tx1"/>
                </a:solidFill>
                <a:effectLst>
                  <a:outerShdw blurRad="38100" dist="38100" dir="2700000" algn="tl">
                    <a:srgbClr val="000000"/>
                  </a:outerShdw>
                </a:effectLst>
                <a:latin typeface="+mn-lt"/>
                <a:ea typeface="+mn-ea"/>
              </a:defRPr>
            </a:lvl4pPr>
            <a:lvl5pPr marL="2057400" indent="-228600" algn="l" rtl="0" fontAlgn="base">
              <a:spcBef>
                <a:spcPct val="20000"/>
              </a:spcBef>
              <a:spcAft>
                <a:spcPct val="0"/>
              </a:spcAft>
              <a:buClr>
                <a:schemeClr val="hlink"/>
              </a:buClr>
              <a:buSzPct val="70000"/>
              <a:buFont typeface="Wingdings" charset="0"/>
              <a:buChar char="n"/>
              <a:defRPr sz="24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70000"/>
              <a:buFont typeface="Wingdings" charset="0"/>
              <a:buChar char="n"/>
              <a:defRPr sz="24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70000"/>
              <a:buFont typeface="Wingdings" charset="0"/>
              <a:buChar char="n"/>
              <a:defRPr sz="24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70000"/>
              <a:buFont typeface="Wingdings" charset="0"/>
              <a:buChar char="n"/>
              <a:defRPr sz="24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70000"/>
              <a:buFont typeface="Wingdings" charset="0"/>
              <a:buChar char="n"/>
              <a:defRPr sz="2400">
                <a:solidFill>
                  <a:schemeClr val="tx1"/>
                </a:solidFill>
                <a:effectLst>
                  <a:outerShdw blurRad="38100" dist="38100" dir="2700000" algn="tl">
                    <a:srgbClr val="000000"/>
                  </a:outerShdw>
                </a:effectLst>
                <a:latin typeface="+mn-lt"/>
                <a:ea typeface="+mn-ea"/>
              </a:defRPr>
            </a:lvl9pPr>
          </a:lstStyle>
          <a:p>
            <a:pPr marL="0" indent="0" fontAlgn="auto">
              <a:spcAft>
                <a:spcPts val="0"/>
              </a:spcAft>
              <a:buNone/>
              <a:defRPr/>
            </a:pPr>
            <a:endParaRPr lang="en-US" dirty="0"/>
          </a:p>
        </p:txBody>
      </p:sp>
      <p:pic>
        <p:nvPicPr>
          <p:cNvPr id="16387" name="Picture 4" descr="Communication.png">
            <a:extLst>
              <a:ext uri="{FF2B5EF4-FFF2-40B4-BE49-F238E27FC236}">
                <a16:creationId xmlns:a16="http://schemas.microsoft.com/office/drawing/2014/main" id="{A3089C4E-3F01-71B9-0687-05D714205E7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09865" y="2239878"/>
            <a:ext cx="5372269" cy="3017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4071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EE6576B-77CB-9B8F-8AD2-22DA6A471739}"/>
              </a:ext>
            </a:extLst>
          </p:cNvPr>
          <p:cNvSpPr>
            <a:spLocks noGrp="1"/>
          </p:cNvSpPr>
          <p:nvPr>
            <p:ph type="title"/>
          </p:nvPr>
        </p:nvSpPr>
        <p:spPr/>
        <p:txBody>
          <a:bodyPr/>
          <a:lstStyle/>
          <a:p>
            <a:pPr eaLnBrk="1" hangingPunct="1"/>
            <a:r>
              <a:rPr lang="en-US" altLang="en-US" dirty="0">
                <a:latin typeface="Calibri" panose="020F0502020204030204" pitchFamily="34" charset="0"/>
              </a:rPr>
              <a:t>What is Programming Language?</a:t>
            </a:r>
          </a:p>
        </p:txBody>
      </p:sp>
      <p:sp>
        <p:nvSpPr>
          <p:cNvPr id="4" name="Content Placeholder 2">
            <a:extLst>
              <a:ext uri="{FF2B5EF4-FFF2-40B4-BE49-F238E27FC236}">
                <a16:creationId xmlns:a16="http://schemas.microsoft.com/office/drawing/2014/main" id="{EE1B9D58-9879-01E5-4EF6-488067A8AC72}"/>
              </a:ext>
            </a:extLst>
          </p:cNvPr>
          <p:cNvSpPr txBox="1">
            <a:spLocks/>
          </p:cNvSpPr>
          <p:nvPr/>
        </p:nvSpPr>
        <p:spPr>
          <a:xfrm>
            <a:off x="1981200" y="2057401"/>
            <a:ext cx="8229600" cy="4041331"/>
          </a:xfrm>
          <a:prstGeom prst="rect">
            <a:avLst/>
          </a:prstGeom>
        </p:spPr>
        <p:txBody>
          <a:bodyPr vert="horz" lIns="45720" tIns="45720" rIns="45720" bIns="45720" rtlCol="0">
            <a:normAutofit/>
          </a:bodyPr>
          <a:lstStyle>
            <a:defPPr>
              <a:defRPr lang="en-US"/>
            </a:defPPr>
            <a:lvl1pPr marL="91440" indent="-91440" defTabSz="914400">
              <a:lnSpc>
                <a:spcPct val="90000"/>
              </a:lnSpc>
              <a:spcBef>
                <a:spcPts val="1200"/>
              </a:spcBef>
              <a:spcAft>
                <a:spcPts val="200"/>
              </a:spcAft>
              <a:buClr>
                <a:schemeClr val="accent2"/>
              </a:buClr>
              <a:buSzPct val="100000"/>
              <a:buFont typeface="Courier New" panose="02070309020205020404" pitchFamily="49" charset="0"/>
              <a:buChar char="o"/>
              <a:defRPr sz="2000">
                <a:latin typeface="Calibri" panose="020F0502020204030204" pitchFamily="34" charset="0"/>
              </a:defRPr>
            </a:lvl1pPr>
            <a:lvl2pPr marL="265176" indent="-137160" defTabSz="914400">
              <a:lnSpc>
                <a:spcPct val="90000"/>
              </a:lnSpc>
              <a:spcBef>
                <a:spcPts val="200"/>
              </a:spcBef>
              <a:spcAft>
                <a:spcPts val="400"/>
              </a:spcAft>
              <a:buClr>
                <a:schemeClr val="accent2"/>
              </a:buClr>
              <a:buFont typeface="Wingdings 3" pitchFamily="18" charset="2"/>
              <a:buChar char=""/>
              <a:defRPr sz="1600"/>
            </a:lvl2pPr>
            <a:lvl3pPr marL="448056" indent="-137160" defTabSz="914400">
              <a:lnSpc>
                <a:spcPct val="90000"/>
              </a:lnSpc>
              <a:spcBef>
                <a:spcPts val="200"/>
              </a:spcBef>
              <a:spcAft>
                <a:spcPts val="400"/>
              </a:spcAft>
              <a:buClr>
                <a:schemeClr val="accent2"/>
              </a:buClr>
              <a:buFont typeface="Wingdings 3" pitchFamily="18" charset="2"/>
              <a:buChar char=""/>
              <a:defRPr sz="1200"/>
            </a:lvl3pPr>
            <a:lvl4pPr marL="594360" indent="-137160" defTabSz="914400">
              <a:lnSpc>
                <a:spcPct val="90000"/>
              </a:lnSpc>
              <a:spcBef>
                <a:spcPts val="200"/>
              </a:spcBef>
              <a:spcAft>
                <a:spcPts val="400"/>
              </a:spcAft>
              <a:buClr>
                <a:schemeClr val="accent2"/>
              </a:buClr>
              <a:buFont typeface="Wingdings 3" pitchFamily="18" charset="2"/>
              <a:buChar char=""/>
              <a:defRPr sz="1200"/>
            </a:lvl4pPr>
            <a:lvl5pPr marL="777240" indent="-137160" defTabSz="914400">
              <a:lnSpc>
                <a:spcPct val="90000"/>
              </a:lnSpc>
              <a:spcBef>
                <a:spcPts val="200"/>
              </a:spcBef>
              <a:spcAft>
                <a:spcPts val="400"/>
              </a:spcAft>
              <a:buClr>
                <a:schemeClr val="accent2"/>
              </a:buClr>
              <a:buFont typeface="Wingdings 3" pitchFamily="18" charset="2"/>
              <a:buChar char=""/>
              <a:defRPr sz="1200"/>
            </a:lvl5pPr>
            <a:lvl6pPr marL="914400" indent="-137160" defTabSz="914400">
              <a:lnSpc>
                <a:spcPct val="90000"/>
              </a:lnSpc>
              <a:spcBef>
                <a:spcPts val="200"/>
              </a:spcBef>
              <a:spcAft>
                <a:spcPts val="400"/>
              </a:spcAft>
              <a:buClr>
                <a:schemeClr val="accent2"/>
              </a:buClr>
              <a:buFont typeface="Wingdings 3" pitchFamily="18" charset="2"/>
              <a:buChar char=""/>
              <a:defRPr sz="1200"/>
            </a:lvl6pPr>
            <a:lvl7pPr marL="1060704" indent="-137160" defTabSz="914400">
              <a:lnSpc>
                <a:spcPct val="90000"/>
              </a:lnSpc>
              <a:spcBef>
                <a:spcPts val="200"/>
              </a:spcBef>
              <a:spcAft>
                <a:spcPts val="400"/>
              </a:spcAft>
              <a:buClr>
                <a:schemeClr val="accent2"/>
              </a:buClr>
              <a:buFont typeface="Wingdings 3" pitchFamily="18" charset="2"/>
              <a:buChar char=""/>
              <a:defRPr sz="1200"/>
            </a:lvl7pPr>
            <a:lvl8pPr marL="1216152" indent="-137160" defTabSz="914400">
              <a:lnSpc>
                <a:spcPct val="90000"/>
              </a:lnSpc>
              <a:spcBef>
                <a:spcPts val="200"/>
              </a:spcBef>
              <a:spcAft>
                <a:spcPts val="400"/>
              </a:spcAft>
              <a:buClr>
                <a:schemeClr val="accent2"/>
              </a:buClr>
              <a:buFont typeface="Wingdings 3" pitchFamily="18" charset="2"/>
              <a:buChar char=""/>
              <a:defRPr sz="1200"/>
            </a:lvl8pPr>
            <a:lvl9pPr marL="1362456" indent="-137160" defTabSz="914400">
              <a:lnSpc>
                <a:spcPct val="90000"/>
              </a:lnSpc>
              <a:spcBef>
                <a:spcPts val="200"/>
              </a:spcBef>
              <a:spcAft>
                <a:spcPts val="400"/>
              </a:spcAft>
              <a:buClr>
                <a:schemeClr val="accent2"/>
              </a:buClr>
              <a:buFont typeface="Wingdings 3" pitchFamily="18" charset="2"/>
              <a:buChar char=""/>
              <a:defRPr sz="1200"/>
            </a:lvl9pPr>
          </a:lstStyle>
          <a:p>
            <a:r>
              <a:rPr lang="en-US" altLang="en-US" dirty="0"/>
              <a:t> A programming language is a formally constructed language designed to communicate instructions to a machine, particularly a computer.</a:t>
            </a:r>
          </a:p>
          <a:p>
            <a:r>
              <a:rPr lang="en-US" altLang="en-US" dirty="0"/>
              <a:t> The coded language is used by programmers to write instructions that a computer can understand to do what the programmer.</a:t>
            </a:r>
          </a:p>
          <a:p>
            <a:r>
              <a:rPr lang="en-US" altLang="en-US" dirty="0"/>
              <a:t> </a:t>
            </a:r>
            <a:r>
              <a:rPr lang="en-US" altLang="en-US" dirty="0" err="1"/>
              <a:t>E.g</a:t>
            </a:r>
            <a:r>
              <a:rPr lang="en-US" altLang="en-US" dirty="0"/>
              <a:t>: C, C++, Java, Python, Haskell…etc.</a:t>
            </a:r>
          </a:p>
          <a:p>
            <a:endParaRPr lang="en-US" altLang="en-US" dirty="0"/>
          </a:p>
        </p:txBody>
      </p:sp>
    </p:spTree>
    <p:extLst>
      <p:ext uri="{BB962C8B-B14F-4D97-AF65-F5344CB8AC3E}">
        <p14:creationId xmlns:p14="http://schemas.microsoft.com/office/powerpoint/2010/main" val="4220132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5FF4593-300F-87FA-B7DA-D517ACDA0515}"/>
              </a:ext>
            </a:extLst>
          </p:cNvPr>
          <p:cNvSpPr>
            <a:spLocks noGrp="1"/>
          </p:cNvSpPr>
          <p:nvPr>
            <p:ph type="title"/>
          </p:nvPr>
        </p:nvSpPr>
        <p:spPr/>
        <p:txBody>
          <a:bodyPr/>
          <a:lstStyle/>
          <a:p>
            <a:pPr eaLnBrk="1" hangingPunct="1"/>
            <a:r>
              <a:rPr lang="en-US" altLang="en-US">
                <a:latin typeface="Calibri" panose="020F0502020204030204" pitchFamily="34" charset="0"/>
              </a:rPr>
              <a:t>What is an algorithm?</a:t>
            </a:r>
          </a:p>
        </p:txBody>
      </p:sp>
      <p:sp>
        <p:nvSpPr>
          <p:cNvPr id="4" name="Content Placeholder 2">
            <a:extLst>
              <a:ext uri="{FF2B5EF4-FFF2-40B4-BE49-F238E27FC236}">
                <a16:creationId xmlns:a16="http://schemas.microsoft.com/office/drawing/2014/main" id="{9FCE6309-C673-7A0B-8E7B-5CECC8F88BF5}"/>
              </a:ext>
            </a:extLst>
          </p:cNvPr>
          <p:cNvSpPr txBox="1">
            <a:spLocks/>
          </p:cNvSpPr>
          <p:nvPr/>
        </p:nvSpPr>
        <p:spPr>
          <a:xfrm>
            <a:off x="1981200" y="1828801"/>
            <a:ext cx="8229600" cy="4297363"/>
          </a:xfrm>
          <a:prstGeom prst="rect">
            <a:avLst/>
          </a:prstGeom>
        </p:spPr>
        <p:txBody>
          <a:bodyPr vert="horz" lIns="45720" tIns="45720" rIns="45720" bIns="45720" rtlCol="0">
            <a:normAutofit/>
          </a:bodyPr>
          <a:lstStyle>
            <a:defPPr>
              <a:defRPr lang="en-US"/>
            </a:defPPr>
            <a:lvl1pPr marL="91440" indent="-91440" defTabSz="914400">
              <a:lnSpc>
                <a:spcPct val="90000"/>
              </a:lnSpc>
              <a:spcBef>
                <a:spcPts val="1200"/>
              </a:spcBef>
              <a:spcAft>
                <a:spcPts val="200"/>
              </a:spcAft>
              <a:buClr>
                <a:schemeClr val="accent2"/>
              </a:buClr>
              <a:buSzPct val="100000"/>
              <a:buFont typeface="Courier New" panose="02070309020205020404" pitchFamily="49" charset="0"/>
              <a:buChar char="o"/>
              <a:defRPr sz="2000">
                <a:latin typeface="Calibri" panose="020F0502020204030204" pitchFamily="34" charset="0"/>
              </a:defRPr>
            </a:lvl1pPr>
            <a:lvl2pPr marL="265176" indent="-137160" defTabSz="914400">
              <a:lnSpc>
                <a:spcPct val="90000"/>
              </a:lnSpc>
              <a:spcBef>
                <a:spcPts val="200"/>
              </a:spcBef>
              <a:spcAft>
                <a:spcPts val="400"/>
              </a:spcAft>
              <a:buClr>
                <a:schemeClr val="accent2"/>
              </a:buClr>
              <a:buFont typeface="Wingdings 3" pitchFamily="18" charset="2"/>
              <a:buChar char=""/>
              <a:defRPr sz="1600"/>
            </a:lvl2pPr>
            <a:lvl3pPr marL="448056" indent="-137160" defTabSz="914400">
              <a:lnSpc>
                <a:spcPct val="90000"/>
              </a:lnSpc>
              <a:spcBef>
                <a:spcPts val="200"/>
              </a:spcBef>
              <a:spcAft>
                <a:spcPts val="400"/>
              </a:spcAft>
              <a:buClr>
                <a:schemeClr val="accent2"/>
              </a:buClr>
              <a:buFont typeface="Wingdings 3" pitchFamily="18" charset="2"/>
              <a:buChar char=""/>
              <a:defRPr sz="1200"/>
            </a:lvl3pPr>
            <a:lvl4pPr marL="594360" indent="-137160" defTabSz="914400">
              <a:lnSpc>
                <a:spcPct val="90000"/>
              </a:lnSpc>
              <a:spcBef>
                <a:spcPts val="200"/>
              </a:spcBef>
              <a:spcAft>
                <a:spcPts val="400"/>
              </a:spcAft>
              <a:buClr>
                <a:schemeClr val="accent2"/>
              </a:buClr>
              <a:buFont typeface="Wingdings 3" pitchFamily="18" charset="2"/>
              <a:buChar char=""/>
              <a:defRPr sz="1200"/>
            </a:lvl4pPr>
            <a:lvl5pPr marL="777240" indent="-137160" defTabSz="914400">
              <a:lnSpc>
                <a:spcPct val="90000"/>
              </a:lnSpc>
              <a:spcBef>
                <a:spcPts val="200"/>
              </a:spcBef>
              <a:spcAft>
                <a:spcPts val="400"/>
              </a:spcAft>
              <a:buClr>
                <a:schemeClr val="accent2"/>
              </a:buClr>
              <a:buFont typeface="Wingdings 3" pitchFamily="18" charset="2"/>
              <a:buChar char=""/>
              <a:defRPr sz="1200"/>
            </a:lvl5pPr>
            <a:lvl6pPr marL="914400" indent="-137160" defTabSz="914400">
              <a:lnSpc>
                <a:spcPct val="90000"/>
              </a:lnSpc>
              <a:spcBef>
                <a:spcPts val="200"/>
              </a:spcBef>
              <a:spcAft>
                <a:spcPts val="400"/>
              </a:spcAft>
              <a:buClr>
                <a:schemeClr val="accent2"/>
              </a:buClr>
              <a:buFont typeface="Wingdings 3" pitchFamily="18" charset="2"/>
              <a:buChar char=""/>
              <a:defRPr sz="1200"/>
            </a:lvl6pPr>
            <a:lvl7pPr marL="1060704" indent="-137160" defTabSz="914400">
              <a:lnSpc>
                <a:spcPct val="90000"/>
              </a:lnSpc>
              <a:spcBef>
                <a:spcPts val="200"/>
              </a:spcBef>
              <a:spcAft>
                <a:spcPts val="400"/>
              </a:spcAft>
              <a:buClr>
                <a:schemeClr val="accent2"/>
              </a:buClr>
              <a:buFont typeface="Wingdings 3" pitchFamily="18" charset="2"/>
              <a:buChar char=""/>
              <a:defRPr sz="1200"/>
            </a:lvl7pPr>
            <a:lvl8pPr marL="1216152" indent="-137160" defTabSz="914400">
              <a:lnSpc>
                <a:spcPct val="90000"/>
              </a:lnSpc>
              <a:spcBef>
                <a:spcPts val="200"/>
              </a:spcBef>
              <a:spcAft>
                <a:spcPts val="400"/>
              </a:spcAft>
              <a:buClr>
                <a:schemeClr val="accent2"/>
              </a:buClr>
              <a:buFont typeface="Wingdings 3" pitchFamily="18" charset="2"/>
              <a:buChar char=""/>
              <a:defRPr sz="1200"/>
            </a:lvl8pPr>
            <a:lvl9pPr marL="1362456" indent="-137160" defTabSz="914400">
              <a:lnSpc>
                <a:spcPct val="90000"/>
              </a:lnSpc>
              <a:spcBef>
                <a:spcPts val="200"/>
              </a:spcBef>
              <a:spcAft>
                <a:spcPts val="400"/>
              </a:spcAft>
              <a:buClr>
                <a:schemeClr val="accent2"/>
              </a:buClr>
              <a:buFont typeface="Wingdings 3" pitchFamily="18" charset="2"/>
              <a:buChar char=""/>
              <a:defRPr sz="1200"/>
            </a:lvl9pPr>
          </a:lstStyle>
          <a:p>
            <a:r>
              <a:rPr lang="en-US" dirty="0"/>
              <a:t> A process or set of rules to be followed in calculations or other problem-solving operations, especially by a computer.</a:t>
            </a:r>
          </a:p>
          <a:p>
            <a:r>
              <a:rPr lang="en-US" dirty="0"/>
              <a:t> An algorithm is a self-contained step-by-step set of operations to be performed.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1425-A331-ABF3-1FD8-F631E786CFCE}"/>
              </a:ext>
            </a:extLst>
          </p:cNvPr>
          <p:cNvSpPr>
            <a:spLocks noGrp="1"/>
          </p:cNvSpPr>
          <p:nvPr>
            <p:ph type="title"/>
          </p:nvPr>
        </p:nvSpPr>
        <p:spPr/>
        <p:txBody>
          <a:bodyPr/>
          <a:lstStyle/>
          <a:p>
            <a:pPr eaLnBrk="1" hangingPunct="1">
              <a:defRPr/>
            </a:pPr>
            <a:r>
              <a:rPr lang="en-US" dirty="0">
                <a:latin typeface="Calibri" charset="0"/>
                <a:cs typeface="+mj-cs"/>
              </a:rPr>
              <a:t>Algorithm vs </a:t>
            </a:r>
            <a:r>
              <a:rPr lang="en-US" dirty="0">
                <a:latin typeface="Calibri" charset="0"/>
              </a:rPr>
              <a:t>Program</a:t>
            </a:r>
            <a:endParaRPr lang="en-US" dirty="0">
              <a:cs typeface="+mj-cs"/>
            </a:endParaRPr>
          </a:p>
        </p:txBody>
      </p:sp>
      <p:sp>
        <p:nvSpPr>
          <p:cNvPr id="4" name="Content Placeholder 2">
            <a:extLst>
              <a:ext uri="{FF2B5EF4-FFF2-40B4-BE49-F238E27FC236}">
                <a16:creationId xmlns:a16="http://schemas.microsoft.com/office/drawing/2014/main" id="{4FB41CF5-9D58-D6C3-902C-08BC27A8C3AE}"/>
              </a:ext>
            </a:extLst>
          </p:cNvPr>
          <p:cNvSpPr txBox="1">
            <a:spLocks/>
          </p:cNvSpPr>
          <p:nvPr/>
        </p:nvSpPr>
        <p:spPr>
          <a:xfrm>
            <a:off x="1981200" y="2027238"/>
            <a:ext cx="4089400" cy="4373563"/>
          </a:xfrm>
          <a:prstGeom prst="rect">
            <a:avLst/>
          </a:prstGeom>
        </p:spPr>
        <p:txBody>
          <a:bodyPr vert="horz" lIns="45720" tIns="45720" rIns="45720" bIns="45720" rtlCol="0">
            <a:normAutofit/>
          </a:bodyPr>
          <a:lstStyle>
            <a:defPPr>
              <a:defRPr lang="en-US"/>
            </a:defPPr>
            <a:lvl1pPr marL="91440" indent="-91440" defTabSz="914400">
              <a:lnSpc>
                <a:spcPct val="90000"/>
              </a:lnSpc>
              <a:spcBef>
                <a:spcPts val="1200"/>
              </a:spcBef>
              <a:spcAft>
                <a:spcPts val="200"/>
              </a:spcAft>
              <a:buClr>
                <a:schemeClr val="accent2"/>
              </a:buClr>
              <a:buSzPct val="100000"/>
              <a:buFont typeface="Courier New" panose="02070309020205020404" pitchFamily="49" charset="0"/>
              <a:buChar char="o"/>
              <a:defRPr sz="2000">
                <a:latin typeface="Calibri" panose="020F0502020204030204" pitchFamily="34" charset="0"/>
              </a:defRPr>
            </a:lvl1pPr>
            <a:lvl2pPr marL="265176" indent="-137160" defTabSz="914400">
              <a:lnSpc>
                <a:spcPct val="90000"/>
              </a:lnSpc>
              <a:spcBef>
                <a:spcPts val="200"/>
              </a:spcBef>
              <a:spcAft>
                <a:spcPts val="400"/>
              </a:spcAft>
              <a:buClr>
                <a:schemeClr val="accent2"/>
              </a:buClr>
              <a:buFont typeface="Wingdings 3" pitchFamily="18" charset="2"/>
              <a:buChar char=""/>
              <a:defRPr sz="1600"/>
            </a:lvl2pPr>
            <a:lvl3pPr marL="448056" indent="-137160" defTabSz="914400">
              <a:lnSpc>
                <a:spcPct val="90000"/>
              </a:lnSpc>
              <a:spcBef>
                <a:spcPts val="200"/>
              </a:spcBef>
              <a:spcAft>
                <a:spcPts val="400"/>
              </a:spcAft>
              <a:buClr>
                <a:schemeClr val="accent2"/>
              </a:buClr>
              <a:buFont typeface="Wingdings 3" pitchFamily="18" charset="2"/>
              <a:buChar char=""/>
              <a:defRPr sz="1200"/>
            </a:lvl3pPr>
            <a:lvl4pPr marL="594360" indent="-137160" defTabSz="914400">
              <a:lnSpc>
                <a:spcPct val="90000"/>
              </a:lnSpc>
              <a:spcBef>
                <a:spcPts val="200"/>
              </a:spcBef>
              <a:spcAft>
                <a:spcPts val="400"/>
              </a:spcAft>
              <a:buClr>
                <a:schemeClr val="accent2"/>
              </a:buClr>
              <a:buFont typeface="Wingdings 3" pitchFamily="18" charset="2"/>
              <a:buChar char=""/>
              <a:defRPr sz="1200"/>
            </a:lvl4pPr>
            <a:lvl5pPr marL="777240" indent="-137160" defTabSz="914400">
              <a:lnSpc>
                <a:spcPct val="90000"/>
              </a:lnSpc>
              <a:spcBef>
                <a:spcPts val="200"/>
              </a:spcBef>
              <a:spcAft>
                <a:spcPts val="400"/>
              </a:spcAft>
              <a:buClr>
                <a:schemeClr val="accent2"/>
              </a:buClr>
              <a:buFont typeface="Wingdings 3" pitchFamily="18" charset="2"/>
              <a:buChar char=""/>
              <a:defRPr sz="1200"/>
            </a:lvl5pPr>
            <a:lvl6pPr marL="914400" indent="-137160" defTabSz="914400">
              <a:lnSpc>
                <a:spcPct val="90000"/>
              </a:lnSpc>
              <a:spcBef>
                <a:spcPts val="200"/>
              </a:spcBef>
              <a:spcAft>
                <a:spcPts val="400"/>
              </a:spcAft>
              <a:buClr>
                <a:schemeClr val="accent2"/>
              </a:buClr>
              <a:buFont typeface="Wingdings 3" pitchFamily="18" charset="2"/>
              <a:buChar char=""/>
              <a:defRPr sz="1200"/>
            </a:lvl6pPr>
            <a:lvl7pPr marL="1060704" indent="-137160" defTabSz="914400">
              <a:lnSpc>
                <a:spcPct val="90000"/>
              </a:lnSpc>
              <a:spcBef>
                <a:spcPts val="200"/>
              </a:spcBef>
              <a:spcAft>
                <a:spcPts val="400"/>
              </a:spcAft>
              <a:buClr>
                <a:schemeClr val="accent2"/>
              </a:buClr>
              <a:buFont typeface="Wingdings 3" pitchFamily="18" charset="2"/>
              <a:buChar char=""/>
              <a:defRPr sz="1200"/>
            </a:lvl7pPr>
            <a:lvl8pPr marL="1216152" indent="-137160" defTabSz="914400">
              <a:lnSpc>
                <a:spcPct val="90000"/>
              </a:lnSpc>
              <a:spcBef>
                <a:spcPts val="200"/>
              </a:spcBef>
              <a:spcAft>
                <a:spcPts val="400"/>
              </a:spcAft>
              <a:buClr>
                <a:schemeClr val="accent2"/>
              </a:buClr>
              <a:buFont typeface="Wingdings 3" pitchFamily="18" charset="2"/>
              <a:buChar char=""/>
              <a:defRPr sz="1200"/>
            </a:lvl8pPr>
            <a:lvl9pPr marL="1362456" indent="-137160" defTabSz="914400">
              <a:lnSpc>
                <a:spcPct val="90000"/>
              </a:lnSpc>
              <a:spcBef>
                <a:spcPts val="200"/>
              </a:spcBef>
              <a:spcAft>
                <a:spcPts val="400"/>
              </a:spcAft>
              <a:buClr>
                <a:schemeClr val="accent2"/>
              </a:buClr>
              <a:buFont typeface="Wingdings 3" pitchFamily="18" charset="2"/>
              <a:buChar char=""/>
              <a:defRPr sz="1200"/>
            </a:lvl9pPr>
          </a:lstStyle>
          <a:p>
            <a:r>
              <a:rPr lang="en-US" altLang="en-US" dirty="0"/>
              <a:t> Step 1: Start</a:t>
            </a:r>
          </a:p>
          <a:p>
            <a:r>
              <a:rPr lang="en-US" altLang="en-US" dirty="0"/>
              <a:t> Step 2: Declare variables num1, num2 and sum. </a:t>
            </a:r>
          </a:p>
          <a:p>
            <a:r>
              <a:rPr lang="en-US" altLang="en-US" dirty="0"/>
              <a:t> Step 3: Read values num1 and num2. </a:t>
            </a:r>
          </a:p>
          <a:p>
            <a:r>
              <a:rPr lang="en-US" altLang="en-US" dirty="0"/>
              <a:t> Step 4: Add num1 and num2 and assign the result to sum.</a:t>
            </a:r>
          </a:p>
          <a:p>
            <a:r>
              <a:rPr lang="en-US" altLang="en-US" dirty="0"/>
              <a:t>        sum←num1+num2 </a:t>
            </a:r>
          </a:p>
          <a:p>
            <a:r>
              <a:rPr lang="en-US" altLang="en-US" dirty="0"/>
              <a:t> Step 5: Display sum </a:t>
            </a:r>
          </a:p>
          <a:p>
            <a:r>
              <a:rPr lang="en-US" altLang="en-US" dirty="0"/>
              <a:t> Step 6: Stop</a:t>
            </a:r>
          </a:p>
        </p:txBody>
      </p:sp>
      <p:sp>
        <p:nvSpPr>
          <p:cNvPr id="18435" name="Content Placeholder 2">
            <a:extLst>
              <a:ext uri="{FF2B5EF4-FFF2-40B4-BE49-F238E27FC236}">
                <a16:creationId xmlns:a16="http://schemas.microsoft.com/office/drawing/2014/main" id="{CD0C07A3-8509-7697-5A4E-EFC176F7E01A}"/>
              </a:ext>
            </a:extLst>
          </p:cNvPr>
          <p:cNvSpPr txBox="1">
            <a:spLocks/>
          </p:cNvSpPr>
          <p:nvPr/>
        </p:nvSpPr>
        <p:spPr bwMode="auto">
          <a:xfrm>
            <a:off x="6351588" y="2027238"/>
            <a:ext cx="4089400" cy="4525963"/>
          </a:xfrm>
          <a:prstGeom prst="rect">
            <a:avLst/>
          </a:prstGeom>
        </p:spPr>
        <p:txBody>
          <a:bodyPr vert="horz" lIns="45720" tIns="45720" rIns="45720" bIns="45720" rtlCol="0">
            <a:normAutofit/>
          </a:bodyPr>
          <a:lstStyle>
            <a:defPPr>
              <a:defRPr lang="en-US"/>
            </a:defPPr>
            <a:lvl1pPr marL="91440" indent="-91440" defTabSz="914400">
              <a:lnSpc>
                <a:spcPct val="90000"/>
              </a:lnSpc>
              <a:spcBef>
                <a:spcPts val="1200"/>
              </a:spcBef>
              <a:spcAft>
                <a:spcPts val="200"/>
              </a:spcAft>
              <a:buClr>
                <a:schemeClr val="accent2"/>
              </a:buClr>
              <a:buSzPct val="100000"/>
              <a:buFont typeface="Courier New" panose="02070309020205020404" pitchFamily="49" charset="0"/>
              <a:buChar char="o"/>
              <a:defRPr sz="2000">
                <a:latin typeface="Calibri" panose="020F0502020204030204" pitchFamily="34" charset="0"/>
              </a:defRPr>
            </a:lvl1pPr>
            <a:lvl2pPr marL="265176" indent="-137160" defTabSz="914400">
              <a:lnSpc>
                <a:spcPct val="90000"/>
              </a:lnSpc>
              <a:spcBef>
                <a:spcPts val="200"/>
              </a:spcBef>
              <a:spcAft>
                <a:spcPts val="400"/>
              </a:spcAft>
              <a:buClr>
                <a:schemeClr val="accent2"/>
              </a:buClr>
              <a:buFont typeface="Wingdings 3" pitchFamily="18" charset="2"/>
              <a:buChar char=""/>
              <a:defRPr sz="1600"/>
            </a:lvl2pPr>
            <a:lvl3pPr marL="448056" indent="-137160" defTabSz="914400">
              <a:lnSpc>
                <a:spcPct val="90000"/>
              </a:lnSpc>
              <a:spcBef>
                <a:spcPts val="200"/>
              </a:spcBef>
              <a:spcAft>
                <a:spcPts val="400"/>
              </a:spcAft>
              <a:buClr>
                <a:schemeClr val="accent2"/>
              </a:buClr>
              <a:buFont typeface="Wingdings 3" pitchFamily="18" charset="2"/>
              <a:buChar char=""/>
              <a:defRPr sz="1200"/>
            </a:lvl3pPr>
            <a:lvl4pPr marL="594360" indent="-137160" defTabSz="914400">
              <a:lnSpc>
                <a:spcPct val="90000"/>
              </a:lnSpc>
              <a:spcBef>
                <a:spcPts val="200"/>
              </a:spcBef>
              <a:spcAft>
                <a:spcPts val="400"/>
              </a:spcAft>
              <a:buClr>
                <a:schemeClr val="accent2"/>
              </a:buClr>
              <a:buFont typeface="Wingdings 3" pitchFamily="18" charset="2"/>
              <a:buChar char=""/>
              <a:defRPr sz="1200"/>
            </a:lvl4pPr>
            <a:lvl5pPr marL="777240" indent="-137160" defTabSz="914400">
              <a:lnSpc>
                <a:spcPct val="90000"/>
              </a:lnSpc>
              <a:spcBef>
                <a:spcPts val="200"/>
              </a:spcBef>
              <a:spcAft>
                <a:spcPts val="400"/>
              </a:spcAft>
              <a:buClr>
                <a:schemeClr val="accent2"/>
              </a:buClr>
              <a:buFont typeface="Wingdings 3" pitchFamily="18" charset="2"/>
              <a:buChar char=""/>
              <a:defRPr sz="1200"/>
            </a:lvl5pPr>
            <a:lvl6pPr marL="914400" indent="-137160" defTabSz="914400">
              <a:lnSpc>
                <a:spcPct val="90000"/>
              </a:lnSpc>
              <a:spcBef>
                <a:spcPts val="200"/>
              </a:spcBef>
              <a:spcAft>
                <a:spcPts val="400"/>
              </a:spcAft>
              <a:buClr>
                <a:schemeClr val="accent2"/>
              </a:buClr>
              <a:buFont typeface="Wingdings 3" pitchFamily="18" charset="2"/>
              <a:buChar char=""/>
              <a:defRPr sz="1200"/>
            </a:lvl6pPr>
            <a:lvl7pPr marL="1060704" indent="-137160" defTabSz="914400">
              <a:lnSpc>
                <a:spcPct val="90000"/>
              </a:lnSpc>
              <a:spcBef>
                <a:spcPts val="200"/>
              </a:spcBef>
              <a:spcAft>
                <a:spcPts val="400"/>
              </a:spcAft>
              <a:buClr>
                <a:schemeClr val="accent2"/>
              </a:buClr>
              <a:buFont typeface="Wingdings 3" pitchFamily="18" charset="2"/>
              <a:buChar char=""/>
              <a:defRPr sz="1200"/>
            </a:lvl7pPr>
            <a:lvl8pPr marL="1216152" indent="-137160" defTabSz="914400">
              <a:lnSpc>
                <a:spcPct val="90000"/>
              </a:lnSpc>
              <a:spcBef>
                <a:spcPts val="200"/>
              </a:spcBef>
              <a:spcAft>
                <a:spcPts val="400"/>
              </a:spcAft>
              <a:buClr>
                <a:schemeClr val="accent2"/>
              </a:buClr>
              <a:buFont typeface="Wingdings 3" pitchFamily="18" charset="2"/>
              <a:buChar char=""/>
              <a:defRPr sz="1200"/>
            </a:lvl8pPr>
            <a:lvl9pPr marL="1362456" indent="-137160" defTabSz="914400">
              <a:lnSpc>
                <a:spcPct val="90000"/>
              </a:lnSpc>
              <a:spcBef>
                <a:spcPts val="200"/>
              </a:spcBef>
              <a:spcAft>
                <a:spcPts val="400"/>
              </a:spcAft>
              <a:buClr>
                <a:schemeClr val="accent2"/>
              </a:buClr>
              <a:buFont typeface="Wingdings 3" pitchFamily="18" charset="2"/>
              <a:buChar char=""/>
              <a:defRPr sz="1200"/>
            </a:lvl9pPr>
          </a:lstStyle>
          <a:p>
            <a:pPr marL="0" indent="0">
              <a:buNone/>
            </a:pPr>
            <a:r>
              <a:rPr lang="en-US" altLang="en-US" dirty="0"/>
              <a:t>public static void main(String </a:t>
            </a:r>
            <a:r>
              <a:rPr lang="en-US" altLang="en-US" dirty="0" err="1"/>
              <a:t>args</a:t>
            </a:r>
            <a:r>
              <a:rPr lang="en-US" altLang="en-US" dirty="0"/>
              <a:t>[])</a:t>
            </a:r>
          </a:p>
          <a:p>
            <a:pPr marL="0" indent="0">
              <a:buNone/>
            </a:pPr>
            <a:r>
              <a:rPr lang="en-US" altLang="en-US" dirty="0"/>
              <a:t>{</a:t>
            </a:r>
          </a:p>
          <a:p>
            <a:pPr marL="0" indent="0">
              <a:buNone/>
            </a:pPr>
            <a:r>
              <a:rPr lang="en-US" altLang="en-US" dirty="0"/>
              <a:t>	int num1,num2,sum;</a:t>
            </a:r>
          </a:p>
          <a:p>
            <a:pPr marL="0" indent="0">
              <a:buNone/>
            </a:pPr>
            <a:r>
              <a:rPr lang="en-US" altLang="en-US" dirty="0"/>
              <a:t>	num1=2;</a:t>
            </a:r>
          </a:p>
          <a:p>
            <a:pPr marL="0" indent="0">
              <a:buNone/>
            </a:pPr>
            <a:r>
              <a:rPr lang="en-US" altLang="en-US" dirty="0"/>
              <a:t>	num2=3;</a:t>
            </a:r>
          </a:p>
          <a:p>
            <a:pPr marL="0" indent="0">
              <a:buNone/>
            </a:pPr>
            <a:r>
              <a:rPr lang="en-US" altLang="en-US" dirty="0"/>
              <a:t>	sum=num1+num2;</a:t>
            </a:r>
          </a:p>
          <a:p>
            <a:pPr marL="0" indent="0">
              <a:buNone/>
            </a:pPr>
            <a:r>
              <a:rPr lang="en-US" altLang="en-US" dirty="0"/>
              <a:t>	</a:t>
            </a:r>
            <a:r>
              <a:rPr lang="en-US" altLang="en-US" dirty="0" err="1"/>
              <a:t>System.out.println</a:t>
            </a:r>
            <a:r>
              <a:rPr lang="en-US" altLang="en-US" dirty="0"/>
              <a:t>(sum);</a:t>
            </a:r>
          </a:p>
          <a:p>
            <a:pPr marL="0" indent="0">
              <a:buNone/>
            </a:pPr>
            <a:r>
              <a:rPr lang="en-US" altLang="en-US"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4" name="Rectangle 4">
            <a:extLst>
              <a:ext uri="{FF2B5EF4-FFF2-40B4-BE49-F238E27FC236}">
                <a16:creationId xmlns:a16="http://schemas.microsoft.com/office/drawing/2014/main" id="{146853FC-0CFB-46C1-54AD-3D9996ACC6C5}"/>
              </a:ext>
            </a:extLst>
          </p:cNvPr>
          <p:cNvSpPr>
            <a:spLocks noGrp="1" noRot="1" noChangeArrowheads="1"/>
          </p:cNvSpPr>
          <p:nvPr>
            <p:ph type="title"/>
          </p:nvPr>
        </p:nvSpPr>
        <p:spPr>
          <a:xfrm>
            <a:off x="2410326" y="685800"/>
            <a:ext cx="8229600" cy="1143000"/>
          </a:xfrm>
        </p:spPr>
        <p:txBody>
          <a:bodyPr/>
          <a:lstStyle/>
          <a:p>
            <a:pPr eaLnBrk="1" hangingPunct="1"/>
            <a:r>
              <a:rPr lang="en-US" altLang="en-US" dirty="0"/>
              <a:t>Introduction to Java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B0AB55A-9C5C-3015-6682-AEAACF35B63C}"/>
              </a:ext>
            </a:extLst>
          </p:cNvPr>
          <p:cNvSpPr>
            <a:spLocks noGrp="1"/>
          </p:cNvSpPr>
          <p:nvPr>
            <p:ph type="title"/>
          </p:nvPr>
        </p:nvSpPr>
        <p:spPr/>
        <p:txBody>
          <a:bodyPr/>
          <a:lstStyle/>
          <a:p>
            <a:pPr eaLnBrk="1" hangingPunct="1"/>
            <a:r>
              <a:rPr lang="en-US" altLang="en-US" dirty="0">
                <a:latin typeface="Calibri" panose="020F0502020204030204" pitchFamily="34" charset="0"/>
              </a:rPr>
              <a:t>Java History	</a:t>
            </a:r>
          </a:p>
        </p:txBody>
      </p:sp>
      <p:sp>
        <p:nvSpPr>
          <p:cNvPr id="4" name="Content Placeholder 2">
            <a:extLst>
              <a:ext uri="{FF2B5EF4-FFF2-40B4-BE49-F238E27FC236}">
                <a16:creationId xmlns:a16="http://schemas.microsoft.com/office/drawing/2014/main" id="{4398887F-8F93-E000-0230-0F9A6C062117}"/>
              </a:ext>
            </a:extLst>
          </p:cNvPr>
          <p:cNvSpPr txBox="1">
            <a:spLocks/>
          </p:cNvSpPr>
          <p:nvPr/>
        </p:nvSpPr>
        <p:spPr>
          <a:xfrm>
            <a:off x="1981200" y="2042862"/>
            <a:ext cx="8229600" cy="3976939"/>
          </a:xfrm>
          <a:prstGeom prst="rect">
            <a:avLst/>
          </a:prstGeom>
        </p:spPr>
        <p:txBody>
          <a:bodyPr vert="horz" lIns="45720" tIns="45720" rIns="45720" bIns="45720" rtlCol="0">
            <a:normAutofit/>
          </a:bodyPr>
          <a:lstStyle>
            <a:defPPr>
              <a:defRPr lang="en-US"/>
            </a:defPPr>
            <a:lvl1pPr marL="91440" indent="-91440" defTabSz="914400">
              <a:lnSpc>
                <a:spcPct val="90000"/>
              </a:lnSpc>
              <a:spcBef>
                <a:spcPts val="1200"/>
              </a:spcBef>
              <a:spcAft>
                <a:spcPts val="200"/>
              </a:spcAft>
              <a:buClr>
                <a:schemeClr val="accent2"/>
              </a:buClr>
              <a:buSzPct val="100000"/>
              <a:buFont typeface="Courier New" panose="02070309020205020404" pitchFamily="49" charset="0"/>
              <a:buChar char="o"/>
              <a:defRPr sz="2000">
                <a:latin typeface="Calibri" panose="020F0502020204030204" pitchFamily="34" charset="0"/>
              </a:defRPr>
            </a:lvl1pPr>
            <a:lvl2pPr marL="265176" indent="-137160" defTabSz="914400">
              <a:lnSpc>
                <a:spcPct val="90000"/>
              </a:lnSpc>
              <a:spcBef>
                <a:spcPts val="200"/>
              </a:spcBef>
              <a:spcAft>
                <a:spcPts val="400"/>
              </a:spcAft>
              <a:buClr>
                <a:schemeClr val="accent2"/>
              </a:buClr>
              <a:buFont typeface="Wingdings 3" pitchFamily="18" charset="2"/>
              <a:buChar char=""/>
              <a:defRPr sz="1600"/>
            </a:lvl2pPr>
            <a:lvl3pPr marL="448056" indent="-137160" defTabSz="914400">
              <a:lnSpc>
                <a:spcPct val="90000"/>
              </a:lnSpc>
              <a:spcBef>
                <a:spcPts val="200"/>
              </a:spcBef>
              <a:spcAft>
                <a:spcPts val="400"/>
              </a:spcAft>
              <a:buClr>
                <a:schemeClr val="accent2"/>
              </a:buClr>
              <a:buFont typeface="Wingdings 3" pitchFamily="18" charset="2"/>
              <a:buChar char=""/>
              <a:defRPr sz="1200"/>
            </a:lvl3pPr>
            <a:lvl4pPr marL="594360" indent="-137160" defTabSz="914400">
              <a:lnSpc>
                <a:spcPct val="90000"/>
              </a:lnSpc>
              <a:spcBef>
                <a:spcPts val="200"/>
              </a:spcBef>
              <a:spcAft>
                <a:spcPts val="400"/>
              </a:spcAft>
              <a:buClr>
                <a:schemeClr val="accent2"/>
              </a:buClr>
              <a:buFont typeface="Wingdings 3" pitchFamily="18" charset="2"/>
              <a:buChar char=""/>
              <a:defRPr sz="1200"/>
            </a:lvl4pPr>
            <a:lvl5pPr marL="777240" indent="-137160" defTabSz="914400">
              <a:lnSpc>
                <a:spcPct val="90000"/>
              </a:lnSpc>
              <a:spcBef>
                <a:spcPts val="200"/>
              </a:spcBef>
              <a:spcAft>
                <a:spcPts val="400"/>
              </a:spcAft>
              <a:buClr>
                <a:schemeClr val="accent2"/>
              </a:buClr>
              <a:buFont typeface="Wingdings 3" pitchFamily="18" charset="2"/>
              <a:buChar char=""/>
              <a:defRPr sz="1200"/>
            </a:lvl5pPr>
            <a:lvl6pPr marL="914400" indent="-137160" defTabSz="914400">
              <a:lnSpc>
                <a:spcPct val="90000"/>
              </a:lnSpc>
              <a:spcBef>
                <a:spcPts val="200"/>
              </a:spcBef>
              <a:spcAft>
                <a:spcPts val="400"/>
              </a:spcAft>
              <a:buClr>
                <a:schemeClr val="accent2"/>
              </a:buClr>
              <a:buFont typeface="Wingdings 3" pitchFamily="18" charset="2"/>
              <a:buChar char=""/>
              <a:defRPr sz="1200"/>
            </a:lvl6pPr>
            <a:lvl7pPr marL="1060704" indent="-137160" defTabSz="914400">
              <a:lnSpc>
                <a:spcPct val="90000"/>
              </a:lnSpc>
              <a:spcBef>
                <a:spcPts val="200"/>
              </a:spcBef>
              <a:spcAft>
                <a:spcPts val="400"/>
              </a:spcAft>
              <a:buClr>
                <a:schemeClr val="accent2"/>
              </a:buClr>
              <a:buFont typeface="Wingdings 3" pitchFamily="18" charset="2"/>
              <a:buChar char=""/>
              <a:defRPr sz="1200"/>
            </a:lvl7pPr>
            <a:lvl8pPr marL="1216152" indent="-137160" defTabSz="914400">
              <a:lnSpc>
                <a:spcPct val="90000"/>
              </a:lnSpc>
              <a:spcBef>
                <a:spcPts val="200"/>
              </a:spcBef>
              <a:spcAft>
                <a:spcPts val="400"/>
              </a:spcAft>
              <a:buClr>
                <a:schemeClr val="accent2"/>
              </a:buClr>
              <a:buFont typeface="Wingdings 3" pitchFamily="18" charset="2"/>
              <a:buChar char=""/>
              <a:defRPr sz="1200"/>
            </a:lvl8pPr>
            <a:lvl9pPr marL="1362456" indent="-137160" defTabSz="914400">
              <a:lnSpc>
                <a:spcPct val="90000"/>
              </a:lnSpc>
              <a:spcBef>
                <a:spcPts val="200"/>
              </a:spcBef>
              <a:spcAft>
                <a:spcPts val="400"/>
              </a:spcAft>
              <a:buClr>
                <a:schemeClr val="accent2"/>
              </a:buClr>
              <a:buFont typeface="Wingdings 3" pitchFamily="18" charset="2"/>
              <a:buChar char=""/>
              <a:defRPr sz="1200"/>
            </a:lvl9pPr>
          </a:lstStyle>
          <a:p>
            <a:r>
              <a:rPr lang="en-US" altLang="en-US" dirty="0"/>
              <a:t> James Gosling, Mike Sheridan, and Patrick Naughton initiated the Java language project in June 1991. Java was originally designed for interactive television, but it was too advanced for the digital cable television industry at the time. The language was initially called Oak after an oak tree that stood outside Gosling's office. Later the project went by the name Green and was finally renamed Java, from Java coffee. Gosling designed Java with a C/C++-style syntax that system and application programmers would find familiar.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TotalTime>
  <Words>525</Words>
  <Application>Microsoft Macintosh PowerPoint</Application>
  <PresentationFormat>Widescreen</PresentationFormat>
  <Paragraphs>47</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Courier New</vt:lpstr>
      <vt:lpstr>Wingdings</vt:lpstr>
      <vt:lpstr>Office Theme</vt:lpstr>
      <vt:lpstr>Introduction</vt:lpstr>
      <vt:lpstr>Agenda</vt:lpstr>
      <vt:lpstr>What is Computer?</vt:lpstr>
      <vt:lpstr>Programming Language</vt:lpstr>
      <vt:lpstr>What is Programming Language?</vt:lpstr>
      <vt:lpstr>What is an algorithm?</vt:lpstr>
      <vt:lpstr>Algorithm vs Program</vt:lpstr>
      <vt:lpstr>Introduction to Java</vt:lpstr>
      <vt:lpstr>Java History </vt:lpstr>
      <vt:lpstr>JDK,JRE and JVM</vt:lpstr>
      <vt:lpstr>JDK,JRE And JVM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 chowdary duvvada</dc:creator>
  <cp:lastModifiedBy>vinay chowdary duvvada</cp:lastModifiedBy>
  <cp:revision>37</cp:revision>
  <dcterms:created xsi:type="dcterms:W3CDTF">2023-04-22T18:11:12Z</dcterms:created>
  <dcterms:modified xsi:type="dcterms:W3CDTF">2023-05-28T00:14:57Z</dcterms:modified>
</cp:coreProperties>
</file>