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415F1D-0F48-7948-213D-F7B491E3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78007"/>
          </a:xfrm>
        </p:spPr>
        <p:txBody>
          <a:bodyPr>
            <a:normAutofit fontScale="90000"/>
          </a:bodyPr>
          <a:lstStyle/>
          <a:p>
            <a:r>
              <a:rPr lang="fi-FI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SESLE KONTROL EDİLEN AKILLI ASİSTAN TASARIMI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BAFFEC-A92A-5BA4-3F64-CBF2E8EB0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428999"/>
            <a:ext cx="3062165" cy="28652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tr-TR" sz="7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HAZIRLAYANLAR</a:t>
            </a:r>
          </a:p>
          <a:p>
            <a:pPr>
              <a:lnSpc>
                <a:spcPct val="150000"/>
              </a:lnSpc>
            </a:pPr>
            <a:endParaRPr lang="tr-TR" sz="7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b-NO" sz="7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Ekrem Tarık Y</a:t>
            </a:r>
            <a:r>
              <a:rPr lang="tr-TR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ETGİN</a:t>
            </a:r>
            <a:endParaRPr lang="nb-NO" sz="7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nb-NO" sz="7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yetgintarikk@gmail.com</a:t>
            </a:r>
            <a:endParaRPr lang="nb-NO" sz="7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7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Göktürk</a:t>
            </a:r>
            <a:r>
              <a:rPr lang="de-DE" sz="7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GÖÇEN</a:t>
            </a:r>
            <a:r>
              <a:rPr lang="tr-TR" sz="7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de-DE" sz="7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7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qgokturk@gmail.com</a:t>
            </a:r>
            <a:endParaRPr lang="de-DE" sz="7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C9CDEA1-3533-DE25-3D8B-530C62BE67DC}"/>
              </a:ext>
            </a:extLst>
          </p:cNvPr>
          <p:cNvSpPr txBox="1"/>
          <p:nvPr/>
        </p:nvSpPr>
        <p:spPr>
          <a:xfrm>
            <a:off x="4092606" y="3428999"/>
            <a:ext cx="3169329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 DANIŞMANI</a:t>
            </a:r>
          </a:p>
          <a:p>
            <a:pPr>
              <a:lnSpc>
                <a:spcPct val="150000"/>
              </a:lnSpc>
            </a:pPr>
            <a:endParaRPr lang="tr-T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Dr. 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oğan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SAVRAN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6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9F5513-D4C2-AE84-7D03-4C9B0F98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4" y="685800"/>
            <a:ext cx="8534400" cy="1507067"/>
          </a:xfrm>
        </p:spPr>
        <p:txBody>
          <a:bodyPr/>
          <a:lstStyle/>
          <a:p>
            <a:r>
              <a:rPr lang="tr-TR" dirty="0"/>
              <a:t>Gelen verinin işlenmesi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385D4-DDF9-0634-1AE0-1F8E9A98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64" y="2471056"/>
            <a:ext cx="5896283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Öncelikle gelen veri sensör veya ses olarak ayrılır.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Sensör verisi gelmişse web arayüzüne yazdırılır.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verisi gelmişse belirli bir süre toplanarak anlamlı bir ses verisi elde edilir.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sonra bu ses verisi metne dönüştürülerek komut karşılığı çıkarılır.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7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4A9D2E-E9F4-D1F4-3226-41EE74B7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7" y="261166"/>
            <a:ext cx="8534400" cy="1507067"/>
          </a:xfrm>
        </p:spPr>
        <p:txBody>
          <a:bodyPr/>
          <a:lstStyle/>
          <a:p>
            <a:r>
              <a:rPr lang="tr-TR" dirty="0"/>
              <a:t>Gelen verinin işlenmesi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BB36BB2-C13A-5AC6-6B50-C13D7667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70" y="190500"/>
            <a:ext cx="4922879" cy="6477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56022F5-332F-5833-4F87-A3EF9B41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974729"/>
            <a:ext cx="68865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4E27BA-AD3D-BAF2-E3F6-CD4E96BF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877799" cy="1507067"/>
          </a:xfrm>
        </p:spPr>
        <p:txBody>
          <a:bodyPr/>
          <a:lstStyle/>
          <a:p>
            <a:r>
              <a:rPr lang="tr-TR" dirty="0"/>
              <a:t>Ses verisinin metine dönüştürülmesi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3449022-3697-1971-15BD-833B205C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2006353"/>
            <a:ext cx="9650668" cy="4094825"/>
          </a:xfrm>
        </p:spPr>
      </p:pic>
    </p:spTree>
    <p:extLst>
      <p:ext uri="{BB962C8B-B14F-4D97-AF65-F5344CB8AC3E}">
        <p14:creationId xmlns:p14="http://schemas.microsoft.com/office/powerpoint/2010/main" val="63481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5A8E25-5098-1753-DD37-57DAA976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4" y="685800"/>
            <a:ext cx="8534400" cy="1507067"/>
          </a:xfrm>
        </p:spPr>
        <p:txBody>
          <a:bodyPr/>
          <a:lstStyle/>
          <a:p>
            <a:r>
              <a:rPr lang="tr-TR" dirty="0"/>
              <a:t>Komut formatı</a:t>
            </a:r>
            <a:endParaRPr lang="en-US" dirty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59296DA7-0325-A6B5-4409-7094399F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51" y="2369216"/>
            <a:ext cx="5019981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Komutların ve pinlerin ilişkisi aynı «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etiketine sahip olmasıyla sağlanır.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Sesli komut, komut metnini içerdiği  zaman aynı etiketteki pin değeri set veya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olmak üzere 2 çeşitte ayarlanır.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ayarlama sonucunda gerekli konfigürasyon komutu oluşturularak mikrodenetleyiciye gönderilebilir. 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F73BFD-D30B-8229-44AB-8FBDA80E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54" y="142875"/>
            <a:ext cx="2229456" cy="65722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B4FC62-1617-7458-F74E-60E4DAFD0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42"/>
          <a:stretch/>
        </p:blipFill>
        <p:spPr>
          <a:xfrm>
            <a:off x="8191586" y="142875"/>
            <a:ext cx="382896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3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F2B338-C21A-F616-D1A3-77CE043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4" y="685800"/>
            <a:ext cx="8534400" cy="1507067"/>
          </a:xfrm>
        </p:spPr>
        <p:txBody>
          <a:bodyPr/>
          <a:lstStyle/>
          <a:p>
            <a:r>
              <a:rPr lang="tr-TR" dirty="0"/>
              <a:t>Web arayüzünün oluşturulması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E4C6E9-EF92-322A-84B2-079A0A34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64" y="2410097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sunucusunun sağlanmasında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kullanılmıştır. </a:t>
            </a:r>
          </a:p>
          <a:p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 ile yazılmış bir web kütüphanesidir.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Basit ve esnek bir yapıya sahiptir.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 yapısıyla bir çok 3. parti kütüphane ile birlikte çalışabilir.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 bünyesinde HTTP protokolünün gereksinimlerini karşılar.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551B49-016E-2F9F-1448-E729B696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60" y="1206621"/>
            <a:ext cx="3155986" cy="197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3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56EDC9-4421-E5A8-BAF4-61616D6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/>
              <a:t>Web arayüzü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9428AB-ABBE-50BA-49BA-373DBF60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70993"/>
            <a:ext cx="8885285" cy="354219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arayüzü ledler için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motor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servolar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için ayarlanabilir çubuk içerir.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Ledler 0 veya 1 değerinde bulunabilirken DC motorlar 0-100 aralığında,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motorlar 0-180 aralığında değer alır.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değerler görüntülenebilmekle birlikte arayüz elementleri kullanılarak değiştirilebilir.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Ayrıca sıcaklık ve nem gibi sensör verileri de aynı arayüzde görüntülenebilir.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 elementleri HTML ile kodlanmıştır.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 bir bileşen eklendiği zaman arayüzde gerçek zamanlı olarak görüntülenebilir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4698CC61-226B-2C68-039A-114BF9AF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00" y="369584"/>
            <a:ext cx="4426805" cy="240140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0A707AD-996B-C9A2-7F79-CE5159B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115" y="112131"/>
            <a:ext cx="2151355" cy="47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CA412-5FAE-397C-9462-01759614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95" y="1273616"/>
            <a:ext cx="9613885" cy="2268574"/>
          </a:xfrm>
        </p:spPr>
        <p:txBody>
          <a:bodyPr>
            <a:normAutofit/>
          </a:bodyPr>
          <a:lstStyle/>
          <a:p>
            <a:r>
              <a:rPr lang="tr-TR" sz="5400" dirty="0"/>
              <a:t>TEŞEKKÜRLER </a:t>
            </a:r>
            <a:r>
              <a:rPr lang="tr-TR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1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05530-1EE7-608D-3C60-EB5ADE7F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21" y="685800"/>
            <a:ext cx="8534400" cy="1507067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FA6C41-F182-8B08-0275-61850627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21" y="2556933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 sesli asistanlar yüksek ücretli, internete bağımlı ve şirket kontrolünde çalışmaktadırlar.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Projemizin amacı bu sesli asistanlara daha basit ve kompakt bir sistem sunmaktır.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amaç doğrultusunda kullandığımız tüm yazılımlar açık kaynaklı olup hiçbir sisteme bağımlı olmamaktadır.</a:t>
            </a:r>
          </a:p>
        </p:txBody>
      </p:sp>
    </p:spTree>
    <p:extLst>
      <p:ext uri="{BB962C8B-B14F-4D97-AF65-F5344CB8AC3E}">
        <p14:creationId xmlns:p14="http://schemas.microsoft.com/office/powerpoint/2010/main" val="115757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908DD-27B7-1506-7D48-9EC24F16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21" y="685800"/>
            <a:ext cx="8534400" cy="1507067"/>
          </a:xfrm>
        </p:spPr>
        <p:txBody>
          <a:bodyPr/>
          <a:lstStyle/>
          <a:p>
            <a:r>
              <a:rPr lang="tr-TR" dirty="0"/>
              <a:t>Sistemin yapısı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F13DE97-27C8-8B9A-388C-0DCAF665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8044"/>
            <a:ext cx="5441891" cy="175095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5D1AC9D9-30B4-A9FD-FBEB-4B60B3F28CFE}"/>
              </a:ext>
            </a:extLst>
          </p:cNvPr>
          <p:cNvSpPr txBox="1"/>
          <p:nvPr/>
        </p:nvSpPr>
        <p:spPr>
          <a:xfrm>
            <a:off x="693721" y="2192867"/>
            <a:ext cx="5894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ve sensör verisini sunucuya gönderir.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Sunucudan gelen komutlara göre pin ayarlamalarını yapar.</a:t>
            </a: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Sesi metine çevirir.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Mikrodenetleyiciye komut gönderir.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arayüzünü sağlar.</a:t>
            </a: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Arayüzü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Bağlı cihazların durumunu görüntüleyip değiştirebilmeyi sağlar.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4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1936A6-09AC-4DB8-30E5-7C875A1E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BDEC6B-8978-528B-F603-E070E267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ayarlamalarının yapıldığı bölümdür.</a:t>
            </a:r>
          </a:p>
          <a:p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Mikrofonla ses girişi alır. </a:t>
            </a:r>
          </a:p>
          <a:p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Sensör verisi toplar.</a:t>
            </a:r>
          </a:p>
          <a:p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Hepsini sunucuya gönderir.</a:t>
            </a:r>
          </a:p>
          <a:p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F3CAD0-D6A0-9BB5-E1DD-8E109899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4" y="119062"/>
            <a:ext cx="54768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57C5BE-C7FB-2DEE-4969-9EDBAAEF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Mikrofon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626391-6FEE-BC72-0641-314A17CE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2273"/>
            <a:ext cx="8534400" cy="15070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Mikrofon olarak INMP441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mikrofon kullanılmıştır.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giriş protokolü olarak I2S protokolü kullanılmıştır.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 girişi 16 KHz, tek kanal, örnekleme başına 2 Bayt olarak sağlanmıştır.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2A3AE6-92DF-814C-DCCE-24B6A72E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9" y="3682366"/>
            <a:ext cx="7030728" cy="28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CDE00D-1998-9D88-8390-E7F5C4A0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/>
              <a:t>Pin ayarlarının yapılması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8520FE-083C-8D29-9159-B2A6CC4E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6881"/>
            <a:ext cx="8534400" cy="4465320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ayarları için sunucudan 4 Baytlık veri gelmesi yeterlidir.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Bayt : pin tipi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Bayt : pin sayısı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Bayt : pin değeri 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Bayt : kanal numarası</a:t>
            </a:r>
          </a:p>
          <a:p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 : (‘l’, 2, 1, 0) -&gt; 2. pindeki ledi açık konuma getir.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 : (‘s’, 27, 90, 0) -&gt; 27. pindeki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servoyu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 dereceye getir.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91A509-1343-DBB3-5252-A2281B57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05" y="129539"/>
            <a:ext cx="4638981" cy="65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979CC-59DE-ACF4-090A-68D37C68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439207"/>
            <a:ext cx="8534400" cy="1507067"/>
          </a:xfrm>
        </p:spPr>
        <p:txBody>
          <a:bodyPr/>
          <a:lstStyle/>
          <a:p>
            <a:r>
              <a:rPr lang="tr-TR" dirty="0"/>
              <a:t>Modül Bağlantıları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BC77801-49AA-5945-6917-C8C5701D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1114"/>
            <a:ext cx="5846762" cy="281839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B5414E-3D88-0360-B2D8-0DB965EE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946274"/>
            <a:ext cx="5086395" cy="420523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3BEAF95-4DD6-1422-2F03-26EBBD49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2387"/>
            <a:ext cx="3643313" cy="2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88B6649-0F43-5CE1-01FE-C1F40D1B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98937" y="-716872"/>
            <a:ext cx="6218808" cy="8291744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4F8B9D03-6CD8-D824-CE10-776B4B24AAF8}"/>
              </a:ext>
            </a:extLst>
          </p:cNvPr>
          <p:cNvCxnSpPr>
            <a:cxnSpLocks/>
          </p:cNvCxnSpPr>
          <p:nvPr/>
        </p:nvCxnSpPr>
        <p:spPr>
          <a:xfrm flipH="1" flipV="1">
            <a:off x="2183907" y="3429000"/>
            <a:ext cx="153880" cy="628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8AA401C-3173-E0EE-7C84-A32E6DB48FE0}"/>
              </a:ext>
            </a:extLst>
          </p:cNvPr>
          <p:cNvCxnSpPr>
            <a:cxnSpLocks/>
          </p:cNvCxnSpPr>
          <p:nvPr/>
        </p:nvCxnSpPr>
        <p:spPr>
          <a:xfrm flipH="1">
            <a:off x="3204839" y="5328082"/>
            <a:ext cx="821185" cy="58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7D1F505D-C553-9DD2-31F6-8E6B402E3E76}"/>
              </a:ext>
            </a:extLst>
          </p:cNvPr>
          <p:cNvCxnSpPr>
            <a:cxnSpLocks/>
          </p:cNvCxnSpPr>
          <p:nvPr/>
        </p:nvCxnSpPr>
        <p:spPr>
          <a:xfrm>
            <a:off x="7794594" y="1929414"/>
            <a:ext cx="275208" cy="1293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D7091855-8359-0634-9A1B-5CBBBE1EF050}"/>
              </a:ext>
            </a:extLst>
          </p:cNvPr>
          <p:cNvCxnSpPr>
            <a:cxnSpLocks/>
          </p:cNvCxnSpPr>
          <p:nvPr/>
        </p:nvCxnSpPr>
        <p:spPr>
          <a:xfrm>
            <a:off x="7368466" y="5477522"/>
            <a:ext cx="426128" cy="51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067118D9-82BA-1EB4-D1A0-40FB46110D12}"/>
              </a:ext>
            </a:extLst>
          </p:cNvPr>
          <p:cNvCxnSpPr>
            <a:cxnSpLocks/>
          </p:cNvCxnSpPr>
          <p:nvPr/>
        </p:nvCxnSpPr>
        <p:spPr>
          <a:xfrm flipH="1">
            <a:off x="4856085" y="1911659"/>
            <a:ext cx="927718" cy="102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E8C3C00E-31A2-2B10-972D-A60F43F0D1A0}"/>
              </a:ext>
            </a:extLst>
          </p:cNvPr>
          <p:cNvSpPr txBox="1"/>
          <p:nvPr/>
        </p:nvSpPr>
        <p:spPr>
          <a:xfrm>
            <a:off x="1765916" y="3077424"/>
            <a:ext cx="9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Sensör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D081276-46C6-82F2-DFE2-90F637B592E7}"/>
              </a:ext>
            </a:extLst>
          </p:cNvPr>
          <p:cNvSpPr txBox="1"/>
          <p:nvPr/>
        </p:nvSpPr>
        <p:spPr>
          <a:xfrm>
            <a:off x="2337787" y="5912528"/>
            <a:ext cx="15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Servo</a:t>
            </a:r>
            <a:r>
              <a:rPr lang="tr-TR" dirty="0">
                <a:solidFill>
                  <a:schemeClr val="bg1"/>
                </a:solidFill>
              </a:rPr>
              <a:t>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1C930CF-BE8F-5752-6E59-BFA151724059}"/>
              </a:ext>
            </a:extLst>
          </p:cNvPr>
          <p:cNvSpPr txBox="1"/>
          <p:nvPr/>
        </p:nvSpPr>
        <p:spPr>
          <a:xfrm>
            <a:off x="7726533" y="5930283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DC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1B8518F-E9B5-5996-66F2-6F673C891801}"/>
              </a:ext>
            </a:extLst>
          </p:cNvPr>
          <p:cNvSpPr txBox="1"/>
          <p:nvPr/>
        </p:nvSpPr>
        <p:spPr>
          <a:xfrm>
            <a:off x="7581530" y="323369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Mavi led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917C129-A1EA-1334-2372-503B0540F784}"/>
              </a:ext>
            </a:extLst>
          </p:cNvPr>
          <p:cNvSpPr txBox="1"/>
          <p:nvPr/>
        </p:nvSpPr>
        <p:spPr>
          <a:xfrm>
            <a:off x="4292355" y="2892758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Kırmızı led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3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BC1E72-3D17-1386-1A76-374513F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/>
              <a:t>Sunucu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25EB4-DA2D-147E-C094-E9960A44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Mikrodenetleyiciden gelen ses verisini toplar.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Sesi metine dönüştürür.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metin çıktısını kayıtlı komutlarla eşleştirir.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Eşleşme olması durumunda konfigürasyon komutunu oluşturarak mikrodenetleyiciye gönderir.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arayüzünü sağlar.</a:t>
            </a: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arayüzünden gelen komutları işleyerek mikrodenetleyiciye gönderir.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66CFA1-9E82-57C4-F727-23CAB07B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82876"/>
            <a:ext cx="4471987" cy="38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400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</TotalTime>
  <Words>510</Words>
  <Application>Microsoft Office PowerPoint</Application>
  <PresentationFormat>Geniş ekran</PresentationFormat>
  <Paragraphs>82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Dilim</vt:lpstr>
      <vt:lpstr>SESLE KONTROL EDİLEN AKILLI ASİSTAN TASARIMI</vt:lpstr>
      <vt:lpstr>Projenin amacı </vt:lpstr>
      <vt:lpstr>Sistemin yapısı</vt:lpstr>
      <vt:lpstr>Mikrodenetleyici</vt:lpstr>
      <vt:lpstr>Mikrofon </vt:lpstr>
      <vt:lpstr>Pin ayarlarının yapılması</vt:lpstr>
      <vt:lpstr>Modül Bağlantıları</vt:lpstr>
      <vt:lpstr>PowerPoint Sunusu</vt:lpstr>
      <vt:lpstr>Sunucu</vt:lpstr>
      <vt:lpstr>Gelen verinin işlenmesi</vt:lpstr>
      <vt:lpstr>Gelen verinin işlenmesi</vt:lpstr>
      <vt:lpstr>Ses verisinin metine dönüştürülmesi</vt:lpstr>
      <vt:lpstr>Komut formatı</vt:lpstr>
      <vt:lpstr>Web arayüzünün oluşturulması </vt:lpstr>
      <vt:lpstr>Web arayüzü</vt:lpstr>
      <vt:lpstr>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SESLE KONTROL EDİLEN AKILLI ASİSTAN TASARIMI</dc:title>
  <dc:creator>Ekrem Tarık Yetgin</dc:creator>
  <cp:lastModifiedBy>Ekrem Tarık Yetgin</cp:lastModifiedBy>
  <cp:revision>15</cp:revision>
  <dcterms:created xsi:type="dcterms:W3CDTF">2024-05-19T12:19:03Z</dcterms:created>
  <dcterms:modified xsi:type="dcterms:W3CDTF">2024-05-22T18:12:11Z</dcterms:modified>
</cp:coreProperties>
</file>