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8" r:id="rId25"/>
    <p:sldId id="28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89" d="100"/>
          <a:sy n="89" d="100"/>
        </p:scale>
        <p:origin x="89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F451-5F2E-CF4F-8A83-CB46B308A014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8B32F-7905-0A4C-89BC-9B69D583E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0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DE5D-135F-D54D-A0DE-BE9D20F7433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89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DE5D-135F-D54D-A0DE-BE9D20F7433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88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DE5D-135F-D54D-A0DE-BE9D20F7433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CountDownLatch</a:t>
            </a:r>
            <a:r>
              <a:rPr lang="zh-CN" altLang="en-US" dirty="0" smtClean="0"/>
              <a:t>：倒计数</a:t>
            </a:r>
          </a:p>
          <a:p>
            <a:r>
              <a:rPr kumimoji="1" lang="zh-CN" altLang="en-US" dirty="0" smtClean="0"/>
              <a:t>起跑：主线程设定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，子线程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，当主线程</a:t>
            </a:r>
            <a:r>
              <a:rPr kumimoji="1" lang="en-US" altLang="zh-CN" dirty="0" smtClean="0"/>
              <a:t>countdown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，所有子线程开始跑</a:t>
            </a:r>
          </a:p>
          <a:p>
            <a:r>
              <a:rPr kumimoji="1" lang="zh-CN" altLang="en-US" dirty="0" smtClean="0"/>
              <a:t>结束：主线程为按子线程数量设定最大值，每个子线程执行完减一，主线程等待直到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DE5D-135F-D54D-A0DE-BE9D20F7433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2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DE5D-135F-D54D-A0DE-BE9D20F7433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55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DE5D-135F-D54D-A0DE-BE9D20F7433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5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5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72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93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84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4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5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2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5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39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DAB1-B80A-7246-ACEC-47C0816EFF69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D9CF-4854-4D48-B4AF-24CF5567A4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Axon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2.4.X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1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CommandBus</a:t>
            </a:r>
            <a:r>
              <a:rPr kumimoji="1" lang="zh-CN" altLang="en-US" dirty="0" smtClean="0"/>
              <a:t>：命令总线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void dispatch(</a:t>
            </a:r>
            <a:r>
              <a:rPr lang="en-US" altLang="zh-CN" b="1" dirty="0" err="1"/>
              <a:t>CommandMessage</a:t>
            </a:r>
            <a:r>
              <a:rPr lang="en-US" altLang="zh-CN" b="1" dirty="0"/>
              <a:t>&lt;?&gt; command</a:t>
            </a:r>
            <a:r>
              <a:rPr lang="en-US" altLang="zh-CN" b="1" dirty="0" smtClean="0"/>
              <a:t>);</a:t>
            </a:r>
            <a:r>
              <a:rPr lang="zh-CN" altLang="en-US" b="1" dirty="0" smtClean="0"/>
              <a:t> 分发命令到订阅该类型命令的命令处理器（</a:t>
            </a:r>
            <a:r>
              <a:rPr lang="en-US" altLang="zh-CN" b="1" dirty="0" err="1" smtClean="0"/>
              <a:t>CommandHandler</a:t>
            </a:r>
            <a:r>
              <a:rPr lang="zh-CN" altLang="en-US" b="1" dirty="0" smtClean="0"/>
              <a:t>）</a:t>
            </a:r>
          </a:p>
          <a:p>
            <a:r>
              <a:rPr lang="en-US" altLang="zh-CN" dirty="0"/>
              <a:t>&lt;R&gt; </a:t>
            </a:r>
            <a:r>
              <a:rPr lang="en-US" altLang="zh-CN" b="1" dirty="0"/>
              <a:t>void dispatch(</a:t>
            </a:r>
            <a:r>
              <a:rPr lang="en-US" altLang="zh-CN" b="1" dirty="0" err="1"/>
              <a:t>CommandMessage</a:t>
            </a:r>
            <a:r>
              <a:rPr lang="en-US" altLang="zh-CN" b="1" dirty="0"/>
              <a:t>&lt;?&gt; command, </a:t>
            </a:r>
            <a:r>
              <a:rPr lang="en-US" altLang="zh-CN" b="1" dirty="0" err="1"/>
              <a:t>CommandCallback</a:t>
            </a:r>
            <a:r>
              <a:rPr lang="en-US" altLang="zh-CN" b="1" dirty="0"/>
              <a:t>&lt;R&gt; callback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  <a:p>
            <a:r>
              <a:rPr lang="en-US" altLang="zh-CN" dirty="0"/>
              <a:t> &lt;C&gt; </a:t>
            </a:r>
            <a:r>
              <a:rPr lang="en-US" altLang="zh-CN" b="1" dirty="0"/>
              <a:t>void subscribe(String </a:t>
            </a:r>
            <a:r>
              <a:rPr lang="en-US" altLang="zh-CN" b="1" dirty="0" err="1"/>
              <a:t>commandName</a:t>
            </a:r>
            <a:r>
              <a:rPr lang="en-US" altLang="zh-CN" b="1" dirty="0"/>
              <a:t>, </a:t>
            </a:r>
            <a:r>
              <a:rPr lang="en-US" altLang="zh-CN" b="1" dirty="0" err="1"/>
              <a:t>CommandHandler</a:t>
            </a:r>
            <a:r>
              <a:rPr lang="en-US" altLang="zh-CN" b="1" dirty="0"/>
              <a:t>&lt;? super C&gt; handler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  <a:p>
            <a:r>
              <a:rPr lang="en-US" altLang="zh-CN" dirty="0"/>
              <a:t>&lt;C&gt; </a:t>
            </a:r>
            <a:r>
              <a:rPr lang="en-US" altLang="zh-CN" b="1" dirty="0" err="1"/>
              <a:t>boolean</a:t>
            </a:r>
            <a:r>
              <a:rPr lang="en-US" altLang="zh-CN" b="1" dirty="0"/>
              <a:t> unsubscribe(String </a:t>
            </a:r>
            <a:r>
              <a:rPr lang="en-US" altLang="zh-CN" b="1" dirty="0" err="1"/>
              <a:t>commandName</a:t>
            </a:r>
            <a:r>
              <a:rPr lang="en-US" altLang="zh-CN" b="1" dirty="0"/>
              <a:t>, </a:t>
            </a:r>
            <a:r>
              <a:rPr lang="en-US" altLang="zh-CN" b="1" dirty="0" err="1"/>
              <a:t>CommandHandler</a:t>
            </a:r>
            <a:r>
              <a:rPr lang="en-US" altLang="zh-CN" b="1" dirty="0"/>
              <a:t>&lt;? super C&gt; handler);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42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CommandCallback</a:t>
            </a:r>
            <a:r>
              <a:rPr lang="en-US" altLang="zh-CN" b="1" dirty="0"/>
              <a:t>&lt;R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 ：命令回调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当命令处理器执行完成，依据执行结果调用回调对象的</a:t>
            </a:r>
            <a:r>
              <a:rPr lang="en-US" altLang="zh-CN" dirty="0" err="1" smtClean="0"/>
              <a:t>onSuccess</a:t>
            </a:r>
            <a:r>
              <a:rPr lang="en-US" altLang="zh-CN" dirty="0" smtClean="0"/>
              <a:t>(Object)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onFailure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</a:p>
          <a:p>
            <a:pPr lvl="1"/>
            <a:r>
              <a:rPr lang="en-US" altLang="zh-CN" b="1" dirty="0"/>
              <a:t>void </a:t>
            </a:r>
            <a:r>
              <a:rPr lang="en-US" altLang="zh-CN" b="1" dirty="0" err="1"/>
              <a:t>onSuccess</a:t>
            </a:r>
            <a:r>
              <a:rPr lang="en-US" altLang="zh-CN" b="1" dirty="0"/>
              <a:t>(R result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  <a:p>
            <a:pPr lvl="1"/>
            <a:r>
              <a:rPr lang="en-US" altLang="zh-CN" b="1" dirty="0"/>
              <a:t>void </a:t>
            </a:r>
            <a:r>
              <a:rPr lang="en-US" altLang="zh-CN" b="1" dirty="0" err="1"/>
              <a:t>onFailure</a:t>
            </a:r>
            <a:r>
              <a:rPr lang="en-US" altLang="zh-CN" b="1" dirty="0"/>
              <a:t>(</a:t>
            </a:r>
            <a:r>
              <a:rPr lang="en-US" altLang="zh-CN" b="1" dirty="0" err="1"/>
              <a:t>Throwable</a:t>
            </a:r>
            <a:r>
              <a:rPr lang="en-US" altLang="zh-CN" b="1" dirty="0"/>
              <a:t> cause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  <a:p>
            <a:r>
              <a:rPr kumimoji="1" lang="zh-CN" altLang="en-US" dirty="0" smtClean="0"/>
              <a:t>实现类</a:t>
            </a:r>
          </a:p>
          <a:p>
            <a:pPr lvl="1"/>
            <a:r>
              <a:rPr lang="en-US" altLang="zh-CN" dirty="0" err="1" smtClean="0"/>
              <a:t>FutureCallback</a:t>
            </a:r>
            <a:r>
              <a:rPr lang="en-US" altLang="zh-CN" dirty="0" smtClean="0"/>
              <a:t>&lt;R&gt;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LoggingCallback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NoOpCallback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VoidCallback</a:t>
            </a:r>
            <a:endParaRPr lang="zh-CN" altLang="en-US" dirty="0" smtClean="0"/>
          </a:p>
          <a:p>
            <a:pPr lvl="1"/>
            <a:r>
              <a:rPr lang="en-US" altLang="zh-CN" dirty="0" err="1" smtClean="0">
                <a:solidFill>
                  <a:srgbClr val="00B0F0"/>
                </a:solidFill>
              </a:rPr>
              <a:t>disruptor</a:t>
            </a:r>
            <a:r>
              <a:rPr lang="en-US" altLang="zh-CN" dirty="0" err="1" smtClean="0"/>
              <a:t>.BlacklistDetectingCallback</a:t>
            </a:r>
            <a:r>
              <a:rPr lang="en-US" altLang="zh-CN" dirty="0" smtClean="0"/>
              <a:t>&lt;R&gt;</a:t>
            </a:r>
            <a:endParaRPr lang="zh-CN" altLang="en-US" dirty="0" smtClean="0"/>
          </a:p>
          <a:p>
            <a:pPr lvl="1"/>
            <a:r>
              <a:rPr lang="en-US" altLang="zh-CN" dirty="0" err="1" smtClean="0">
                <a:solidFill>
                  <a:srgbClr val="00B0F0"/>
                </a:solidFill>
              </a:rPr>
              <a:t>gateway</a:t>
            </a:r>
            <a:r>
              <a:rPr lang="en-US" altLang="zh-CN" dirty="0" err="1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/>
              <a:t>RetryingCallback</a:t>
            </a:r>
            <a:r>
              <a:rPr lang="en-US" altLang="zh-CN" dirty="0" smtClean="0"/>
              <a:t>&lt;R</a:t>
            </a:r>
            <a:r>
              <a:rPr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49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FutureCallback</a:t>
            </a:r>
            <a:r>
              <a:rPr lang="en-US" altLang="zh-CN" dirty="0"/>
              <a:t>&lt;R&gt;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</a:t>
            </a:r>
            <a:r>
              <a:rPr kumimoji="1" lang="en-US" altLang="zh-CN" dirty="0"/>
              <a:t>Future</a:t>
            </a:r>
            <a:r>
              <a:rPr kumimoji="1" lang="zh-CN" altLang="en-US" dirty="0" smtClean="0"/>
              <a:t>机制，命令处理回调允许分发线程等待回调结果。当使用异步命令总线时，此回调允许调用者同步调用。</a:t>
            </a:r>
          </a:p>
          <a:p>
            <a:r>
              <a:rPr kumimoji="1" lang="zh-CN" altLang="en-US" dirty="0" smtClean="0"/>
              <a:t>每个实例</a:t>
            </a:r>
            <a:r>
              <a:rPr lang="en-US" altLang="zh-CN" dirty="0" err="1" smtClean="0"/>
              <a:t>CountDownLatch</a:t>
            </a:r>
            <a:r>
              <a:rPr lang="en-US" altLang="zh-CN" dirty="0" smtClean="0"/>
              <a:t>(1)</a:t>
            </a:r>
            <a:r>
              <a:rPr lang="zh-CN" altLang="en-US" dirty="0" smtClean="0"/>
              <a:t> ，回调时无论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时都调用</a:t>
            </a:r>
            <a:r>
              <a:rPr lang="en-US" altLang="zh-CN" dirty="0" err="1"/>
              <a:t>latch.countDown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kumimoji="1" lang="zh-CN" altLang="en-US" dirty="0" smtClean="0"/>
              <a:t>解析</a:t>
            </a:r>
          </a:p>
          <a:p>
            <a:pPr lvl="1"/>
            <a:r>
              <a:rPr lang="en-US" altLang="zh-CN" b="1" dirty="0" smtClean="0"/>
              <a:t>Boolean</a:t>
            </a:r>
            <a:r>
              <a:rPr lang="zh-CN" altLang="en-US" b="1" dirty="0" smtClean="0"/>
              <a:t> </a:t>
            </a:r>
            <a:r>
              <a:rPr lang="en-US" altLang="zh-CN" dirty="0" err="1" smtClean="0"/>
              <a:t>isDone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：判断</a:t>
            </a:r>
            <a:r>
              <a:rPr lang="en-US" altLang="zh-CN" dirty="0" smtClean="0"/>
              <a:t>latch</a:t>
            </a:r>
            <a:r>
              <a:rPr lang="zh-CN" altLang="en-US" dirty="0" smtClean="0"/>
              <a:t>是否等于</a:t>
            </a:r>
            <a:r>
              <a:rPr lang="en-US" altLang="zh-CN" dirty="0" smtClean="0"/>
              <a:t>0</a:t>
            </a:r>
            <a:endParaRPr lang="zh-CN" altLang="en-US" dirty="0" smtClean="0"/>
          </a:p>
          <a:p>
            <a:pPr lvl="1"/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Get()</a:t>
            </a:r>
            <a:r>
              <a:rPr kumimoji="1" lang="zh-CN" altLang="en-US" dirty="0" smtClean="0"/>
              <a:t>：分为超时等待和超时不等待（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异常）</a:t>
            </a:r>
          </a:p>
          <a:p>
            <a:pPr lvl="1"/>
            <a:r>
              <a:rPr lang="en-US" altLang="zh-CN" dirty="0"/>
              <a:t>R </a:t>
            </a:r>
            <a:r>
              <a:rPr lang="en-US" altLang="zh-CN" dirty="0" err="1"/>
              <a:t>getResult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：区别于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，仅会产生命令执行异常（</a:t>
            </a:r>
            <a:r>
              <a:rPr lang="en-US" altLang="zh-CN" dirty="0" err="1"/>
              <a:t>CommandExecutionException</a:t>
            </a:r>
            <a:r>
              <a:rPr lang="zh-CN" altLang="en-US" dirty="0" smtClean="0"/>
              <a:t>），当产生中断异常时返回</a:t>
            </a:r>
            <a:r>
              <a:rPr lang="en-US" altLang="zh-CN" dirty="0" smtClean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43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CommandBus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命令总线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7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SimpleCommandBus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31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AsynchronousCommandBus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7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DisruptorCommandBus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高性能的</a:t>
            </a:r>
            <a:r>
              <a:rPr kumimoji="1" lang="en-US" altLang="zh-CN" dirty="0" err="1" smtClean="0"/>
              <a:t>CommandBus</a:t>
            </a:r>
            <a:r>
              <a:rPr kumimoji="1" lang="zh-CN" altLang="en-US" dirty="0" smtClean="0"/>
              <a:t>异步实现。他将命令处理过程分为两个步骤，分别在不同的线程中执行。</a:t>
            </a:r>
            <a:r>
              <a:rPr kumimoji="1" lang="en-US" altLang="zh-CN" dirty="0" err="1" smtClean="0"/>
              <a:t>CommandBus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Disruptor</a:t>
            </a:r>
            <a:r>
              <a:rPr kumimoji="1" lang="zh-CN" altLang="en-US" dirty="0" smtClean="0"/>
              <a:t>，他确保这两步在不同的线程里是顺序执行，且锁的粒度和线程间的通信量是最小的。</a:t>
            </a:r>
          </a:p>
          <a:p>
            <a:pPr lvl="1"/>
            <a:r>
              <a:rPr kumimoji="1" lang="zh-CN" altLang="en-US" dirty="0" smtClean="0"/>
              <a:t>命令处理器执行：这个进程按照传入的命令调用命令处理程序。而聚合根的变化结果在下一步会被记录</a:t>
            </a:r>
          </a:p>
          <a:p>
            <a:pPr lvl="1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67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CommandGateway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命令网关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35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命令处理器的三种实现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聚合根外部，实现</a:t>
            </a:r>
            <a:r>
              <a:rPr lang="en-US" altLang="zh-CN" dirty="0" err="1" smtClean="0"/>
              <a:t>CommandHandler</a:t>
            </a:r>
            <a:r>
              <a:rPr lang="en-US" altLang="zh-CN" dirty="0" smtClean="0"/>
              <a:t>&lt;command&gt;</a:t>
            </a:r>
            <a:r>
              <a:rPr lang="zh-CN" altLang="en-US" dirty="0" smtClean="0"/>
              <a:t> 接口</a:t>
            </a:r>
            <a:endParaRPr kumimoji="1" lang="zh-CN" altLang="en-US" dirty="0" smtClean="0"/>
          </a:p>
          <a:p>
            <a:r>
              <a:rPr kumimoji="1" lang="zh-CN" altLang="en-US" dirty="0" smtClean="0"/>
              <a:t>聚合根外部，使用注解 </a:t>
            </a:r>
            <a:r>
              <a:rPr lang="en-US" altLang="zh-CN" dirty="0" err="1" smtClean="0"/>
              <a:t>org.axonframework.commandhandling.annotation.CommandHandler</a:t>
            </a:r>
            <a:endParaRPr lang="zh-CN" altLang="en-US" dirty="0" smtClean="0"/>
          </a:p>
          <a:p>
            <a:r>
              <a:rPr kumimoji="1" lang="zh-CN" altLang="en-US" dirty="0" smtClean="0"/>
              <a:t>聚合根内部，使用注解</a:t>
            </a:r>
            <a:r>
              <a:rPr lang="en-US" altLang="zh-CN" dirty="0" err="1"/>
              <a:t>org.axonframework.commandhandling.annotation.CommandHandler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1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聚合根</a:t>
            </a:r>
            <a:r>
              <a:rPr kumimoji="1" lang="zh-CN" altLang="en-US" dirty="0" smtClean="0"/>
              <a:t>外部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实现</a:t>
            </a:r>
            <a:r>
              <a:rPr lang="en-US" altLang="zh-CN" dirty="0" err="1"/>
              <a:t>CommandHandler</a:t>
            </a:r>
            <a:r>
              <a:rPr lang="en-US" altLang="zh-CN" dirty="0"/>
              <a:t>&lt;command&gt;</a:t>
            </a:r>
            <a:r>
              <a:rPr lang="zh-CN" altLang="en-US" dirty="0"/>
              <a:t> </a:t>
            </a:r>
            <a:r>
              <a:rPr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CreateToDoCommandHandler</a:t>
            </a:r>
            <a:r>
              <a:rPr lang="en-US" altLang="zh-CN" b="1" dirty="0"/>
              <a:t> implements </a:t>
            </a:r>
            <a:r>
              <a:rPr lang="en-US" altLang="zh-CN" b="1" dirty="0" err="1"/>
              <a:t>CommandHandler</a:t>
            </a:r>
            <a:r>
              <a:rPr lang="en-US" altLang="zh-CN" b="1" dirty="0"/>
              <a:t>&lt;</a:t>
            </a:r>
            <a:r>
              <a:rPr lang="en-US" altLang="zh-CN" b="1" dirty="0" err="1"/>
              <a:t>CreateToDoItemCommand</a:t>
            </a:r>
            <a:r>
              <a:rPr lang="en-US" altLang="zh-CN" b="1" dirty="0"/>
              <a:t>&gt; </a:t>
            </a:r>
            <a:r>
              <a:rPr lang="en-US" altLang="zh-CN" b="1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private Repository&lt;</a:t>
            </a:r>
            <a:r>
              <a:rPr lang="en-US" altLang="zh-CN" b="1" dirty="0" err="1"/>
              <a:t>ToDoItem</a:t>
            </a:r>
            <a:r>
              <a:rPr lang="en-US" altLang="zh-CN" b="1" dirty="0"/>
              <a:t>&gt; repository</a:t>
            </a:r>
            <a:r>
              <a:rPr lang="en-US" altLang="zh-CN" b="1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CreateToDoCommandHandler</a:t>
            </a:r>
            <a:r>
              <a:rPr lang="en-US" altLang="zh-CN" b="1" dirty="0"/>
              <a:t>(Repository&lt;</a:t>
            </a:r>
            <a:r>
              <a:rPr lang="en-US" altLang="zh-CN" b="1" dirty="0" err="1"/>
              <a:t>ToDoItem</a:t>
            </a:r>
            <a:r>
              <a:rPr lang="en-US" altLang="zh-CN" b="1" dirty="0"/>
              <a:t>&gt; repository)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 err="1"/>
              <a:t>this.repository</a:t>
            </a:r>
            <a:r>
              <a:rPr lang="en-US" altLang="zh-CN" b="1" dirty="0"/>
              <a:t> = repository;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Object handle(</a:t>
            </a:r>
            <a:r>
              <a:rPr lang="en-US" altLang="zh-CN" b="1" dirty="0" err="1"/>
              <a:t>CommandMessage</a:t>
            </a:r>
            <a:r>
              <a:rPr lang="en-US" altLang="zh-CN" b="1" dirty="0"/>
              <a:t>&lt;</a:t>
            </a:r>
            <a:r>
              <a:rPr lang="en-US" altLang="zh-CN" b="1" dirty="0" err="1"/>
              <a:t>CreateToDoItemCommand</a:t>
            </a:r>
            <a:r>
              <a:rPr lang="en-US" altLang="zh-CN" b="1" dirty="0"/>
              <a:t>&gt; </a:t>
            </a:r>
            <a:r>
              <a:rPr lang="en-US" altLang="zh-CN" b="1" dirty="0" err="1"/>
              <a:t>commandMessage</a:t>
            </a:r>
            <a:r>
              <a:rPr lang="en-US" altLang="zh-CN" b="1" dirty="0"/>
              <a:t>, </a:t>
            </a:r>
            <a:r>
              <a:rPr lang="en-US" altLang="zh-CN" b="1" dirty="0" err="1"/>
              <a:t>UnitOfWork</a:t>
            </a:r>
            <a:r>
              <a:rPr lang="en-US" altLang="zh-CN" b="1" dirty="0"/>
              <a:t> </a:t>
            </a:r>
            <a:r>
              <a:rPr lang="en-US" altLang="zh-CN" b="1" dirty="0" err="1"/>
              <a:t>unitOfWork</a:t>
            </a:r>
            <a:r>
              <a:rPr lang="en-US" altLang="zh-CN" b="1" dirty="0"/>
              <a:t>) throws </a:t>
            </a:r>
            <a:r>
              <a:rPr lang="en-US" altLang="zh-CN" b="1" dirty="0" err="1"/>
              <a:t>Throwable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CreateToDoItemCommand</a:t>
            </a:r>
            <a:r>
              <a:rPr lang="en-US" altLang="zh-CN" dirty="0"/>
              <a:t> command = </a:t>
            </a:r>
            <a:r>
              <a:rPr lang="en-US" altLang="zh-CN" dirty="0" err="1"/>
              <a:t>commandMessage.getPayload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ToDoItem</a:t>
            </a:r>
            <a:r>
              <a:rPr lang="en-US" altLang="zh-CN" dirty="0"/>
              <a:t> </a:t>
            </a:r>
            <a:r>
              <a:rPr lang="en-US" altLang="zh-CN" dirty="0" err="1"/>
              <a:t>toDoItem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ToDoItem</a:t>
            </a:r>
            <a:r>
              <a:rPr lang="en-US" altLang="zh-CN" b="1" dirty="0"/>
              <a:t>(</a:t>
            </a:r>
            <a:r>
              <a:rPr lang="en-US" altLang="zh-CN" b="1" dirty="0" err="1"/>
              <a:t>command.getTodoId</a:t>
            </a:r>
            <a:r>
              <a:rPr lang="en-US" altLang="zh-CN" b="1" dirty="0"/>
              <a:t>(), </a:t>
            </a:r>
            <a:r>
              <a:rPr lang="en-US" altLang="zh-CN" b="1" dirty="0" err="1"/>
              <a:t>command.getDescription</a:t>
            </a:r>
            <a:r>
              <a:rPr lang="en-US" altLang="zh-CN" b="1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repository.add</a:t>
            </a:r>
            <a:r>
              <a:rPr lang="en-US" altLang="zh-CN" dirty="0"/>
              <a:t>(</a:t>
            </a:r>
            <a:r>
              <a:rPr lang="en-US" altLang="zh-CN" dirty="0" err="1"/>
              <a:t>toDoItem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toDoItem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97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CQRS</a:t>
            </a:r>
            <a:r>
              <a:rPr kumimoji="1" lang="zh-CN" altLang="en-US" dirty="0" smtClean="0"/>
              <a:t> 架构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3632"/>
            <a:ext cx="7162800" cy="5026792"/>
          </a:xfrm>
        </p:spPr>
      </p:pic>
      <p:sp>
        <p:nvSpPr>
          <p:cNvPr id="5" name="文本框 4"/>
          <p:cNvSpPr txBox="1"/>
          <p:nvPr/>
        </p:nvSpPr>
        <p:spPr>
          <a:xfrm>
            <a:off x="8650014" y="1593632"/>
            <a:ext cx="21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ysClr val="windowText" lastClr="000000"/>
                </a:solidFill>
              </a:rPr>
              <a:t>1.Command</a:t>
            </a:r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r>
              <a:rPr kumimoji="1" lang="en-US" altLang="zh-CN" dirty="0" smtClean="0">
                <a:solidFill>
                  <a:sysClr val="windowText" lastClr="000000"/>
                </a:solidFill>
              </a:rPr>
              <a:t>2.CommandBus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4056"/>
          </a:xfrm>
        </p:spPr>
        <p:txBody>
          <a:bodyPr/>
          <a:lstStyle/>
          <a:p>
            <a:r>
              <a:rPr kumimoji="1" lang="zh-CN" altLang="en-US" dirty="0" smtClean="0"/>
              <a:t>聚合根内部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使用注解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9856"/>
            <a:ext cx="9601200" cy="51065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ToDoItem</a:t>
            </a:r>
            <a:r>
              <a:rPr lang="en-US" altLang="zh-CN" b="1" dirty="0"/>
              <a:t> extends </a:t>
            </a:r>
            <a:r>
              <a:rPr lang="en-US" altLang="zh-CN" b="1" dirty="0" err="1"/>
              <a:t>AbstractAnnotatedAggregateRoot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AggregateIdentifier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private String id</a:t>
            </a:r>
            <a:r>
              <a:rPr lang="en-US" altLang="zh-CN" b="1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No-</a:t>
            </a:r>
            <a:r>
              <a:rPr lang="en-US" altLang="zh-CN" dirty="0" err="1"/>
              <a:t>arg</a:t>
            </a:r>
            <a:r>
              <a:rPr lang="en-US" altLang="zh-CN" dirty="0"/>
              <a:t> constructor, required by Axon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ToDoItem</a:t>
            </a:r>
            <a:r>
              <a:rPr lang="en-US" altLang="zh-CN" b="1" dirty="0"/>
              <a:t>() </a:t>
            </a:r>
            <a:r>
              <a:rPr lang="en-US" altLang="zh-CN" b="1" dirty="0" smtClean="0"/>
              <a:t>{</a:t>
            </a:r>
            <a:r>
              <a:rPr lang="en-US" altLang="zh-CN" dirty="0" smtClean="0"/>
              <a:t>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CommandHandler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ToDoItem</a:t>
            </a:r>
            <a:r>
              <a:rPr lang="en-US" altLang="zh-CN" b="1" dirty="0"/>
              <a:t>(</a:t>
            </a:r>
            <a:r>
              <a:rPr lang="en-US" altLang="zh-CN" b="1" dirty="0" err="1"/>
              <a:t>CreateToDoItemCommand</a:t>
            </a:r>
            <a:r>
              <a:rPr lang="en-US" altLang="zh-CN" b="1" dirty="0"/>
              <a:t> command) {</a:t>
            </a:r>
          </a:p>
          <a:p>
            <a:pPr marL="0" indent="0">
              <a:buNone/>
            </a:pPr>
            <a:r>
              <a:rPr lang="en-US" altLang="zh-CN" dirty="0"/>
              <a:t>        apply(</a:t>
            </a:r>
            <a:r>
              <a:rPr lang="en-US" altLang="zh-CN" b="1" dirty="0"/>
              <a:t>new </a:t>
            </a:r>
            <a:r>
              <a:rPr lang="en-US" altLang="zh-CN" b="1" dirty="0" err="1"/>
              <a:t>ToDoItemCreatedEvent</a:t>
            </a:r>
            <a:r>
              <a:rPr lang="en-US" altLang="zh-CN" b="1" dirty="0"/>
              <a:t>(</a:t>
            </a:r>
            <a:r>
              <a:rPr lang="en-US" altLang="zh-CN" b="1" dirty="0" err="1"/>
              <a:t>command.getTodoId</a:t>
            </a:r>
            <a:r>
              <a:rPr lang="en-US" altLang="zh-CN" b="1" dirty="0"/>
              <a:t>(), </a:t>
            </a:r>
            <a:r>
              <a:rPr lang="en-US" altLang="zh-CN" b="1" dirty="0" err="1"/>
              <a:t>command.getDescription</a:t>
            </a:r>
            <a:r>
              <a:rPr lang="en-US" altLang="zh-CN" b="1" dirty="0" smtClean="0"/>
              <a:t>()));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@</a:t>
            </a:r>
            <a:r>
              <a:rPr lang="en-US" altLang="zh-CN" dirty="0" err="1"/>
              <a:t>CommandHandler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markCompleted</a:t>
            </a:r>
            <a:r>
              <a:rPr lang="en-US" altLang="zh-CN" b="1" dirty="0"/>
              <a:t>(</a:t>
            </a:r>
            <a:r>
              <a:rPr lang="en-US" altLang="zh-CN" b="1" dirty="0" err="1"/>
              <a:t>MarkCompletedCommand</a:t>
            </a:r>
            <a:r>
              <a:rPr lang="en-US" altLang="zh-CN" b="1" dirty="0"/>
              <a:t> command) {</a:t>
            </a:r>
          </a:p>
          <a:p>
            <a:pPr marL="0" indent="0">
              <a:buNone/>
            </a:pPr>
            <a:r>
              <a:rPr lang="en-US" altLang="zh-CN" dirty="0"/>
              <a:t>        apply(</a:t>
            </a:r>
            <a:r>
              <a:rPr lang="en-US" altLang="zh-CN" b="1" dirty="0"/>
              <a:t>new </a:t>
            </a:r>
            <a:r>
              <a:rPr lang="en-US" altLang="zh-CN" b="1" dirty="0" err="1"/>
              <a:t>ToDoItemCompletedEvent</a:t>
            </a:r>
            <a:r>
              <a:rPr lang="en-US" altLang="zh-CN" b="1" dirty="0"/>
              <a:t>(</a:t>
            </a:r>
            <a:r>
              <a:rPr lang="en-US" altLang="zh-CN" b="1" dirty="0" err="1"/>
              <a:t>command.getTodoId</a:t>
            </a:r>
            <a:r>
              <a:rPr lang="en-US" altLang="zh-CN" b="1" dirty="0" smtClean="0"/>
              <a:t>()));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EventSourcingHandler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void on(</a:t>
            </a:r>
            <a:r>
              <a:rPr lang="en-US" altLang="zh-CN" b="1" dirty="0" err="1"/>
              <a:t>ToDoItemCreatedEvent</a:t>
            </a:r>
            <a:r>
              <a:rPr lang="en-US" altLang="zh-CN" b="1" dirty="0"/>
              <a:t> event)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 err="1"/>
              <a:t>this.id</a:t>
            </a:r>
            <a:r>
              <a:rPr lang="en-US" altLang="zh-CN" b="1" dirty="0"/>
              <a:t> = </a:t>
            </a:r>
            <a:r>
              <a:rPr lang="en-US" altLang="zh-CN" b="1" dirty="0" err="1"/>
              <a:t>event.getTodoId</a:t>
            </a:r>
            <a:r>
              <a:rPr lang="en-US" altLang="zh-CN" b="1" dirty="0" smtClean="0"/>
              <a:t>();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CommandHandler</a:t>
            </a:r>
            <a:r>
              <a:rPr lang="en-US" altLang="zh-CN" dirty="0" smtClean="0"/>
              <a:t>-</a:t>
            </a:r>
            <a:r>
              <a:rPr kumimoji="1" lang="zh-CN" altLang="en-US" dirty="0" smtClean="0"/>
              <a:t>命令处理器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聚合根命令处理</a:t>
            </a:r>
          </a:p>
          <a:p>
            <a:pPr lvl="1"/>
            <a:r>
              <a:rPr kumimoji="1" lang="zh-CN" altLang="en-US" dirty="0" smtClean="0"/>
              <a:t>侵入领域内部</a:t>
            </a:r>
          </a:p>
          <a:p>
            <a:pPr lvl="1"/>
            <a:r>
              <a:rPr kumimoji="1" lang="zh-CN" altLang="en-US" dirty="0" smtClean="0"/>
              <a:t>实现：使用注解 </a:t>
            </a:r>
            <a:r>
              <a:rPr lang="en-US" altLang="zh-CN" dirty="0" smtClean="0"/>
              <a:t>@</a:t>
            </a:r>
            <a:r>
              <a:rPr lang="en-US" altLang="zh-CN" dirty="0" err="1"/>
              <a:t>CommandHandler</a:t>
            </a:r>
            <a:endParaRPr kumimoji="1" lang="zh-CN" altLang="en-US" dirty="0"/>
          </a:p>
          <a:p>
            <a:r>
              <a:rPr kumimoji="1" lang="zh-CN" altLang="en-US" dirty="0" smtClean="0"/>
              <a:t>独立的命令处理器</a:t>
            </a:r>
          </a:p>
          <a:p>
            <a:pPr lvl="1"/>
            <a:r>
              <a:rPr kumimoji="1" lang="zh-CN" altLang="en-US" dirty="0" smtClean="0"/>
              <a:t>不侵入领域内部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相当于</a:t>
            </a:r>
            <a:r>
              <a:rPr kumimoji="1" lang="en-US" altLang="zh-CN" dirty="0" smtClean="0"/>
              <a:t>Service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实现：继承</a:t>
            </a:r>
            <a:r>
              <a:rPr lang="en-US" altLang="zh-CN" dirty="0" err="1" smtClean="0"/>
              <a:t>CommandHandler</a:t>
            </a:r>
            <a:r>
              <a:rPr lang="en-US" altLang="zh-CN" dirty="0" smtClean="0"/>
              <a:t>&lt;T&gt;</a:t>
            </a:r>
            <a:r>
              <a:rPr kumimoji="1" lang="zh-CN" altLang="en-US" dirty="0" smtClean="0"/>
              <a:t>  在</a:t>
            </a:r>
            <a:r>
              <a:rPr kumimoji="1" lang="en-US" altLang="zh-CN" dirty="0" err="1" smtClean="0"/>
              <a:t>CommandBus</a:t>
            </a:r>
            <a:r>
              <a:rPr kumimoji="1" lang="zh-CN" altLang="en-US" dirty="0" smtClean="0"/>
              <a:t>上需事先订阅</a:t>
            </a:r>
            <a:r>
              <a:rPr lang="en-US" altLang="zh-CN" dirty="0" smtClean="0"/>
              <a:t> (subscribe)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和声明使用的事件源仓储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EventSourcingRepository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/>
              <a:t>Interceptor</a:t>
            </a:r>
            <a:r>
              <a:rPr lang="zh-CN" altLang="en-US" u="sng" dirty="0"/>
              <a:t> </a:t>
            </a:r>
            <a:r>
              <a:rPr lang="en-US" altLang="zh-CN" u="sng" dirty="0" smtClean="0"/>
              <a:t>–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Command</a:t>
            </a:r>
            <a:r>
              <a:rPr lang="zh-CN" altLang="en-US" u="sng" dirty="0" smtClean="0"/>
              <a:t>拦截器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CommandDispatchInterceptor</a:t>
            </a:r>
            <a:r>
              <a:rPr lang="zh-CN" altLang="en-US" dirty="0" smtClean="0"/>
              <a:t>  命令分发拦截器</a:t>
            </a:r>
          </a:p>
          <a:p>
            <a:pPr lvl="1"/>
            <a:r>
              <a:rPr kumimoji="1" lang="zh-CN" altLang="en-US" dirty="0" smtClean="0"/>
              <a:t>在被</a:t>
            </a:r>
            <a:r>
              <a:rPr kumimoji="1" lang="en-US" altLang="zh-CN" dirty="0" err="1" smtClean="0"/>
              <a:t>CommandBus</a:t>
            </a:r>
            <a:r>
              <a:rPr kumimoji="1" lang="zh-CN" altLang="en-US" dirty="0" smtClean="0"/>
              <a:t>分发前，甚至是工作单元创建前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BeanValidationInterceptor</a:t>
            </a:r>
            <a:r>
              <a:rPr lang="zh-CN" altLang="en-US" dirty="0" smtClean="0"/>
              <a:t> 基于</a:t>
            </a:r>
            <a:r>
              <a:rPr lang="en-US" altLang="zh-CN" dirty="0" smtClean="0"/>
              <a:t>JSR303</a:t>
            </a:r>
            <a:r>
              <a:rPr lang="zh-CN" altLang="en-US" dirty="0" smtClean="0"/>
              <a:t> 验证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数据</a:t>
            </a:r>
            <a:endParaRPr kumimoji="1" lang="zh-CN" altLang="en-US" dirty="0" smtClean="0"/>
          </a:p>
          <a:p>
            <a:r>
              <a:rPr lang="en-US" altLang="zh-CN" dirty="0" err="1" smtClean="0"/>
              <a:t>CommandHandlerInterceptor</a:t>
            </a:r>
            <a:r>
              <a:rPr lang="zh-CN" altLang="en-US" dirty="0" smtClean="0"/>
              <a:t> 命令处理拦截器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lang="en-US" altLang="zh-CN" dirty="0" err="1" smtClean="0"/>
              <a:t>CommandHandler</a:t>
            </a:r>
            <a:r>
              <a:rPr lang="zh-CN" altLang="en-US" dirty="0" smtClean="0"/>
              <a:t>处理命令前后均可</a:t>
            </a:r>
          </a:p>
          <a:p>
            <a:pPr lvl="1"/>
            <a:r>
              <a:rPr lang="zh-CN" altLang="en-US" dirty="0"/>
              <a:t>例如： </a:t>
            </a:r>
            <a:r>
              <a:rPr lang="en-US" altLang="zh-CN" dirty="0" err="1" smtClean="0"/>
              <a:t>LoggingInterceptor</a:t>
            </a:r>
            <a:r>
              <a:rPr lang="zh-CN" altLang="en-US" dirty="0" smtClean="0"/>
              <a:t> 命</a:t>
            </a:r>
            <a:r>
              <a:rPr lang="zh-CN" altLang="en-US" dirty="0"/>
              <a:t>令</a:t>
            </a:r>
            <a:r>
              <a:rPr lang="zh-CN" altLang="en-US" dirty="0" smtClean="0"/>
              <a:t>处理后记录日志</a:t>
            </a:r>
          </a:p>
          <a:p>
            <a:pPr lvl="1"/>
            <a:r>
              <a:rPr lang="zh-CN" altLang="en-US" dirty="0"/>
              <a:t>例如： </a:t>
            </a:r>
            <a:r>
              <a:rPr lang="en-US" altLang="zh-CN" dirty="0" err="1" smtClean="0"/>
              <a:t>SerializationOptimizingInterceptor</a:t>
            </a:r>
            <a:r>
              <a:rPr lang="zh-CN" altLang="en-US" dirty="0"/>
              <a:t>命令</a:t>
            </a:r>
            <a:r>
              <a:rPr lang="zh-CN" altLang="en-US" dirty="0" smtClean="0"/>
              <a:t>处理前序列化领域事件和一般事件，避免重复序列化</a:t>
            </a:r>
          </a:p>
          <a:p>
            <a:pPr lvl="1"/>
            <a:r>
              <a:rPr lang="zh-CN" altLang="en-US" dirty="0"/>
              <a:t>例如： </a:t>
            </a:r>
            <a:r>
              <a:rPr lang="en-US" altLang="zh-CN" dirty="0" err="1" smtClean="0"/>
              <a:t>BeanValidationInterceptor</a:t>
            </a:r>
            <a:r>
              <a:rPr lang="zh-CN" altLang="en-US" dirty="0" smtClean="0"/>
              <a:t> 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验证拦截器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AuditingInterceptor</a:t>
            </a:r>
            <a:r>
              <a:rPr lang="zh-CN" altLang="en-US" dirty="0" smtClean="0"/>
              <a:t> </a:t>
            </a:r>
            <a:r>
              <a:rPr lang="zh-CN" altLang="en-US" dirty="0" smtClean="0"/>
              <a:t>审计拦截器，可依据不同命令添加元数据标签，跟踪命令</a:t>
            </a:r>
            <a:endParaRPr lang="zh-CN" altLang="en-US" dirty="0" smtClean="0"/>
          </a:p>
          <a:p>
            <a:r>
              <a:rPr lang="en-US" altLang="zh-CN" dirty="0" err="1" smtClean="0"/>
              <a:t>InterceptorChain</a:t>
            </a:r>
            <a:r>
              <a:rPr lang="zh-CN" altLang="en-US" dirty="0" smtClean="0"/>
              <a:t> 拦截器链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7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BeanValidationInterceptor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使用：注入</a:t>
            </a:r>
          </a:p>
          <a:p>
            <a:r>
              <a:rPr lang="zh-CN" altLang="en-US" dirty="0" smtClean="0"/>
              <a:t>捕获异常：</a:t>
            </a:r>
            <a:r>
              <a:rPr lang="en-US" altLang="zh-CN" dirty="0" smtClean="0"/>
              <a:t>JSR303ViolationException</a:t>
            </a:r>
            <a:endParaRPr lang="zh-CN" altLang="en-US" dirty="0" smtClean="0"/>
          </a:p>
          <a:p>
            <a:r>
              <a:rPr kumimoji="1" lang="zh-CN" altLang="en-US" dirty="0" smtClean="0"/>
              <a:t>处理异常：</a:t>
            </a:r>
            <a:r>
              <a:rPr lang="en-US" altLang="zh-CN" dirty="0"/>
              <a:t> Set&lt;</a:t>
            </a:r>
            <a:r>
              <a:rPr lang="en-US" altLang="zh-CN" dirty="0" err="1"/>
              <a:t>ConstraintViolation</a:t>
            </a:r>
            <a:r>
              <a:rPr lang="en-US" altLang="zh-CN" dirty="0"/>
              <a:t>&lt;Object&gt;&gt; </a:t>
            </a:r>
            <a:r>
              <a:rPr lang="en-US" altLang="zh-CN" dirty="0" err="1"/>
              <a:t>getViolations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lvl="1"/>
            <a:r>
              <a:rPr kumimoji="1" lang="zh-CN" altLang="en-US" dirty="0" smtClean="0"/>
              <a:t>约束冲突对象：</a:t>
            </a:r>
            <a:r>
              <a:rPr lang="en-US" altLang="zh-CN" dirty="0"/>
              <a:t> </a:t>
            </a:r>
            <a:r>
              <a:rPr lang="en-US" altLang="zh-CN" dirty="0" err="1"/>
              <a:t>ConstraintViolation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36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AuditingInterceptor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 smtClean="0"/>
              <a:t>审计拦截器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拦截器用于保持跟踪命令和命令处理后作为结果产生的事件。</a:t>
            </a:r>
            <a:r>
              <a:rPr lang="en-US" altLang="zh-CN" dirty="0"/>
              <a:t> </a:t>
            </a:r>
            <a:r>
              <a:rPr lang="en-US" altLang="zh-CN" dirty="0" err="1" smtClean="0"/>
              <a:t>AuditingInterceptor</a:t>
            </a:r>
            <a:r>
              <a:rPr lang="zh-CN" altLang="en-US" dirty="0" smtClean="0"/>
              <a:t>利用当前工作单元来跟踪所有被存储和发布的事件。</a:t>
            </a:r>
            <a:r>
              <a:rPr lang="en-US" altLang="zh-CN" dirty="0"/>
              <a:t> </a:t>
            </a:r>
            <a:r>
              <a:rPr lang="en-US" altLang="zh-CN" dirty="0" err="1" smtClean="0"/>
              <a:t>AuditDataProvider</a:t>
            </a:r>
            <a:r>
              <a:rPr lang="zh-CN" altLang="en-US" dirty="0" smtClean="0"/>
              <a:t>用于提供审计信息，在工作单元提交前附加到每一个事件中。工作单元被提交后，也可以选择使用</a:t>
            </a:r>
            <a:r>
              <a:rPr lang="en-US" altLang="zh-CN" dirty="0" err="1" smtClean="0"/>
              <a:t>AuditLogger</a:t>
            </a:r>
            <a:r>
              <a:rPr lang="zh-CN" altLang="en-US" dirty="0" smtClean="0"/>
              <a:t>来记录审计日志。</a:t>
            </a:r>
          </a:p>
          <a:p>
            <a:r>
              <a:rPr kumimoji="1" lang="zh-CN" altLang="en-US" dirty="0" smtClean="0"/>
              <a:t>注意：该类依赖与工作单元，也就是说你必须在使用该类前配置好工作单元拦截器。否则将抛出</a:t>
            </a:r>
            <a:r>
              <a:rPr lang="en-US" altLang="zh-CN" dirty="0" err="1" smtClean="0"/>
              <a:t>AxonConfigurationException</a:t>
            </a:r>
            <a:r>
              <a:rPr lang="zh-CN" altLang="en-US" dirty="0" smtClean="0"/>
              <a:t>异常。</a:t>
            </a:r>
          </a:p>
          <a:p>
            <a:r>
              <a:rPr kumimoji="1" lang="zh-CN" altLang="en-US" dirty="0" smtClean="0"/>
              <a:t>审计拦截器仅能附加元数据到哪些</a:t>
            </a:r>
            <a:r>
              <a:rPr lang="en-US" altLang="zh-CN" dirty="0" err="1"/>
              <a:t>getMetaData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r>
              <a:rPr lang="en-US" altLang="zh-CN" dirty="0" err="1" smtClean="0"/>
              <a:t>MetaData</a:t>
            </a:r>
            <a:r>
              <a:rPr lang="zh-CN" altLang="en-US" dirty="0" smtClean="0"/>
              <a:t>对象实例的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Axon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实现默认动作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67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AuditingInterceptor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审计</a:t>
            </a:r>
            <a:r>
              <a:rPr lang="zh-CN" altLang="en-US" dirty="0" smtClean="0"/>
              <a:t>拦截器</a:t>
            </a:r>
            <a:r>
              <a:rPr lang="zh-CN" altLang="en-US" dirty="0" smtClean="0"/>
              <a:t>组成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AuditDataProvider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CommandMetaDataProvider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CommandMeaasge</a:t>
            </a:r>
            <a:r>
              <a:rPr lang="zh-CN" altLang="en-US" dirty="0" smtClean="0"/>
              <a:t>所携带元数据附加到所有产生的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上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CorrelationAuditDataProvider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Command</a:t>
            </a:r>
            <a:r>
              <a:rPr lang="en-US" altLang="zh-CN" dirty="0" err="1"/>
              <a:t>Meaasge</a:t>
            </a:r>
            <a:r>
              <a:rPr lang="zh-CN" altLang="en-US" dirty="0" smtClean="0"/>
              <a:t>标识</a:t>
            </a:r>
            <a:r>
              <a:rPr lang="en-US" altLang="zh-CN" dirty="0" smtClean="0"/>
              <a:t>(id)</a:t>
            </a:r>
            <a:r>
              <a:rPr lang="zh-CN" altLang="en-US" dirty="0" smtClean="0"/>
              <a:t>，附加到</a:t>
            </a:r>
            <a:r>
              <a:rPr lang="zh-CN" altLang="en-US" dirty="0"/>
              <a:t>到所有产生的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元数据</a:t>
            </a:r>
            <a:r>
              <a:rPr lang="zh-CN" altLang="en-US" dirty="0" smtClean="0"/>
              <a:t>上，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为“</a:t>
            </a:r>
            <a:r>
              <a:rPr lang="en-US" altLang="zh-CN" dirty="0"/>
              <a:t>command-identifier</a:t>
            </a:r>
            <a:r>
              <a:rPr lang="zh-CN" altLang="en-US" dirty="0" smtClean="0"/>
              <a:t>”</a:t>
            </a:r>
            <a:r>
              <a:rPr lang="zh-CN" altLang="en-US" smtClean="0"/>
              <a:t>，可自定义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EmptyDataProvider</a:t>
            </a:r>
            <a:endParaRPr lang="zh-CN" altLang="en-US" dirty="0" smtClean="0"/>
          </a:p>
          <a:p>
            <a:r>
              <a:rPr lang="en-US" altLang="zh-CN" dirty="0" err="1" smtClean="0"/>
              <a:t>AuditLogger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NullAuditLogger</a:t>
            </a:r>
            <a:endParaRPr lang="zh-CN" altLang="en-US" dirty="0" smtClean="0"/>
          </a:p>
          <a:p>
            <a:r>
              <a:rPr lang="en-US" altLang="zh-CN" dirty="0" err="1"/>
              <a:t>AuditingUnitOfWorkListener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37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632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聚合根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AggregateRoot</a:t>
            </a:r>
            <a:r>
              <a:rPr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AggregateRoot</a:t>
            </a:r>
            <a:endParaRPr lang="zh-CN" altLang="en-US" dirty="0" smtClean="0"/>
          </a:p>
          <a:p>
            <a:pPr lvl="1"/>
            <a:r>
              <a:rPr lang="en-US" altLang="zh-CN" dirty="0"/>
              <a:t>I </a:t>
            </a:r>
            <a:r>
              <a:rPr lang="en-US" altLang="zh-CN" dirty="0" err="1"/>
              <a:t>getIdentifier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lvl="1"/>
            <a:r>
              <a:rPr lang="en-US" altLang="zh-CN" b="1" dirty="0"/>
              <a:t>void </a:t>
            </a:r>
            <a:r>
              <a:rPr lang="en-US" altLang="zh-CN" b="1" dirty="0" err="1"/>
              <a:t>commitEvents</a:t>
            </a:r>
            <a:r>
              <a:rPr lang="en-US" altLang="zh-CN" b="1" dirty="0" smtClean="0"/>
              <a:t>();</a:t>
            </a:r>
            <a:endParaRPr lang="zh-CN" altLang="en-US" b="1" dirty="0" smtClean="0"/>
          </a:p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getUncommittedEventCount</a:t>
            </a:r>
            <a:r>
              <a:rPr lang="en-US" altLang="zh-CN" b="1" dirty="0" smtClean="0"/>
              <a:t>();</a:t>
            </a:r>
            <a:endParaRPr lang="zh-CN" altLang="en-US" b="1" dirty="0" smtClean="0"/>
          </a:p>
          <a:p>
            <a:pPr lvl="1"/>
            <a:r>
              <a:rPr lang="en-US" altLang="zh-CN" dirty="0" err="1"/>
              <a:t>DomainEventStream</a:t>
            </a:r>
            <a:r>
              <a:rPr lang="en-US" altLang="zh-CN" dirty="0"/>
              <a:t> </a:t>
            </a:r>
            <a:r>
              <a:rPr lang="en-US" altLang="zh-CN" dirty="0" err="1"/>
              <a:t>getUncommittedEvents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getVersion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lvl="1"/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isDeleted</a:t>
            </a:r>
            <a:r>
              <a:rPr lang="en-US" altLang="zh-CN" b="1" dirty="0" smtClean="0"/>
              <a:t>();</a:t>
            </a:r>
            <a:endParaRPr lang="zh-CN" altLang="en-US" b="1" dirty="0" smtClean="0"/>
          </a:p>
          <a:p>
            <a:pPr lvl="1"/>
            <a:r>
              <a:rPr lang="en-US" altLang="zh-CN" b="1" dirty="0"/>
              <a:t>void </a:t>
            </a:r>
            <a:r>
              <a:rPr lang="en-US" altLang="zh-CN" b="1" dirty="0" err="1"/>
              <a:t>addEventRegistrationCallback</a:t>
            </a:r>
            <a:r>
              <a:rPr lang="en-US" altLang="zh-CN" b="1" dirty="0"/>
              <a:t>(</a:t>
            </a:r>
            <a:r>
              <a:rPr lang="en-US" altLang="zh-CN" b="1" dirty="0" err="1"/>
              <a:t>EventRegistrationCallback</a:t>
            </a:r>
            <a:r>
              <a:rPr lang="en-US" altLang="zh-CN" b="1" dirty="0"/>
              <a:t> </a:t>
            </a:r>
            <a:r>
              <a:rPr lang="en-US" altLang="zh-CN" b="1" dirty="0" err="1"/>
              <a:t>eventRegistrationCallback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  <a:p>
            <a:pPr lvl="2"/>
            <a:r>
              <a:rPr lang="zh-CN" altLang="en-US" dirty="0" smtClean="0"/>
              <a:t>添加事件注册回调函数（</a:t>
            </a:r>
            <a:r>
              <a:rPr lang="en-US" altLang="zh-CN" dirty="0" err="1" smtClean="0"/>
              <a:t>EventRegistrationCallback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当一个聚合根注册一个发布的事件时将调用该函数。事件被提交后将清除该注册。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6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聚合根依赖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EventRegistrationCallback</a:t>
            </a:r>
            <a:endParaRPr lang="zh-CN" altLang="en-US" dirty="0" smtClean="0"/>
          </a:p>
          <a:p>
            <a:r>
              <a:rPr lang="en-US" altLang="zh-CN" dirty="0" err="1"/>
              <a:t>EventContainer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8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聚合根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AbstractAggregateRoot</a:t>
            </a:r>
            <a:r>
              <a:rPr lang="zh-CN" altLang="en-US" dirty="0" smtClean="0"/>
              <a:t>抽象类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聚合根接口的基本实现，它提供了跟踪所有未提交事件的机制。并根据生成事件的版本号来维护聚合根的版本</a:t>
            </a:r>
          </a:p>
          <a:p>
            <a:pPr lvl="1"/>
            <a:r>
              <a:rPr lang="en-US" altLang="zh-CN" dirty="0" err="1" smtClean="0"/>
              <a:t>EventContainer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Version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Deleted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lastEventSequenceNumber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方法</a:t>
            </a:r>
          </a:p>
          <a:p>
            <a:pPr lvl="2"/>
            <a:r>
              <a:rPr lang="en-US" altLang="zh-CN" dirty="0" err="1" smtClean="0"/>
              <a:t>registerEventMessage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lvl="2"/>
            <a:r>
              <a:rPr lang="en-US" altLang="zh-CN" dirty="0" err="1" smtClean="0"/>
              <a:t>markDeleted</a:t>
            </a:r>
            <a:r>
              <a:rPr lang="en-US" altLang="zh-CN" dirty="0" smtClean="0"/>
              <a:t>()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79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8662" y="2286000"/>
            <a:ext cx="4204138" cy="4062248"/>
          </a:xfrm>
        </p:spPr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发送命令</a:t>
            </a:r>
            <a:r>
              <a:rPr kumimoji="1" lang="en-US" altLang="zh-CN" dirty="0" smtClean="0"/>
              <a:t>Command</a:t>
            </a:r>
            <a:endParaRPr kumimoji="1" lang="zh-CN" altLang="en-US" dirty="0"/>
          </a:p>
          <a:p>
            <a:r>
              <a:rPr kumimoji="1" lang="zh-CN" altLang="en-US" dirty="0" smtClean="0"/>
              <a:t>命令处理器</a:t>
            </a:r>
            <a:r>
              <a:rPr kumimoji="1" lang="en-US" altLang="zh-CN" dirty="0" smtClean="0"/>
              <a:t>(Command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Handler)</a:t>
            </a:r>
            <a:r>
              <a:rPr kumimoji="1" lang="zh-CN" altLang="en-US" dirty="0" smtClean="0"/>
              <a:t>接收处理命令</a:t>
            </a:r>
          </a:p>
          <a:p>
            <a:r>
              <a:rPr kumimoji="1" lang="zh-CN" altLang="en-US" dirty="0" smtClean="0"/>
              <a:t>命令处理器根据命令操作领域对象</a:t>
            </a:r>
          </a:p>
          <a:p>
            <a:pPr lvl="1"/>
            <a:r>
              <a:rPr kumimoji="1" lang="zh-CN" altLang="en-US" dirty="0" smtClean="0"/>
              <a:t>通过仓储获得领域对象</a:t>
            </a:r>
          </a:p>
          <a:p>
            <a:r>
              <a:rPr kumimoji="1" lang="zh-CN" altLang="en-US" dirty="0" smtClean="0"/>
              <a:t>领域对象变化发送事件</a:t>
            </a:r>
          </a:p>
          <a:p>
            <a:pPr lvl="1"/>
            <a:r>
              <a:rPr kumimoji="1" lang="zh-CN" altLang="en-US" dirty="0" smtClean="0"/>
              <a:t>事件持久化到事件源</a:t>
            </a:r>
          </a:p>
          <a:p>
            <a:pPr lvl="1"/>
            <a:r>
              <a:rPr kumimoji="1" lang="zh-CN" altLang="en-US" dirty="0" smtClean="0"/>
              <a:t>事件发送到事件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3" y="2171700"/>
            <a:ext cx="6089212" cy="43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1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聚合根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/>
              <a:t>AbstractEventSourcedAggregateRoot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7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聚合根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lang="en-US" altLang="zh-CN" dirty="0" err="1" smtClean="0"/>
              <a:t>AbstractEventSourcedAggregateRoot</a:t>
            </a:r>
            <a:endParaRPr lang="zh-CN" altLang="en-US" dirty="0" smtClean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dirty="0" err="1" smtClean="0"/>
              <a:t>AbstractAnnotatedAggregateRoot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AbstractEventSourcedAggregateRoot</a:t>
            </a:r>
            <a:endParaRPr kumimoji="1" lang="zh-CN" altLang="en-US" dirty="0" smtClean="0"/>
          </a:p>
          <a:p>
            <a:pPr lvl="1"/>
            <a:r>
              <a:rPr lang="zh-CN" altLang="en-US" dirty="0" smtClean="0"/>
              <a:t>便于聚合根的超类，有自己使用（</a:t>
            </a:r>
            <a:r>
              <a:rPr lang="en-US" altLang="zh-CN" dirty="0" smtClean="0"/>
              <a:t> </a:t>
            </a:r>
            <a:r>
              <a:rPr lang="en-US" altLang="zh-CN" dirty="0" err="1"/>
              <a:t>org.axonframework.eventsourcing.annotation.EventSourcingHandler</a:t>
            </a:r>
            <a:r>
              <a:rPr lang="en-US" altLang="zh-CN" dirty="0"/>
              <a:t> </a:t>
            </a:r>
            <a:r>
              <a:rPr lang="zh-CN" altLang="en-US" dirty="0" smtClean="0"/>
              <a:t>）注解的事件</a:t>
            </a:r>
            <a:r>
              <a:rPr lang="zh-CN" altLang="en-US" dirty="0"/>
              <a:t>处理方法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42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监控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/>
              <a:t>MonitorRegistry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CommandBus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0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编码实践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创建新的工程</a:t>
            </a:r>
          </a:p>
          <a:p>
            <a:pPr lvl="1"/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axon-core</a:t>
            </a:r>
            <a:r>
              <a:rPr kumimoji="1" lang="zh-CN" altLang="en-US" dirty="0" smtClean="0"/>
              <a:t>、引入</a:t>
            </a:r>
            <a:r>
              <a:rPr kumimoji="1" lang="en-US" altLang="zh-CN" dirty="0" smtClean="0"/>
              <a:t>axon-test</a:t>
            </a:r>
            <a:endParaRPr kumimoji="1" lang="zh-CN" altLang="en-US" dirty="0" smtClean="0"/>
          </a:p>
          <a:p>
            <a:r>
              <a:rPr kumimoji="1" lang="zh-CN" altLang="en-US" dirty="0" smtClean="0"/>
              <a:t>创建聚合根</a:t>
            </a:r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command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018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领域对象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聚合根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使用事件溯源作为存储聚合的仓储实现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继承 </a:t>
            </a:r>
            <a:r>
              <a:rPr lang="en-US" altLang="zh-CN" dirty="0" err="1"/>
              <a:t>AbstractAnnotatedAggregateRoot</a:t>
            </a:r>
            <a:endParaRPr lang="en-US" altLang="zh-CN" b="1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EventSourcingHandler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AggregateIdentifier</a:t>
            </a:r>
            <a:r>
              <a:rPr lang="zh-CN" altLang="en-US" dirty="0" smtClean="0"/>
              <a:t> 注解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</a:p>
          <a:p>
            <a:pPr lvl="1"/>
            <a:r>
              <a:rPr lang="zh-CN" altLang="en-US" dirty="0" smtClean="0"/>
              <a:t>创建构造函数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审计模块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auditing</a:t>
            </a:r>
            <a:endParaRPr kumimoji="1" lang="zh-CN" altLang="en-US" dirty="0" smtClean="0"/>
          </a:p>
          <a:p>
            <a:r>
              <a:rPr kumimoji="1" lang="zh-CN" altLang="en-US" dirty="0" smtClean="0"/>
              <a:t>缓存模块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endParaRPr kumimoji="1" lang="zh-CN" altLang="en-US" dirty="0" smtClean="0"/>
          </a:p>
          <a:p>
            <a:r>
              <a:rPr kumimoji="1" lang="zh-CN" altLang="en-US" dirty="0" smtClean="0"/>
              <a:t>命令处理模块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commandhanding</a:t>
            </a:r>
            <a:endParaRPr kumimoji="1" lang="zh-CN" altLang="en-US" dirty="0" smtClean="0"/>
          </a:p>
          <a:p>
            <a:r>
              <a:rPr kumimoji="1" lang="zh-CN" altLang="en-US" dirty="0" smtClean="0"/>
              <a:t>通用模块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endParaRPr kumimoji="1" lang="zh-CN" altLang="en-US" dirty="0" smtClean="0"/>
          </a:p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上下文支持模块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contextsupport.spring</a:t>
            </a:r>
            <a:endParaRPr kumimoji="1" lang="zh-CN" altLang="en-US" dirty="0" smtClean="0"/>
          </a:p>
          <a:p>
            <a:r>
              <a:rPr kumimoji="1" lang="zh-CN" altLang="en-US" dirty="0" smtClean="0"/>
              <a:t>事件处理模块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命令处理模块的基本原理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把命令</a:t>
            </a:r>
            <a:r>
              <a:rPr kumimoji="1" lang="en-US" altLang="zh-CN" dirty="0" smtClean="0"/>
              <a:t>(Command)</a:t>
            </a:r>
            <a:r>
              <a:rPr kumimoji="1" lang="zh-CN" altLang="en-US" dirty="0" smtClean="0"/>
              <a:t>发送或通过命令网关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CommandGateway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发送到命令总线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CommandBus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kumimoji="1" lang="zh-CN" altLang="en-US" dirty="0" smtClean="0"/>
              <a:t>命令总线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CommandBus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分发</a:t>
            </a:r>
            <a:r>
              <a:rPr kumimoji="1" lang="en-US" altLang="zh-CN" dirty="0" smtClean="0"/>
              <a:t>(</a:t>
            </a:r>
            <a:r>
              <a:rPr lang="en-US" altLang="zh-CN" dirty="0"/>
              <a:t>Dispatch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命令到命令处理器（</a:t>
            </a:r>
            <a:r>
              <a:rPr kumimoji="1" lang="en-US" altLang="zh-CN" dirty="0" err="1" smtClean="0"/>
              <a:t>CommandHandler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kumimoji="1" lang="zh-CN" altLang="en-US" dirty="0" smtClean="0"/>
              <a:t>分发拦截器处理命令</a:t>
            </a:r>
          </a:p>
          <a:p>
            <a:r>
              <a:rPr kumimoji="1" lang="zh-CN" altLang="en-US" dirty="0" smtClean="0"/>
              <a:t>命令处理拦截器预处理命令</a:t>
            </a:r>
          </a:p>
          <a:p>
            <a:r>
              <a:rPr kumimoji="1" lang="zh-CN" altLang="en-US" dirty="0" smtClean="0"/>
              <a:t>命令处理器处理命令</a:t>
            </a:r>
          </a:p>
          <a:p>
            <a:r>
              <a:rPr kumimoji="1" lang="zh-CN" altLang="en-US" dirty="0" smtClean="0"/>
              <a:t>命令处理拦截器后续处理命令</a:t>
            </a:r>
          </a:p>
          <a:p>
            <a:r>
              <a:rPr kumimoji="1" lang="zh-CN" altLang="en-US" dirty="0" smtClean="0"/>
              <a:t>命令总线执行回调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CallBack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事件源仓储存储该命令</a:t>
            </a:r>
          </a:p>
          <a:p>
            <a:r>
              <a:rPr kumimoji="1" lang="zh-CN" altLang="en-US" dirty="0" smtClean="0"/>
              <a:t>返回回调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4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命令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每个命令都是一个消息实例，包含命令载荷（</a:t>
            </a:r>
            <a:r>
              <a:rPr kumimoji="1" lang="en-US" altLang="zh-CN" dirty="0" smtClean="0"/>
              <a:t>Payload</a:t>
            </a:r>
            <a:r>
              <a:rPr kumimoji="1" lang="zh-CN" altLang="en-US" dirty="0" smtClean="0"/>
              <a:t>）与元数据（</a:t>
            </a:r>
            <a:r>
              <a:rPr kumimoji="1" lang="en-US" altLang="zh-CN" dirty="0" err="1" smtClean="0"/>
              <a:t>MetaData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Message&lt;T&gt;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olidFill>
                  <a:srgbClr val="00B0F0"/>
                </a:solidFill>
                <a:sym typeface="Wingdings"/>
              </a:rPr>
              <a:t></a:t>
            </a:r>
            <a:r>
              <a:rPr kumimoji="1" lang="zh-CN" altLang="en-US" dirty="0" smtClean="0">
                <a:sym typeface="Wingdings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err="1"/>
              <a:t>CommandMessage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00B0F0"/>
                </a:solidFill>
                <a:sym typeface="Wingdings"/>
              </a:rPr>
              <a:t></a:t>
            </a:r>
            <a:r>
              <a:rPr kumimoji="1" lang="zh-CN" altLang="en-US" dirty="0">
                <a:sym typeface="Wingdings"/>
              </a:rPr>
              <a:t> </a:t>
            </a:r>
            <a:r>
              <a:rPr lang="en-US" altLang="zh-CN" dirty="0" err="1"/>
              <a:t>GenericCommandMessage</a:t>
            </a:r>
            <a:r>
              <a:rPr lang="en-US" altLang="zh-CN" dirty="0"/>
              <a:t>&lt;T&gt;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3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Message&lt;T&gt;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消息接口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Message&lt;T&gt;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消息，包含所承载的内容和元数据。例如：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Event</a:t>
            </a:r>
            <a:endParaRPr kumimoji="1" lang="zh-CN" altLang="en-US" dirty="0"/>
          </a:p>
          <a:p>
            <a:pPr lvl="1"/>
            <a:r>
              <a:rPr lang="en-US" altLang="zh-CN" sz="1400" b="1" i="0" dirty="0">
                <a:solidFill>
                  <a:srgbClr val="00B0F0"/>
                </a:solidFill>
              </a:rPr>
              <a:t>String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getIdentifier</a:t>
            </a:r>
            <a:r>
              <a:rPr lang="en-US" altLang="zh-CN" sz="1400" b="1" i="0" dirty="0">
                <a:solidFill>
                  <a:srgbClr val="00B0F0"/>
                </a:solidFill>
              </a:rPr>
              <a:t>();</a:t>
            </a:r>
            <a:r>
              <a:rPr lang="zh-CN" altLang="en-US" sz="1400" b="1" i="0" dirty="0">
                <a:solidFill>
                  <a:srgbClr val="00B0F0"/>
                </a:solidFill>
              </a:rPr>
              <a:t> </a:t>
            </a:r>
            <a:r>
              <a:rPr lang="zh-CN" altLang="en-US" sz="1400" dirty="0"/>
              <a:t>返回此消息的标识符。同一个标识符的消息应该被解释为相同的概念信息的不同表示形式。在这种情况下，元数据可能是不同的两个表示。有效载荷可能是相同的。</a:t>
            </a:r>
          </a:p>
          <a:p>
            <a:pPr lvl="1"/>
            <a:r>
              <a:rPr lang="en-US" altLang="zh-CN" sz="1400" b="1" i="0" dirty="0" err="1">
                <a:solidFill>
                  <a:srgbClr val="00B0F0"/>
                </a:solidFill>
              </a:rPr>
              <a:t>MetaData</a:t>
            </a:r>
            <a:r>
              <a:rPr lang="en-US" altLang="zh-CN" sz="1400" b="1" i="0" dirty="0">
                <a:solidFill>
                  <a:srgbClr val="00B0F0"/>
                </a:solidFill>
              </a:rPr>
              <a:t>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getMetaData</a:t>
            </a:r>
            <a:r>
              <a:rPr lang="en-US" altLang="zh-CN" sz="1400" b="1" i="0" dirty="0">
                <a:solidFill>
                  <a:srgbClr val="00B0F0"/>
                </a:solidFill>
              </a:rPr>
              <a:t>();</a:t>
            </a:r>
            <a:r>
              <a:rPr lang="zh-CN" altLang="en-US" sz="1400" dirty="0"/>
              <a:t>返回此事件的元数据。这个元数据是一个键值对的集合，其中的键是一个字符串，而值是可序列化的对象。</a:t>
            </a:r>
          </a:p>
          <a:p>
            <a:pPr lvl="1"/>
            <a:r>
              <a:rPr lang="en-US" altLang="zh-CN" sz="1400" b="1" i="0" dirty="0">
                <a:solidFill>
                  <a:srgbClr val="00B0F0"/>
                </a:solidFill>
              </a:rPr>
              <a:t>T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getPayload</a:t>
            </a:r>
            <a:r>
              <a:rPr lang="en-US" altLang="zh-CN" sz="1400" b="1" i="0" dirty="0">
                <a:solidFill>
                  <a:srgbClr val="00B0F0"/>
                </a:solidFill>
              </a:rPr>
              <a:t>();</a:t>
            </a:r>
            <a:r>
              <a:rPr lang="zh-CN" altLang="en-US" sz="1400" b="1" i="0" dirty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 altLang="zh-CN" sz="1400" b="1" i="0" dirty="0">
                <a:solidFill>
                  <a:srgbClr val="00B0F0"/>
                </a:solidFill>
              </a:rPr>
              <a:t>Class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getPayloadType</a:t>
            </a:r>
            <a:r>
              <a:rPr lang="en-US" altLang="zh-CN" sz="1400" b="1" i="0" dirty="0">
                <a:solidFill>
                  <a:srgbClr val="00B0F0"/>
                </a:solidFill>
              </a:rPr>
              <a:t>();</a:t>
            </a:r>
            <a:endParaRPr lang="zh-CN" altLang="en-US" sz="1400" b="1" i="0" dirty="0">
              <a:solidFill>
                <a:srgbClr val="00B0F0"/>
              </a:solidFill>
            </a:endParaRPr>
          </a:p>
          <a:p>
            <a:pPr lvl="1"/>
            <a:r>
              <a:rPr lang="en-US" altLang="zh-CN" sz="1400" b="1" i="0" dirty="0">
                <a:solidFill>
                  <a:srgbClr val="00B0F0"/>
                </a:solidFill>
              </a:rPr>
              <a:t>Message&lt;T&gt;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withMetaData</a:t>
            </a:r>
            <a:r>
              <a:rPr lang="en-US" altLang="zh-CN" sz="1400" b="1" i="0" dirty="0">
                <a:solidFill>
                  <a:srgbClr val="00B0F0"/>
                </a:solidFill>
              </a:rPr>
              <a:t>(Map&lt;String, ?&gt;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metaData</a:t>
            </a:r>
            <a:r>
              <a:rPr lang="en-US" altLang="zh-CN" sz="1400" b="1" i="0" dirty="0">
                <a:solidFill>
                  <a:srgbClr val="00B0F0"/>
                </a:solidFill>
              </a:rPr>
              <a:t>);</a:t>
            </a:r>
            <a:r>
              <a:rPr lang="zh-CN" altLang="en-US" sz="1400" b="1" i="0" dirty="0">
                <a:solidFill>
                  <a:srgbClr val="00B0F0"/>
                </a:solidFill>
              </a:rPr>
              <a:t> </a:t>
            </a:r>
            <a:r>
              <a:rPr lang="zh-CN" altLang="en-US" sz="1400" dirty="0"/>
              <a:t>根据元数据返回消息副本，载荷不变</a:t>
            </a:r>
          </a:p>
          <a:p>
            <a:pPr lvl="1"/>
            <a:r>
              <a:rPr lang="en-US" altLang="zh-CN" sz="1400" b="1" i="0" dirty="0">
                <a:solidFill>
                  <a:srgbClr val="00B0F0"/>
                </a:solidFill>
              </a:rPr>
              <a:t>Message&lt;T&gt;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andMetaData</a:t>
            </a:r>
            <a:r>
              <a:rPr lang="en-US" altLang="zh-CN" sz="1400" b="1" i="0" dirty="0">
                <a:solidFill>
                  <a:srgbClr val="00B0F0"/>
                </a:solidFill>
              </a:rPr>
              <a:t>(Map&lt;String, ?&gt; </a:t>
            </a:r>
            <a:r>
              <a:rPr lang="en-US" altLang="zh-CN" sz="1400" b="1" i="0" dirty="0" err="1">
                <a:solidFill>
                  <a:srgbClr val="00B0F0"/>
                </a:solidFill>
              </a:rPr>
              <a:t>metaData</a:t>
            </a:r>
            <a:r>
              <a:rPr lang="en-US" altLang="zh-CN" sz="1400" b="1" i="0" dirty="0">
                <a:solidFill>
                  <a:srgbClr val="00B0F0"/>
                </a:solidFill>
              </a:rPr>
              <a:t>);</a:t>
            </a:r>
            <a:r>
              <a:rPr lang="zh-CN" altLang="en-US" sz="1400" b="1" i="0" dirty="0">
                <a:solidFill>
                  <a:srgbClr val="00B0F0"/>
                </a:solidFill>
              </a:rPr>
              <a:t> </a:t>
            </a:r>
            <a:r>
              <a:rPr lang="zh-CN" altLang="en-US" sz="1400" dirty="0"/>
              <a:t>返回消息副本，并与给定的元数据合并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51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CommandMessage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 命令消息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以命令作为其载荷的消息。改变应用</a:t>
            </a:r>
            <a:r>
              <a:rPr kumimoji="1" lang="zh-CN" altLang="en-US" dirty="0" smtClean="0">
                <a:solidFill>
                  <a:srgbClr val="FF0000"/>
                </a:solidFill>
              </a:rPr>
              <a:t>状态</a:t>
            </a:r>
            <a:r>
              <a:rPr kumimoji="1" lang="zh-CN" altLang="en-US" dirty="0" smtClean="0"/>
              <a:t>是其目的。</a:t>
            </a:r>
          </a:p>
          <a:p>
            <a:pPr lvl="1"/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Message&lt;T&gt;</a:t>
            </a:r>
            <a:endParaRPr kumimoji="1" lang="zh-CN" altLang="en-US" dirty="0" smtClean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getCommandName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返回命令名称。</a:t>
            </a:r>
          </a:p>
          <a:p>
            <a:pPr lvl="1"/>
            <a:r>
              <a:rPr kumimoji="1" lang="zh-CN" altLang="en-US" dirty="0" smtClean="0"/>
              <a:t>覆盖 </a:t>
            </a:r>
            <a:r>
              <a:rPr lang="en-US" altLang="zh-CN" dirty="0" err="1" smtClean="0"/>
              <a:t>withMetaData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andMetaData</a:t>
            </a:r>
            <a:r>
              <a:rPr lang="zh-CN" altLang="en-US" dirty="0" smtClean="0"/>
              <a:t> 返回 </a:t>
            </a:r>
            <a:r>
              <a:rPr lang="en-US" altLang="zh-CN" dirty="0" err="1" smtClean="0"/>
              <a:t>CommandMessage</a:t>
            </a:r>
            <a:r>
              <a:rPr lang="en-US" altLang="zh-CN" dirty="0" smtClean="0"/>
              <a:t>&lt;T</a:t>
            </a:r>
            <a:r>
              <a:rPr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32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Generic</a:t>
            </a:r>
            <a:r>
              <a:rPr lang="en-US" altLang="zh-CN" sz="2800" dirty="0" err="1" smtClean="0"/>
              <a:t>CommandMessage</a:t>
            </a:r>
            <a:r>
              <a:rPr lang="en-US" altLang="zh-CN" sz="2800" dirty="0" smtClean="0"/>
              <a:t>&lt;T</a:t>
            </a:r>
            <a:r>
              <a:rPr lang="en-US" altLang="zh-CN" sz="2800" dirty="0"/>
              <a:t>&gt; </a:t>
            </a:r>
            <a:r>
              <a:rPr lang="en-US" altLang="zh-CN" sz="2800" dirty="0" smtClean="0"/>
              <a:t>:</a:t>
            </a:r>
            <a:r>
              <a:rPr lang="en-US" altLang="zh-CN" sz="2800" dirty="0" err="1" smtClean="0"/>
              <a:t>CommandMessage</a:t>
            </a:r>
            <a:r>
              <a:rPr lang="en-US" altLang="zh-CN" sz="2800" dirty="0" smtClean="0"/>
              <a:t>&lt;T&gt;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通用命令消息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public static </a:t>
            </a:r>
            <a:r>
              <a:rPr lang="en-US" altLang="zh-CN" b="1" u="sng" dirty="0" err="1"/>
              <a:t>CommandMessage</a:t>
            </a:r>
            <a:r>
              <a:rPr lang="en-US" altLang="zh-CN" b="1" u="sng" dirty="0"/>
              <a:t> </a:t>
            </a:r>
            <a:r>
              <a:rPr lang="en-US" altLang="zh-CN" b="1" u="sng" dirty="0" err="1"/>
              <a:t>asCommandMessage</a:t>
            </a:r>
            <a:r>
              <a:rPr lang="en-US" altLang="zh-CN" b="1" u="sng" dirty="0"/>
              <a:t>(Object command</a:t>
            </a:r>
            <a:r>
              <a:rPr lang="en-US" altLang="zh-CN" b="1" u="sng" dirty="0" smtClean="0"/>
              <a:t>)</a:t>
            </a:r>
            <a:endParaRPr lang="zh-CN" altLang="en-US" b="1" u="sng" dirty="0" smtClean="0"/>
          </a:p>
          <a:p>
            <a:pPr lvl="1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转化</a:t>
            </a:r>
            <a:r>
              <a:rPr kumimoji="1" lang="en-US" altLang="zh-CN" dirty="0" err="1" smtClean="0"/>
              <a:t>CommandMessage</a:t>
            </a:r>
            <a:endParaRPr kumimoji="1" lang="zh-CN" altLang="en-US" dirty="0" smtClean="0"/>
          </a:p>
          <a:p>
            <a:r>
              <a:rPr kumimoji="1" lang="zh-CN" altLang="en-US" dirty="0" smtClean="0"/>
              <a:t>构造方法</a:t>
            </a:r>
          </a:p>
          <a:p>
            <a:pPr lvl="1"/>
            <a:r>
              <a:rPr lang="en-US" altLang="zh-CN" dirty="0" smtClean="0"/>
              <a:t>Identifier</a:t>
            </a:r>
            <a:r>
              <a:rPr lang="zh-CN" altLang="en-US" dirty="0" smtClean="0"/>
              <a:t>：可选，为空则</a:t>
            </a:r>
            <a:r>
              <a:rPr lang="en-US" altLang="zh-CN" dirty="0" err="1" smtClean="0"/>
              <a:t>IdentifierFactory</a:t>
            </a:r>
            <a:r>
              <a:rPr lang="zh-CN" altLang="en-US" dirty="0" smtClean="0"/>
              <a:t>自动生成</a:t>
            </a:r>
          </a:p>
          <a:p>
            <a:pPr lvl="1"/>
            <a:r>
              <a:rPr lang="en-US" altLang="zh-CN" dirty="0" err="1" smtClean="0"/>
              <a:t>commandName</a:t>
            </a:r>
            <a:r>
              <a:rPr lang="zh-CN" altLang="en-US" dirty="0" smtClean="0"/>
              <a:t>：可选，为空则为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对象的类名</a:t>
            </a:r>
          </a:p>
          <a:p>
            <a:pPr lvl="1"/>
            <a:r>
              <a:rPr lang="en-US" altLang="zh-CN" dirty="0" smtClean="0"/>
              <a:t>Payload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metaData</a:t>
            </a:r>
            <a:endParaRPr lang="zh-CN" altLang="en-US" dirty="0" smtClean="0"/>
          </a:p>
          <a:p>
            <a:r>
              <a:rPr lang="en-US" altLang="zh-CN" dirty="0" err="1" smtClean="0"/>
              <a:t>withMetaData</a:t>
            </a:r>
            <a:r>
              <a:rPr lang="zh-CN" altLang="en-US" dirty="0" smtClean="0"/>
              <a:t> 实现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与给定的元数据一致则直接返回当前实例，否则返回以新的元数据封装的</a:t>
            </a:r>
            <a:r>
              <a:rPr lang="zh-CN" altLang="en-US" dirty="0" smtClean="0">
                <a:solidFill>
                  <a:srgbClr val="FF0000"/>
                </a:solidFill>
              </a:rPr>
              <a:t>新的命令消息实例</a:t>
            </a:r>
          </a:p>
          <a:p>
            <a:r>
              <a:rPr lang="en-US" altLang="zh-CN" dirty="0" err="1" smtClean="0"/>
              <a:t>andMetaData</a:t>
            </a:r>
            <a:r>
              <a:rPr lang="zh-CN" altLang="en-US" dirty="0" smtClean="0"/>
              <a:t> 实现：返回合并追加元数据后的</a:t>
            </a:r>
            <a:r>
              <a:rPr lang="zh-CN" altLang="en-US" dirty="0" smtClean="0">
                <a:solidFill>
                  <a:srgbClr val="FF0000"/>
                </a:solidFill>
              </a:rPr>
              <a:t>新的实例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4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1505</Words>
  <Application>Microsoft Macintosh PowerPoint</Application>
  <PresentationFormat>宽屏</PresentationFormat>
  <Paragraphs>207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DengXian</vt:lpstr>
      <vt:lpstr>DengXian Light</vt:lpstr>
      <vt:lpstr>Wingdings</vt:lpstr>
      <vt:lpstr>Arial</vt:lpstr>
      <vt:lpstr>Office 主题</vt:lpstr>
      <vt:lpstr>Axon Framework</vt:lpstr>
      <vt:lpstr>CQRS 架构</vt:lpstr>
      <vt:lpstr>PowerPoint 演示文稿</vt:lpstr>
      <vt:lpstr>模块介绍</vt:lpstr>
      <vt:lpstr>命令处理模块的基本原理</vt:lpstr>
      <vt:lpstr>Command - 命令</vt:lpstr>
      <vt:lpstr>Message&lt;T&gt; - 消息接口</vt:lpstr>
      <vt:lpstr> CommandMessage&lt;T&gt;： 命令消息</vt:lpstr>
      <vt:lpstr>GenericCommandMessage&lt;T&gt; :CommandMessage&lt;T&gt; 通用命令消息</vt:lpstr>
      <vt:lpstr>CommandBus：命令总线</vt:lpstr>
      <vt:lpstr>CommandCallback&lt;R&gt; ：命令回调</vt:lpstr>
      <vt:lpstr>FutureCallback&lt;R&gt;</vt:lpstr>
      <vt:lpstr>CommandBus – 命令总线</vt:lpstr>
      <vt:lpstr>SimpleCommandBus</vt:lpstr>
      <vt:lpstr>AsynchronousCommandBus</vt:lpstr>
      <vt:lpstr>DisruptorCommandBus </vt:lpstr>
      <vt:lpstr>CommandGateway - 命令网关</vt:lpstr>
      <vt:lpstr>命令处理器的三种实现 </vt:lpstr>
      <vt:lpstr>聚合根外部-实现CommandHandler&lt;command&gt; 接口</vt:lpstr>
      <vt:lpstr>聚合根内部-使用注解</vt:lpstr>
      <vt:lpstr>CommandHandler-命令处理器</vt:lpstr>
      <vt:lpstr>Interceptor – Command拦截器</vt:lpstr>
      <vt:lpstr>BeanValidationInterceptor</vt:lpstr>
      <vt:lpstr>AuditingInterceptor – 审计拦截器</vt:lpstr>
      <vt:lpstr>AuditingInterceptor – 审计拦截器组成</vt:lpstr>
      <vt:lpstr>PowerPoint 演示文稿</vt:lpstr>
      <vt:lpstr>聚合根- AggregateRoot接口</vt:lpstr>
      <vt:lpstr>聚合根依赖</vt:lpstr>
      <vt:lpstr>聚合根- AbstractAggregateRoot抽象类</vt:lpstr>
      <vt:lpstr>聚合根- AbstractEventSourcedAggregateRoot</vt:lpstr>
      <vt:lpstr>聚合根</vt:lpstr>
      <vt:lpstr>监控- MonitorRegistry</vt:lpstr>
      <vt:lpstr>编码实践</vt:lpstr>
      <vt:lpstr>领域对象-聚合根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Axon Framework</dc:title>
  <dc:creator>administrator</dc:creator>
  <cp:lastModifiedBy>administrator</cp:lastModifiedBy>
  <cp:revision>5</cp:revision>
  <dcterms:created xsi:type="dcterms:W3CDTF">2016-02-29T03:28:09Z</dcterms:created>
  <dcterms:modified xsi:type="dcterms:W3CDTF">2016-03-01T11:08:14Z</dcterms:modified>
</cp:coreProperties>
</file>