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1C1C2-4B96-4776-84D4-DA3F96178F5B}" type="datetimeFigureOut"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1E253-DFF8-4993-856F-7F016BD364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31015" y="6390924"/>
            <a:ext cx="280051" cy="2800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015" y="643726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4410" y="621404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218-F4B2-257C-575D-3EB104A5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A50B-EDC2-6245-76E8-32F6BD7F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6732-2A30-F13F-1B76-7E3A199FE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0B75A-874C-86EF-B849-A678F1EC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0C65-6208-2E63-C057-0F5476D5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49ED-73C6-3ED4-EB16-71EB67F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BAC3-DCCA-9697-C7E8-28449FCA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54A59-7F61-693C-DA4F-8B8EC2275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B9760-6D46-3391-2066-82B3C87F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FC38-F4E7-523E-E456-299ACB5B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F16FA-27DE-719C-0C06-606013A7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6DDC6-FA91-FCFE-91D4-8C1D5F80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9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E49E-7B78-4191-B2DA-A2AD20E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0CB8A-997C-52F1-A30E-114E9B16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069B-5BA9-20D5-CF77-DC36557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85965-D4E9-890D-037C-1A75B5D4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0C4F-80A1-2E93-B008-5EEB69A0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7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07F98-C727-0FA6-73DC-7D2DFE81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96E2-0E22-1AC4-4E96-A704B960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744B-0AA2-1D93-A21A-ED0B4FAD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67B9-C9C3-01DB-A33E-6884A5F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2357-6C6B-9D1D-F7AC-40579823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00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8421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rgbClr val="CCCC00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F868B-FA1C-4AEE-96CA-1B7762D9D0CD}"/>
              </a:ext>
            </a:extLst>
          </p:cNvPr>
          <p:cNvSpPr/>
          <p:nvPr userDrawn="1"/>
        </p:nvSpPr>
        <p:spPr>
          <a:xfrm>
            <a:off x="229451" y="6474051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30A4B1C-E5EF-4486-B5FC-2AFCDAC2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52039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900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229451" y="6474051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52039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6DE7F-5D67-48B7-8634-FC689ADAF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3313" y="6415214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6197601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976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437106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9" y="6483448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78292" y="140930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68142" y="133374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B439ED-6301-4A09-8BBA-BBAA1E22C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3930" y="6407686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0" y="798981"/>
            <a:ext cx="5709139" cy="612627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2" y="-189262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23042" y="6359812"/>
            <a:ext cx="280051" cy="28005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0615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829805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586624" y="5834563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160964" y="718209"/>
            <a:ext cx="774170" cy="7741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07829F-0FD7-4C20-A153-1FB74CCD5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190" y="6460276"/>
            <a:ext cx="1095528" cy="397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6454838" y="5775714"/>
            <a:ext cx="5709139" cy="612627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965335" y="5694943"/>
            <a:ext cx="774170" cy="7741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4270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27252" y="6390924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37266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5457" y="6390924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31015" y="6390924"/>
            <a:ext cx="280051" cy="2800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015" y="643726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4410" y="621404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32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229451" y="635397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40032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27487-E283-47BE-963A-B0B727A78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3029" y="6353979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7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229451" y="635397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2246" y="6400320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129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353978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9" y="6400320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F630DB-8DA8-4285-A22A-14A3B8314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3930" y="6353978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0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4" y="6511157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0B32B-FC1C-474B-90C5-D2682F2A5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5939" y="6386248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40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375652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4" y="6421994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9D5F2B-2F3D-46B9-ACC0-6D863F8225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958" y="6421994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A127F-A866-4B36-92EE-85AA0E94AC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959" y="6369032"/>
            <a:ext cx="1095528" cy="3977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154ADD-365A-4F9E-8A55-395400980682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952DBF-01F9-4854-971F-7064C22CAD43}"/>
              </a:ext>
            </a:extLst>
          </p:cNvPr>
          <p:cNvSpPr/>
          <p:nvPr userDrawn="1"/>
        </p:nvSpPr>
        <p:spPr>
          <a:xfrm>
            <a:off x="175222" y="643710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0D5337-D5B3-41D1-B4EF-5F4C044C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3" y="647421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0658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400161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9" y="644650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22A126-C300-4F68-94CA-AA016F8DD4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1903" y="6400161"/>
            <a:ext cx="1095528" cy="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9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5EFC2-D5FA-4ECD-8FE6-F5D95941A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7453" y="170520"/>
            <a:ext cx="3074149" cy="11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1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BFD1A93-7BB2-4A1D-BDB9-9932616534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764" y="98426"/>
            <a:ext cx="2453508" cy="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B30-5667-9A9D-0749-FE1EE836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6B2D-03CF-5F4F-4802-AD50F480C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CF07-44D4-89B2-20BF-F7D01DA3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17D9-4420-BEBF-5F63-58637FF2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1561-F9AB-B0D1-969E-A3A7A1F6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58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4D687-C8AF-49CD-97E0-38563E3230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672" y="6187113"/>
            <a:ext cx="1479856" cy="5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0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rgbClr val="CCCC00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311" y="650365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52AB73-15B7-4FA4-B1C1-53906CC33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1105" y="6280858"/>
            <a:ext cx="1258618" cy="45693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3AD9683-50FF-40FD-BC7E-192DE42CC138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284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965" y="6510454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6DE7F-5D67-48B7-8634-FC689ADAF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3931" y="6297169"/>
            <a:ext cx="1258618" cy="4569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E3321B5-FB9A-4501-A90B-BFD4B1E1E563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960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6197601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897092"/>
            <a:ext cx="5994400" cy="5272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976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2542" y="6437106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8" y="6437106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78292" y="140930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68142" y="1333749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B439ED-6301-4A09-8BBA-BBAA1E22C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840" y="6260224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10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5357915"/>
            <a:ext cx="5592763" cy="1006475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794405"/>
            <a:ext cx="5709139" cy="1006475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2" y="-189262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31015" y="6359813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0615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049947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5613457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798981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5357914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07829F-0FD7-4C20-A153-1FB74CCD5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5359" y="6381513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9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31015" y="6390924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42" y="6437266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D36E4-0454-4A74-9B31-916CC39BB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4410" y="621404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97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229451" y="635397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478" y="640032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27487-E283-47BE-963A-B0B727A78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0520" y="6177097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85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4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36916" y="6346512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507" y="6392853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F630DB-8DA8-4285-A22A-14A3B8314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840" y="6265536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46481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9487" y="651769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0B32B-FC1C-474B-90C5-D2682F2A5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4193" y="6216803"/>
            <a:ext cx="1366293" cy="4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697B-DA47-C2D0-1BEE-A852AE0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E07C-56D3-0542-CB34-FFAE932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448A-C113-4C50-788E-C3953DF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297-8FCC-CB17-E760-4C0BFDA3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89AD-8588-986A-0F11-542E9328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01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49487" y="6375652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4" y="6421994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9D5F2B-2F3D-46B9-ACC0-6D863F8225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6079" y="6198770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8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A127F-A866-4B36-92EE-85AA0E94AC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4342" y="6241751"/>
            <a:ext cx="1258618" cy="4569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154ADD-365A-4F9E-8A55-395400980682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EAE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952DBF-01F9-4854-971F-7064C22CAD43}"/>
              </a:ext>
            </a:extLst>
          </p:cNvPr>
          <p:cNvSpPr/>
          <p:nvPr userDrawn="1"/>
        </p:nvSpPr>
        <p:spPr>
          <a:xfrm>
            <a:off x="175222" y="6437105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0D5337-D5B3-41D1-B4EF-5F4C044C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513" y="6474211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96885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54487" y="6414594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486" y="6460935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22A126-C300-4F68-94CA-AA016F8DD4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6079" y="6237712"/>
            <a:ext cx="1258618" cy="4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5CA0-8971-273D-6F44-F71CAB8A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0AA4-B590-EC85-ED29-643977D3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19BE-BC39-6C81-3E84-F882F1A3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5B93-2528-A8FA-54E3-ACCBBDC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2621-BA2A-45D1-C30D-E7B616F9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7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2446-5795-903D-7E0D-8839FC16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918E-6414-DF97-EAC0-0446747CC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1739-7F84-554F-3070-303C6025F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7267-FA79-4823-56EC-B96B553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B78D-9B5D-B380-7FAA-EDBA909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1B09-B7BC-7893-D1D4-C2EA1D2B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0085-C7E1-A423-E2A1-49B9E1C8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FD71-4BEA-6D36-221E-D7BE17D8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12D8-0784-382D-40D2-D42ACDF2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2A2CA-4E67-C4E2-DF4C-95DA738EA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0ED3-0A88-F82E-1BFC-1D8468D77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9911-51DD-ACAE-3DA0-89BF7674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3C55-C508-A524-BFB0-D13C01A7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33101-8915-1B85-B07C-58D8230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5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A14-1011-427A-62E4-37AF7F76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9FFF2-BFE8-0ABA-42AE-BDFD75C3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A3DFF-E012-BC68-F982-0EB0D4C9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2AE99-E4A9-0C5C-D77F-7C27799B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68875-0028-458E-F7FB-C8322AB3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A44A0-D4AC-BB7F-7215-C52A26A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06A4B-45E3-5474-4EB4-81A62A29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2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2EDF-8FBA-E3F7-6B83-BDA5181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B9EA-0361-D4A7-C0BA-A37710DA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E1E6-4F18-33C7-60B0-19C02B155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703E-090C-48A7-B92E-79243676B8E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028D-B9D1-CA09-FC12-CF335E07D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0238-61F1-9748-E4DA-BCF49F93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29A4-00B2-4DC5-935F-9BF17415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65" r:id="rId28"/>
    <p:sldLayoutId id="2147483666" r:id="rId29"/>
    <p:sldLayoutId id="2147483667" r:id="rId30"/>
    <p:sldLayoutId id="2147483668" r:id="rId31"/>
    <p:sldLayoutId id="2147483669" r:id="rId32"/>
    <p:sldLayoutId id="2147483670" r:id="rId33"/>
    <p:sldLayoutId id="2147483671" r:id="rId34"/>
    <p:sldLayoutId id="2147483672" r:id="rId35"/>
    <p:sldLayoutId id="2147483673" r:id="rId36"/>
    <p:sldLayoutId id="2147483675" r:id="rId37"/>
    <p:sldLayoutId id="2147483676" r:id="rId38"/>
    <p:sldLayoutId id="2147483677" r:id="rId39"/>
    <p:sldLayoutId id="2147483678" r:id="rId40"/>
    <p:sldLayoutId id="2147483679" r:id="rId41"/>
    <p:sldLayoutId id="214748368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C342A3-178E-22DA-2705-76821C11D139}"/>
              </a:ext>
            </a:extLst>
          </p:cNvPr>
          <p:cNvSpPr txBox="1"/>
          <p:nvPr/>
        </p:nvSpPr>
        <p:spPr>
          <a:xfrm>
            <a:off x="2396687" y="2226996"/>
            <a:ext cx="67496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Kyle Field</a:t>
            </a:r>
          </a:p>
          <a:p>
            <a:pPr algn="ctr"/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7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95DB44-24F3-7448-AD1B-724D51AD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Field Production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2AF48-66E0-A699-4FAD-E25CF561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97" y="1825625"/>
            <a:ext cx="874640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26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94E1C7B-BD6B-2927-BD98-1F6A9841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ANALYTICAL PLOT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1F867F5B-E0E2-2DCF-A844-18C95243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596"/>
            <a:ext cx="10515600" cy="4311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14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C051A148-5E72-1D08-3508-1A679D27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31" y="1825625"/>
            <a:ext cx="8702676" cy="4351338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FD386169-C335-B93F-6960-EC9F6260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Drive MECHANISM</a:t>
            </a:r>
          </a:p>
        </p:txBody>
      </p:sp>
    </p:spTree>
    <p:extLst>
      <p:ext uri="{BB962C8B-B14F-4D97-AF65-F5344CB8AC3E}">
        <p14:creationId xmlns:p14="http://schemas.microsoft.com/office/powerpoint/2010/main" val="5849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6D430B6-EC9E-C4EC-0AC1-DE1AF51F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Production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5BCD1-C395-DDC7-1378-4DDA4CE6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08" y="1825625"/>
            <a:ext cx="879058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79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5DB0E3E-189B-429D-9815-221A80DDD360}" vid="{EF9CEB81-6BCA-427B-A435-F9B63138AA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1 (2)</Template>
  <TotalTime>605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Field Production History</vt:lpstr>
      <vt:lpstr>ANALYTICAL PLOT</vt:lpstr>
      <vt:lpstr>Drive MECHANISM</vt:lpstr>
      <vt:lpstr>Production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Aardra Nair</dc:creator>
  <cp:lastModifiedBy>Abhishek pandey</cp:lastModifiedBy>
  <cp:revision>5</cp:revision>
  <cp:lastPrinted>2023-09-14T11:37:27Z</cp:lastPrinted>
  <dcterms:created xsi:type="dcterms:W3CDTF">2024-05-22T10:09:19Z</dcterms:created>
  <dcterms:modified xsi:type="dcterms:W3CDTF">2024-06-27T12:37:08Z</dcterms:modified>
</cp:coreProperties>
</file>