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1" r:id="rId3"/>
    <p:sldId id="262" r:id="rId4"/>
    <p:sldId id="270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242D5-E8C5-DBA5-5743-61FDB26C116A}" v="146" dt="2024-07-30T11:27:25.723"/>
    <p1510:client id="{479DAD03-6823-DFF5-B24A-D79BEF92BE3F}" v="52" dt="2024-07-29T05:20:15.788"/>
    <p1510:client id="{7704EB82-EA5B-941B-A80B-150F5E54CBA5}" v="51" dt="2024-07-29T04:18:37.504"/>
    <p1510:client id="{F1A47C52-036E-4943-AA8F-9A1C01A9E4F6}" v="177" dt="2024-07-29T05:27:42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Pandey" userId="26f98e76-153d-46e8-8d4d-bdb15622cece" providerId="ADAL" clId="{F1A47C52-036E-4943-AA8F-9A1C01A9E4F6}"/>
    <pc:docChg chg="undo custSel addSld modSld">
      <pc:chgData name="Abhishek Pandey" userId="26f98e76-153d-46e8-8d4d-bdb15622cece" providerId="ADAL" clId="{F1A47C52-036E-4943-AA8F-9A1C01A9E4F6}" dt="2024-07-29T05:27:42.816" v="180" actId="14100"/>
      <pc:docMkLst>
        <pc:docMk/>
      </pc:docMkLst>
      <pc:sldChg chg="addSp delSp modSp mod">
        <pc:chgData name="Abhishek Pandey" userId="26f98e76-153d-46e8-8d4d-bdb15622cece" providerId="ADAL" clId="{F1A47C52-036E-4943-AA8F-9A1C01A9E4F6}" dt="2024-07-27T15:07:49.531" v="59" actId="14100"/>
        <pc:sldMkLst>
          <pc:docMk/>
          <pc:sldMk cId="1418016631" sldId="262"/>
        </pc:sldMkLst>
        <pc:spChg chg="add mod">
          <ac:chgData name="Abhishek Pandey" userId="26f98e76-153d-46e8-8d4d-bdb15622cece" providerId="ADAL" clId="{F1A47C52-036E-4943-AA8F-9A1C01A9E4F6}" dt="2024-07-27T15:07:35.177" v="55" actId="1076"/>
          <ac:spMkLst>
            <pc:docMk/>
            <pc:sldMk cId="1418016631" sldId="262"/>
            <ac:spMk id="3" creationId="{B81217E8-FC34-8136-4012-8174E5636F5B}"/>
          </ac:spMkLst>
        </pc:spChg>
        <pc:spChg chg="add mod">
          <ac:chgData name="Abhishek Pandey" userId="26f98e76-153d-46e8-8d4d-bdb15622cece" providerId="ADAL" clId="{F1A47C52-036E-4943-AA8F-9A1C01A9E4F6}" dt="2024-07-26T10:25:19.922" v="44" actId="1076"/>
          <ac:spMkLst>
            <pc:docMk/>
            <pc:sldMk cId="1418016631" sldId="262"/>
            <ac:spMk id="5" creationId="{FD89C06C-DB81-FAB8-A7BC-B8EF4418251C}"/>
          </ac:spMkLst>
        </pc:spChg>
        <pc:picChg chg="mod">
          <ac:chgData name="Abhishek Pandey" userId="26f98e76-153d-46e8-8d4d-bdb15622cece" providerId="ADAL" clId="{F1A47C52-036E-4943-AA8F-9A1C01A9E4F6}" dt="2024-07-27T15:07:30.966" v="54" actId="14100"/>
          <ac:picMkLst>
            <pc:docMk/>
            <pc:sldMk cId="1418016631" sldId="262"/>
            <ac:picMk id="2" creationId="{984ED446-32E5-8E0C-E056-18095E770516}"/>
          </ac:picMkLst>
        </pc:picChg>
        <pc:picChg chg="del mod">
          <ac:chgData name="Abhishek Pandey" userId="26f98e76-153d-46e8-8d4d-bdb15622cece" providerId="ADAL" clId="{F1A47C52-036E-4943-AA8F-9A1C01A9E4F6}" dt="2024-07-26T12:22:53.638" v="48" actId="478"/>
          <ac:picMkLst>
            <pc:docMk/>
            <pc:sldMk cId="1418016631" sldId="262"/>
            <ac:picMk id="4" creationId="{F2E38857-E66F-58F8-7D82-77492B35505B}"/>
          </ac:picMkLst>
        </pc:picChg>
        <pc:picChg chg="add mod">
          <ac:chgData name="Abhishek Pandey" userId="26f98e76-153d-46e8-8d4d-bdb15622cece" providerId="ADAL" clId="{F1A47C52-036E-4943-AA8F-9A1C01A9E4F6}" dt="2024-07-27T15:07:49.531" v="59" actId="14100"/>
          <ac:picMkLst>
            <pc:docMk/>
            <pc:sldMk cId="1418016631" sldId="262"/>
            <ac:picMk id="1026" creationId="{19D003F3-8ABA-EB50-C766-B00ACA92B96F}"/>
          </ac:picMkLst>
        </pc:picChg>
      </pc:sldChg>
      <pc:sldChg chg="addSp delSp modSp mod">
        <pc:chgData name="Abhishek Pandey" userId="26f98e76-153d-46e8-8d4d-bdb15622cece" providerId="ADAL" clId="{F1A47C52-036E-4943-AA8F-9A1C01A9E4F6}" dt="2024-07-29T05:21:33.935" v="94"/>
        <pc:sldMkLst>
          <pc:docMk/>
          <pc:sldMk cId="2068678738" sldId="263"/>
        </pc:sldMkLst>
        <pc:spChg chg="add mod">
          <ac:chgData name="Abhishek Pandey" userId="26f98e76-153d-46e8-8d4d-bdb15622cece" providerId="ADAL" clId="{F1A47C52-036E-4943-AA8F-9A1C01A9E4F6}" dt="2024-07-29T05:21:33.935" v="94"/>
          <ac:spMkLst>
            <pc:docMk/>
            <pc:sldMk cId="2068678738" sldId="263"/>
            <ac:spMk id="4" creationId="{421D266F-F309-0152-790C-A1A55A12B3F5}"/>
          </ac:spMkLst>
        </pc:spChg>
        <pc:spChg chg="add mod">
          <ac:chgData name="Abhishek Pandey" userId="26f98e76-153d-46e8-8d4d-bdb15622cece" providerId="ADAL" clId="{F1A47C52-036E-4943-AA8F-9A1C01A9E4F6}" dt="2024-07-29T05:21:33.935" v="94"/>
          <ac:spMkLst>
            <pc:docMk/>
            <pc:sldMk cId="2068678738" sldId="263"/>
            <ac:spMk id="5" creationId="{50D70962-8AAB-1245-B22C-685D4EB96B0F}"/>
          </ac:spMkLst>
        </pc:spChg>
        <pc:picChg chg="del">
          <ac:chgData name="Abhishek Pandey" userId="26f98e76-153d-46e8-8d4d-bdb15622cece" providerId="ADAL" clId="{F1A47C52-036E-4943-AA8F-9A1C01A9E4F6}" dt="2024-07-29T04:19:16.665" v="62" actId="478"/>
          <ac:picMkLst>
            <pc:docMk/>
            <pc:sldMk cId="2068678738" sldId="263"/>
            <ac:picMk id="2" creationId="{C16802BC-B6BB-2CB9-9B0D-827F63E2C3D7}"/>
          </ac:picMkLst>
        </pc:picChg>
        <pc:picChg chg="add mod">
          <ac:chgData name="Abhishek Pandey" userId="26f98e76-153d-46e8-8d4d-bdb15622cece" providerId="ADAL" clId="{F1A47C52-036E-4943-AA8F-9A1C01A9E4F6}" dt="2024-07-29T04:19:33.441" v="64" actId="14100"/>
          <ac:picMkLst>
            <pc:docMk/>
            <pc:sldMk cId="2068678738" sldId="263"/>
            <ac:picMk id="1026" creationId="{CADAD92A-AD0F-8B5E-62BB-DEDD08CFAFC1}"/>
          </ac:picMkLst>
        </pc:picChg>
      </pc:sldChg>
      <pc:sldChg chg="addSp modSp mod modClrScheme chgLayout">
        <pc:chgData name="Abhishek Pandey" userId="26f98e76-153d-46e8-8d4d-bdb15622cece" providerId="ADAL" clId="{F1A47C52-036E-4943-AA8F-9A1C01A9E4F6}" dt="2024-07-29T05:21:24.704" v="93" actId="1076"/>
        <pc:sldMkLst>
          <pc:docMk/>
          <pc:sldMk cId="2940283000" sldId="264"/>
        </pc:sldMkLst>
        <pc:spChg chg="add mod">
          <ac:chgData name="Abhishek Pandey" userId="26f98e76-153d-46e8-8d4d-bdb15622cece" providerId="ADAL" clId="{F1A47C52-036E-4943-AA8F-9A1C01A9E4F6}" dt="2024-07-29T05:21:24.704" v="93" actId="1076"/>
          <ac:spMkLst>
            <pc:docMk/>
            <pc:sldMk cId="2940283000" sldId="264"/>
            <ac:spMk id="4" creationId="{9E1C4741-209B-B801-1E13-0E8D3E7CD94D}"/>
          </ac:spMkLst>
        </pc:spChg>
        <pc:spChg chg="add mod">
          <ac:chgData name="Abhishek Pandey" userId="26f98e76-153d-46e8-8d4d-bdb15622cece" providerId="ADAL" clId="{F1A47C52-036E-4943-AA8F-9A1C01A9E4F6}" dt="2024-07-29T05:21:19.885" v="92" actId="1076"/>
          <ac:spMkLst>
            <pc:docMk/>
            <pc:sldMk cId="2940283000" sldId="264"/>
            <ac:spMk id="5" creationId="{91826D19-CF06-5066-56EE-155597998D81}"/>
          </ac:spMkLst>
        </pc:spChg>
        <pc:spChg chg="mod ord">
          <ac:chgData name="Abhishek Pandey" userId="26f98e76-153d-46e8-8d4d-bdb15622cece" providerId="ADAL" clId="{F1A47C52-036E-4943-AA8F-9A1C01A9E4F6}" dt="2024-07-29T04:19:05.667" v="60" actId="700"/>
          <ac:spMkLst>
            <pc:docMk/>
            <pc:sldMk cId="2940283000" sldId="264"/>
            <ac:spMk id="3081" creationId="{0B8D1BB8-CDB5-29DE-8CE0-9BAAF8988CC3}"/>
          </ac:spMkLst>
        </pc:spChg>
        <pc:picChg chg="mod">
          <ac:chgData name="Abhishek Pandey" userId="26f98e76-153d-46e8-8d4d-bdb15622cece" providerId="ADAL" clId="{F1A47C52-036E-4943-AA8F-9A1C01A9E4F6}" dt="2024-07-29T04:19:10.906" v="61" actId="14100"/>
          <ac:picMkLst>
            <pc:docMk/>
            <pc:sldMk cId="2940283000" sldId="264"/>
            <ac:picMk id="3" creationId="{69BD40F1-D82E-4ADE-A5FA-FD3CA1012D4F}"/>
          </ac:picMkLst>
        </pc:picChg>
      </pc:sldChg>
      <pc:sldChg chg="addSp modSp mod">
        <pc:chgData name="Abhishek Pandey" userId="26f98e76-153d-46e8-8d4d-bdb15622cece" providerId="ADAL" clId="{F1A47C52-036E-4943-AA8F-9A1C01A9E4F6}" dt="2024-07-29T05:22:54.519" v="110" actId="14100"/>
        <pc:sldMkLst>
          <pc:docMk/>
          <pc:sldMk cId="2557685826" sldId="265"/>
        </pc:sldMkLst>
        <pc:spChg chg="add mod">
          <ac:chgData name="Abhishek Pandey" userId="26f98e76-153d-46e8-8d4d-bdb15622cece" providerId="ADAL" clId="{F1A47C52-036E-4943-AA8F-9A1C01A9E4F6}" dt="2024-07-29T05:22:49.300" v="109" actId="1076"/>
          <ac:spMkLst>
            <pc:docMk/>
            <pc:sldMk cId="2557685826" sldId="265"/>
            <ac:spMk id="4" creationId="{9F70D52D-4CEA-5FD7-79D7-D934BEDD8F73}"/>
          </ac:spMkLst>
        </pc:spChg>
        <pc:spChg chg="add mod">
          <ac:chgData name="Abhishek Pandey" userId="26f98e76-153d-46e8-8d4d-bdb15622cece" providerId="ADAL" clId="{F1A47C52-036E-4943-AA8F-9A1C01A9E4F6}" dt="2024-07-29T05:22:22.589" v="105"/>
          <ac:spMkLst>
            <pc:docMk/>
            <pc:sldMk cId="2557685826" sldId="265"/>
            <ac:spMk id="5" creationId="{A370BF43-A171-C4C9-D2B2-6A4130BF8E7E}"/>
          </ac:spMkLst>
        </pc:spChg>
        <pc:picChg chg="mod">
          <ac:chgData name="Abhishek Pandey" userId="26f98e76-153d-46e8-8d4d-bdb15622cece" providerId="ADAL" clId="{F1A47C52-036E-4943-AA8F-9A1C01A9E4F6}" dt="2024-07-29T05:22:44.980" v="108" actId="14100"/>
          <ac:picMkLst>
            <pc:docMk/>
            <pc:sldMk cId="2557685826" sldId="265"/>
            <ac:picMk id="2" creationId="{BA997637-E480-74BE-3DE7-7E34F7A60920}"/>
          </ac:picMkLst>
        </pc:picChg>
        <pc:picChg chg="mod">
          <ac:chgData name="Abhishek Pandey" userId="26f98e76-153d-46e8-8d4d-bdb15622cece" providerId="ADAL" clId="{F1A47C52-036E-4943-AA8F-9A1C01A9E4F6}" dt="2024-07-29T05:22:54.519" v="110" actId="14100"/>
          <ac:picMkLst>
            <pc:docMk/>
            <pc:sldMk cId="2557685826" sldId="265"/>
            <ac:picMk id="3" creationId="{3492EB71-1FA7-727A-B0A7-C7DACD502A0D}"/>
          </ac:picMkLst>
        </pc:picChg>
      </pc:sldChg>
      <pc:sldChg chg="addSp modSp mod">
        <pc:chgData name="Abhishek Pandey" userId="26f98e76-153d-46e8-8d4d-bdb15622cece" providerId="ADAL" clId="{F1A47C52-036E-4943-AA8F-9A1C01A9E4F6}" dt="2024-07-29T05:24:19.697" v="134"/>
        <pc:sldMkLst>
          <pc:docMk/>
          <pc:sldMk cId="3516762139" sldId="266"/>
        </pc:sldMkLst>
        <pc:spChg chg="add mod">
          <ac:chgData name="Abhishek Pandey" userId="26f98e76-153d-46e8-8d4d-bdb15622cece" providerId="ADAL" clId="{F1A47C52-036E-4943-AA8F-9A1C01A9E4F6}" dt="2024-07-29T05:24:19.697" v="134"/>
          <ac:spMkLst>
            <pc:docMk/>
            <pc:sldMk cId="3516762139" sldId="266"/>
            <ac:spMk id="4" creationId="{2CC9A958-02B8-9038-4ADF-88D3C6BFA243}"/>
          </ac:spMkLst>
        </pc:spChg>
        <pc:spChg chg="add mod">
          <ac:chgData name="Abhishek Pandey" userId="26f98e76-153d-46e8-8d4d-bdb15622cece" providerId="ADAL" clId="{F1A47C52-036E-4943-AA8F-9A1C01A9E4F6}" dt="2024-07-29T05:24:19.697" v="134"/>
          <ac:spMkLst>
            <pc:docMk/>
            <pc:sldMk cId="3516762139" sldId="266"/>
            <ac:spMk id="5" creationId="{CFCADFA3-7210-5E57-884F-183A7A9104F3}"/>
          </ac:spMkLst>
        </pc:spChg>
        <pc:picChg chg="mod">
          <ac:chgData name="Abhishek Pandey" userId="26f98e76-153d-46e8-8d4d-bdb15622cece" providerId="ADAL" clId="{F1A47C52-036E-4943-AA8F-9A1C01A9E4F6}" dt="2024-07-29T05:24:14.878" v="133" actId="1076"/>
          <ac:picMkLst>
            <pc:docMk/>
            <pc:sldMk cId="3516762139" sldId="266"/>
            <ac:picMk id="2" creationId="{FD9B01DC-4AA7-85A0-2632-A7ACEF69E577}"/>
          </ac:picMkLst>
        </pc:picChg>
        <pc:picChg chg="mod">
          <ac:chgData name="Abhishek Pandey" userId="26f98e76-153d-46e8-8d4d-bdb15622cece" providerId="ADAL" clId="{F1A47C52-036E-4943-AA8F-9A1C01A9E4F6}" dt="2024-07-29T05:24:04.166" v="129" actId="14100"/>
          <ac:picMkLst>
            <pc:docMk/>
            <pc:sldMk cId="3516762139" sldId="266"/>
            <ac:picMk id="3" creationId="{77146387-4BC2-68A2-DFD3-6948B2F273E9}"/>
          </ac:picMkLst>
        </pc:picChg>
      </pc:sldChg>
      <pc:sldChg chg="addSp modSp mod">
        <pc:chgData name="Abhishek Pandey" userId="26f98e76-153d-46e8-8d4d-bdb15622cece" providerId="ADAL" clId="{F1A47C52-036E-4943-AA8F-9A1C01A9E4F6}" dt="2024-07-29T05:23:40.477" v="122" actId="1076"/>
        <pc:sldMkLst>
          <pc:docMk/>
          <pc:sldMk cId="2220859144" sldId="267"/>
        </pc:sldMkLst>
        <pc:spChg chg="add mod">
          <ac:chgData name="Abhishek Pandey" userId="26f98e76-153d-46e8-8d4d-bdb15622cece" providerId="ADAL" clId="{F1A47C52-036E-4943-AA8F-9A1C01A9E4F6}" dt="2024-07-29T05:23:40.477" v="122" actId="1076"/>
          <ac:spMkLst>
            <pc:docMk/>
            <pc:sldMk cId="2220859144" sldId="267"/>
            <ac:spMk id="4" creationId="{08F1D956-2B5E-7829-7E5A-3DBA06269FC6}"/>
          </ac:spMkLst>
        </pc:spChg>
        <pc:spChg chg="add mod">
          <ac:chgData name="Abhishek Pandey" userId="26f98e76-153d-46e8-8d4d-bdb15622cece" providerId="ADAL" clId="{F1A47C52-036E-4943-AA8F-9A1C01A9E4F6}" dt="2024-07-29T05:23:40.477" v="122" actId="1076"/>
          <ac:spMkLst>
            <pc:docMk/>
            <pc:sldMk cId="2220859144" sldId="267"/>
            <ac:spMk id="5" creationId="{F0CEDD4C-E022-449C-F099-2952765FD5CD}"/>
          </ac:spMkLst>
        </pc:spChg>
        <pc:picChg chg="mod">
          <ac:chgData name="Abhishek Pandey" userId="26f98e76-153d-46e8-8d4d-bdb15622cece" providerId="ADAL" clId="{F1A47C52-036E-4943-AA8F-9A1C01A9E4F6}" dt="2024-07-26T10:49:17.699" v="47" actId="1076"/>
          <ac:picMkLst>
            <pc:docMk/>
            <pc:sldMk cId="2220859144" sldId="267"/>
            <ac:picMk id="2" creationId="{EF835659-FC60-619D-3737-B74317185D33}"/>
          </ac:picMkLst>
        </pc:picChg>
        <pc:picChg chg="mod">
          <ac:chgData name="Abhishek Pandey" userId="26f98e76-153d-46e8-8d4d-bdb15622cece" providerId="ADAL" clId="{F1A47C52-036E-4943-AA8F-9A1C01A9E4F6}" dt="2024-07-29T05:23:33.024" v="120" actId="14100"/>
          <ac:picMkLst>
            <pc:docMk/>
            <pc:sldMk cId="2220859144" sldId="267"/>
            <ac:picMk id="2" creationId="{F238437E-B993-862B-B208-A7D9FCA5B18E}"/>
          </ac:picMkLst>
        </pc:picChg>
        <pc:picChg chg="mod">
          <ac:chgData name="Abhishek Pandey" userId="26f98e76-153d-46e8-8d4d-bdb15622cece" providerId="ADAL" clId="{F1A47C52-036E-4943-AA8F-9A1C01A9E4F6}" dt="2024-07-29T05:23:17.256" v="116" actId="14100"/>
          <ac:picMkLst>
            <pc:docMk/>
            <pc:sldMk cId="2220859144" sldId="267"/>
            <ac:picMk id="3" creationId="{412680D2-7197-0424-7772-B20F6A20D23A}"/>
          </ac:picMkLst>
        </pc:picChg>
      </pc:sldChg>
      <pc:sldChg chg="addSp delSp modSp add mod">
        <pc:chgData name="Abhishek Pandey" userId="26f98e76-153d-46e8-8d4d-bdb15622cece" providerId="ADAL" clId="{F1A47C52-036E-4943-AA8F-9A1C01A9E4F6}" dt="2024-07-29T05:27:42.816" v="180" actId="14100"/>
        <pc:sldMkLst>
          <pc:docMk/>
          <pc:sldMk cId="2247198302" sldId="270"/>
        </pc:sldMkLst>
        <pc:spChg chg="del mod">
          <ac:chgData name="Abhishek Pandey" userId="26f98e76-153d-46e8-8d4d-bdb15622cece" providerId="ADAL" clId="{F1A47C52-036E-4943-AA8F-9A1C01A9E4F6}" dt="2024-07-29T05:25:50.065" v="140" actId="478"/>
          <ac:spMkLst>
            <pc:docMk/>
            <pc:sldMk cId="2247198302" sldId="270"/>
            <ac:spMk id="3" creationId="{B81217E8-FC34-8136-4012-8174E5636F5B}"/>
          </ac:spMkLst>
        </pc:spChg>
        <pc:spChg chg="add mod">
          <ac:chgData name="Abhishek Pandey" userId="26f98e76-153d-46e8-8d4d-bdb15622cece" providerId="ADAL" clId="{F1A47C52-036E-4943-AA8F-9A1C01A9E4F6}" dt="2024-07-29T05:25:53.718" v="142"/>
          <ac:spMkLst>
            <pc:docMk/>
            <pc:sldMk cId="2247198302" sldId="270"/>
            <ac:spMk id="4" creationId="{155DCA5F-1D43-E385-9348-F19B22E32DA4}"/>
          </ac:spMkLst>
        </pc:spChg>
        <pc:spChg chg="del mod">
          <ac:chgData name="Abhishek Pandey" userId="26f98e76-153d-46e8-8d4d-bdb15622cece" providerId="ADAL" clId="{F1A47C52-036E-4943-AA8F-9A1C01A9E4F6}" dt="2024-07-29T05:25:52.054" v="141" actId="478"/>
          <ac:spMkLst>
            <pc:docMk/>
            <pc:sldMk cId="2247198302" sldId="270"/>
            <ac:spMk id="5" creationId="{FD89C06C-DB81-FAB8-A7BC-B8EF4418251C}"/>
          </ac:spMkLst>
        </pc:spChg>
        <pc:spChg chg="add mod">
          <ac:chgData name="Abhishek Pandey" userId="26f98e76-153d-46e8-8d4d-bdb15622cece" providerId="ADAL" clId="{F1A47C52-036E-4943-AA8F-9A1C01A9E4F6}" dt="2024-07-29T05:25:53.718" v="142"/>
          <ac:spMkLst>
            <pc:docMk/>
            <pc:sldMk cId="2247198302" sldId="270"/>
            <ac:spMk id="7" creationId="{5512463F-664A-00A0-F1BE-F8213EEC5249}"/>
          </ac:spMkLst>
        </pc:spChg>
        <pc:spChg chg="mod">
          <ac:chgData name="Abhishek Pandey" userId="26f98e76-153d-46e8-8d4d-bdb15622cece" providerId="ADAL" clId="{F1A47C52-036E-4943-AA8F-9A1C01A9E4F6}" dt="2024-07-29T05:26:52.690" v="178" actId="27636"/>
          <ac:spMkLst>
            <pc:docMk/>
            <pc:sldMk cId="2247198302" sldId="270"/>
            <ac:spMk id="1033" creationId="{E0F75C41-5365-0879-304B-2681CE7759A1}"/>
          </ac:spMkLst>
        </pc:spChg>
        <pc:picChg chg="del">
          <ac:chgData name="Abhishek Pandey" userId="26f98e76-153d-46e8-8d4d-bdb15622cece" providerId="ADAL" clId="{F1A47C52-036E-4943-AA8F-9A1C01A9E4F6}" dt="2024-07-29T05:25:34.865" v="136" actId="478"/>
          <ac:picMkLst>
            <pc:docMk/>
            <pc:sldMk cId="2247198302" sldId="270"/>
            <ac:picMk id="2" creationId="{984ED446-32E5-8E0C-E056-18095E770516}"/>
          </ac:picMkLst>
        </pc:picChg>
        <pc:picChg chg="mod">
          <ac:chgData name="Abhishek Pandey" userId="26f98e76-153d-46e8-8d4d-bdb15622cece" providerId="ADAL" clId="{F1A47C52-036E-4943-AA8F-9A1C01A9E4F6}" dt="2024-07-29T05:25:44.796" v="137" actId="1076"/>
          <ac:picMkLst>
            <pc:docMk/>
            <pc:sldMk cId="2247198302" sldId="270"/>
            <ac:picMk id="6" creationId="{1CABAD75-244D-B43B-38EE-9495AE5BCB06}"/>
          </ac:picMkLst>
        </pc:picChg>
        <pc:picChg chg="add mod">
          <ac:chgData name="Abhishek Pandey" userId="26f98e76-153d-46e8-8d4d-bdb15622cece" providerId="ADAL" clId="{F1A47C52-036E-4943-AA8F-9A1C01A9E4F6}" dt="2024-07-29T05:27:42.816" v="180" actId="14100"/>
          <ac:picMkLst>
            <pc:docMk/>
            <pc:sldMk cId="2247198302" sldId="270"/>
            <ac:picMk id="1026" creationId="{3C2AD4A3-A643-E824-FE99-75310E339F5D}"/>
          </ac:picMkLst>
        </pc:picChg>
      </pc:sldChg>
    </pc:docChg>
  </pc:docChgLst>
  <pc:docChgLst>
    <pc:chgData name="Abhishek Pandey" userId="S::abhishekp@telestoenergy.com::26f98e76-153d-46e8-8d4d-bdb15622cece" providerId="AD" clId="Web-{47CA2C6C-D313-92A7-BB80-CB2E4D6F885F}"/>
    <pc:docChg chg="modSld">
      <pc:chgData name="Abhishek Pandey" userId="S::abhishekp@telestoenergy.com::26f98e76-153d-46e8-8d4d-bdb15622cece" providerId="AD" clId="Web-{47CA2C6C-D313-92A7-BB80-CB2E4D6F885F}" dt="2024-07-26T10:31:36.643" v="4" actId="1076"/>
      <pc:docMkLst>
        <pc:docMk/>
      </pc:docMkLst>
      <pc:sldChg chg="modSp">
        <pc:chgData name="Abhishek Pandey" userId="S::abhishekp@telestoenergy.com::26f98e76-153d-46e8-8d4d-bdb15622cece" providerId="AD" clId="Web-{47CA2C6C-D313-92A7-BB80-CB2E4D6F885F}" dt="2024-07-26T10:31:36.643" v="4" actId="1076"/>
        <pc:sldMkLst>
          <pc:docMk/>
          <pc:sldMk cId="1418016631" sldId="262"/>
        </pc:sldMkLst>
        <pc:spChg chg="mod">
          <ac:chgData name="Abhishek Pandey" userId="S::abhishekp@telestoenergy.com::26f98e76-153d-46e8-8d4d-bdb15622cece" providerId="AD" clId="Web-{47CA2C6C-D313-92A7-BB80-CB2E4D6F885F}" dt="2024-07-26T10:31:34.096" v="3" actId="1076"/>
          <ac:spMkLst>
            <pc:docMk/>
            <pc:sldMk cId="1418016631" sldId="262"/>
            <ac:spMk id="3" creationId="{B81217E8-FC34-8136-4012-8174E5636F5B}"/>
          </ac:spMkLst>
        </pc:spChg>
        <pc:spChg chg="mod">
          <ac:chgData name="Abhishek Pandey" userId="S::abhishekp@telestoenergy.com::26f98e76-153d-46e8-8d4d-bdb15622cece" providerId="AD" clId="Web-{47CA2C6C-D313-92A7-BB80-CB2E4D6F885F}" dt="2024-07-26T10:31:36.643" v="4" actId="1076"/>
          <ac:spMkLst>
            <pc:docMk/>
            <pc:sldMk cId="1418016631" sldId="262"/>
            <ac:spMk id="5" creationId="{FD89C06C-DB81-FAB8-A7BC-B8EF4418251C}"/>
          </ac:spMkLst>
        </pc:spChg>
        <pc:picChg chg="mod">
          <ac:chgData name="Abhishek Pandey" userId="S::abhishekp@telestoenergy.com::26f98e76-153d-46e8-8d4d-bdb15622cece" providerId="AD" clId="Web-{47CA2C6C-D313-92A7-BB80-CB2E4D6F885F}" dt="2024-07-26T10:31:29.017" v="2" actId="1076"/>
          <ac:picMkLst>
            <pc:docMk/>
            <pc:sldMk cId="1418016631" sldId="262"/>
            <ac:picMk id="2" creationId="{984ED446-32E5-8E0C-E056-18095E770516}"/>
          </ac:picMkLst>
        </pc:picChg>
      </pc:sldChg>
    </pc:docChg>
  </pc:docChgLst>
  <pc:docChgLst>
    <pc:chgData name="Abhishek Pandey" userId="S::abhishekp@telestoenergy.com::26f98e76-153d-46e8-8d4d-bdb15622cece" providerId="AD" clId="Web-{809084D7-3C3E-F323-79C2-8EDA56D169CF}"/>
    <pc:docChg chg="modSld">
      <pc:chgData name="Abhishek Pandey" userId="S::abhishekp@telestoenergy.com::26f98e76-153d-46e8-8d4d-bdb15622cece" providerId="AD" clId="Web-{809084D7-3C3E-F323-79C2-8EDA56D169CF}" dt="2024-07-26T10:23:09.638" v="115" actId="14100"/>
      <pc:docMkLst>
        <pc:docMk/>
      </pc:docMkLst>
      <pc:sldChg chg="addSp delSp modSp">
        <pc:chgData name="Abhishek Pandey" userId="S::abhishekp@telestoenergy.com::26f98e76-153d-46e8-8d4d-bdb15622cece" providerId="AD" clId="Web-{809084D7-3C3E-F323-79C2-8EDA56D169CF}" dt="2024-07-26T10:23:09.638" v="115" actId="14100"/>
        <pc:sldMkLst>
          <pc:docMk/>
          <pc:sldMk cId="1418016631" sldId="262"/>
        </pc:sldMkLst>
        <pc:spChg chg="mod">
          <ac:chgData name="Abhishek Pandey" userId="S::abhishekp@telestoenergy.com::26f98e76-153d-46e8-8d4d-bdb15622cece" providerId="AD" clId="Web-{809084D7-3C3E-F323-79C2-8EDA56D169CF}" dt="2024-07-26T10:19:37.901" v="97" actId="20577"/>
          <ac:spMkLst>
            <pc:docMk/>
            <pc:sldMk cId="1418016631" sldId="262"/>
            <ac:spMk id="1033" creationId="{E0F75C41-5365-0879-304B-2681CE7759A1}"/>
          </ac:spMkLst>
        </pc:spChg>
        <pc:picChg chg="add mod">
          <ac:chgData name="Abhishek Pandey" userId="S::abhishekp@telestoenergy.com::26f98e76-153d-46e8-8d4d-bdb15622cece" providerId="AD" clId="Web-{809084D7-3C3E-F323-79C2-8EDA56D169CF}" dt="2024-07-26T10:20:37.745" v="102" actId="14100"/>
          <ac:picMkLst>
            <pc:docMk/>
            <pc:sldMk cId="1418016631" sldId="262"/>
            <ac:picMk id="2" creationId="{984ED446-32E5-8E0C-E056-18095E770516}"/>
          </ac:picMkLst>
        </pc:picChg>
        <pc:picChg chg="add del mod">
          <ac:chgData name="Abhishek Pandey" userId="S::abhishekp@telestoenergy.com::26f98e76-153d-46e8-8d4d-bdb15622cece" providerId="AD" clId="Web-{809084D7-3C3E-F323-79C2-8EDA56D169CF}" dt="2024-07-26T10:21:09.840" v="107"/>
          <ac:picMkLst>
            <pc:docMk/>
            <pc:sldMk cId="1418016631" sldId="262"/>
            <ac:picMk id="3" creationId="{537465B1-F9BF-547C-6AC8-6E5D9D0D13C8}"/>
          </ac:picMkLst>
        </pc:picChg>
        <pc:picChg chg="add mod">
          <ac:chgData name="Abhishek Pandey" userId="S::abhishekp@telestoenergy.com::26f98e76-153d-46e8-8d4d-bdb15622cece" providerId="AD" clId="Web-{809084D7-3C3E-F323-79C2-8EDA56D169CF}" dt="2024-07-26T10:23:09.638" v="115" actId="14100"/>
          <ac:picMkLst>
            <pc:docMk/>
            <pc:sldMk cId="1418016631" sldId="262"/>
            <ac:picMk id="4" creationId="{F2E38857-E66F-58F8-7D82-77492B35505B}"/>
          </ac:picMkLst>
        </pc:picChg>
        <pc:picChg chg="del mod">
          <ac:chgData name="Abhishek Pandey" userId="S::abhishekp@telestoenergy.com::26f98e76-153d-46e8-8d4d-bdb15622cece" providerId="AD" clId="Web-{809084D7-3C3E-F323-79C2-8EDA56D169CF}" dt="2024-07-26T06:50:07.999" v="81"/>
          <ac:picMkLst>
            <pc:docMk/>
            <pc:sldMk cId="1418016631" sldId="262"/>
            <ac:picMk id="1034" creationId="{3AD5C45D-27E8-B471-D162-94A5591048BF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50:06.874" v="79"/>
          <ac:picMkLst>
            <pc:docMk/>
            <pc:sldMk cId="1418016631" sldId="262"/>
            <ac:picMk id="1036" creationId="{0DF8F939-30F0-2A91-3095-A6016F0797BD}"/>
          </ac:picMkLst>
        </pc:picChg>
      </pc:sldChg>
      <pc:sldChg chg="addSp delSp modSp mod modClrScheme chgLayout">
        <pc:chgData name="Abhishek Pandey" userId="S::abhishekp@telestoenergy.com::26f98e76-153d-46e8-8d4d-bdb15622cece" providerId="AD" clId="Web-{809084D7-3C3E-F323-79C2-8EDA56D169CF}" dt="2024-07-26T06:47:15.934" v="39"/>
        <pc:sldMkLst>
          <pc:docMk/>
          <pc:sldMk cId="2068678738" sldId="263"/>
        </pc:sldMkLst>
        <pc:spChg chg="mod ord">
          <ac:chgData name="Abhishek Pandey" userId="S::abhishekp@telestoenergy.com::26f98e76-153d-46e8-8d4d-bdb15622cece" providerId="AD" clId="Web-{809084D7-3C3E-F323-79C2-8EDA56D169CF}" dt="2024-07-26T06:47:15.934" v="39"/>
          <ac:spMkLst>
            <pc:docMk/>
            <pc:sldMk cId="2068678738" sldId="263"/>
            <ac:spMk id="2057" creationId="{CC78F750-6D5A-6EA0-F788-305E12813915}"/>
          </ac:spMkLst>
        </pc:spChg>
        <pc:spChg chg="add del">
          <ac:chgData name="Abhishek Pandey" userId="S::abhishekp@telestoenergy.com::26f98e76-153d-46e8-8d4d-bdb15622cece" providerId="AD" clId="Web-{809084D7-3C3E-F323-79C2-8EDA56D169CF}" dt="2024-07-26T06:44:52.651" v="5"/>
          <ac:spMkLst>
            <pc:docMk/>
            <pc:sldMk cId="2068678738" sldId="263"/>
            <ac:spMk id="2059" creationId="{27D36A55-61A6-7733-B43C-821472382580}"/>
          </ac:spMkLst>
        </pc:spChg>
        <pc:picChg chg="add mod">
          <ac:chgData name="Abhishek Pandey" userId="S::abhishekp@telestoenergy.com::26f98e76-153d-46e8-8d4d-bdb15622cece" providerId="AD" clId="Web-{809084D7-3C3E-F323-79C2-8EDA56D169CF}" dt="2024-07-26T06:46:55.684" v="38" actId="14100"/>
          <ac:picMkLst>
            <pc:docMk/>
            <pc:sldMk cId="2068678738" sldId="263"/>
            <ac:picMk id="2" creationId="{C16802BC-B6BB-2CB9-9B0D-827F63E2C3D7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44:38.119" v="1"/>
          <ac:picMkLst>
            <pc:docMk/>
            <pc:sldMk cId="2068678738" sldId="263"/>
            <ac:picMk id="2060" creationId="{BF37583A-C7D2-1795-833A-1E60F6844DF1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44:37.463" v="0"/>
          <ac:picMkLst>
            <pc:docMk/>
            <pc:sldMk cId="2068678738" sldId="263"/>
            <ac:picMk id="2062" creationId="{DBBF1A0D-1D5F-8B1D-7052-C5B3A7B0E464}"/>
          </ac:picMkLst>
        </pc:picChg>
      </pc:sldChg>
      <pc:sldChg chg="addSp delSp modSp">
        <pc:chgData name="Abhishek Pandey" userId="S::abhishekp@telestoenergy.com::26f98e76-153d-46e8-8d4d-bdb15622cece" providerId="AD" clId="Web-{809084D7-3C3E-F323-79C2-8EDA56D169CF}" dt="2024-07-26T06:47:40.825" v="44" actId="14100"/>
        <pc:sldMkLst>
          <pc:docMk/>
          <pc:sldMk cId="2940283000" sldId="264"/>
        </pc:sldMkLst>
        <pc:picChg chg="add mod">
          <ac:chgData name="Abhishek Pandey" userId="S::abhishekp@telestoenergy.com::26f98e76-153d-46e8-8d4d-bdb15622cece" providerId="AD" clId="Web-{809084D7-3C3E-F323-79C2-8EDA56D169CF}" dt="2024-07-26T06:47:40.825" v="44" actId="14100"/>
          <ac:picMkLst>
            <pc:docMk/>
            <pc:sldMk cId="2940283000" sldId="264"/>
            <ac:picMk id="2" creationId="{6CDBC449-291C-6099-7D88-DE519EF3A9F0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44:58.260" v="8"/>
          <ac:picMkLst>
            <pc:docMk/>
            <pc:sldMk cId="2940283000" sldId="264"/>
            <ac:picMk id="3082" creationId="{0347C375-2CD6-068C-8249-575596BEB37C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44:57.260" v="7"/>
          <ac:picMkLst>
            <pc:docMk/>
            <pc:sldMk cId="2940283000" sldId="264"/>
            <ac:picMk id="3084" creationId="{5FA7FB2F-8AC4-8F6A-5278-3E2C7050BB54}"/>
          </ac:picMkLst>
        </pc:picChg>
      </pc:sldChg>
      <pc:sldChg chg="addSp delSp modSp">
        <pc:chgData name="Abhishek Pandey" userId="S::abhishekp@telestoenergy.com::26f98e76-153d-46e8-8d4d-bdb15622cece" providerId="AD" clId="Web-{809084D7-3C3E-F323-79C2-8EDA56D169CF}" dt="2024-07-26T06:48:08.919" v="53" actId="14100"/>
        <pc:sldMkLst>
          <pc:docMk/>
          <pc:sldMk cId="2557685826" sldId="265"/>
        </pc:sldMkLst>
        <pc:picChg chg="del">
          <ac:chgData name="Abhishek Pandey" userId="S::abhishekp@telestoenergy.com::26f98e76-153d-46e8-8d4d-bdb15622cece" providerId="AD" clId="Web-{809084D7-3C3E-F323-79C2-8EDA56D169CF}" dt="2024-07-26T06:45:08.698" v="10"/>
          <ac:picMkLst>
            <pc:docMk/>
            <pc:sldMk cId="2557685826" sldId="265"/>
            <ac:picMk id="2" creationId="{A36B7944-48A9-EBE2-6B0A-E6A02E1461C6}"/>
          </ac:picMkLst>
        </pc:picChg>
        <pc:picChg chg="add mod modCrop">
          <ac:chgData name="Abhishek Pandey" userId="S::abhishekp@telestoenergy.com::26f98e76-153d-46e8-8d4d-bdb15622cece" providerId="AD" clId="Web-{809084D7-3C3E-F323-79C2-8EDA56D169CF}" dt="2024-07-26T06:48:08.919" v="53" actId="14100"/>
          <ac:picMkLst>
            <pc:docMk/>
            <pc:sldMk cId="2557685826" sldId="265"/>
            <ac:picMk id="3" creationId="{A6DF3D87-9D7C-0E96-B759-C871F2EE09FA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45:09.995" v="11"/>
          <ac:picMkLst>
            <pc:docMk/>
            <pc:sldMk cId="2557685826" sldId="265"/>
            <ac:picMk id="4108" creationId="{8E789B4D-9C96-85A8-906E-ED75AE20F379}"/>
          </ac:picMkLst>
        </pc:picChg>
      </pc:sldChg>
      <pc:sldChg chg="addSp delSp modSp mod modClrScheme chgLayout">
        <pc:chgData name="Abhishek Pandey" userId="S::abhishekp@telestoenergy.com::26f98e76-153d-46e8-8d4d-bdb15622cece" providerId="AD" clId="Web-{809084D7-3C3E-F323-79C2-8EDA56D169CF}" dt="2024-07-26T06:46:40.574" v="35" actId="14100"/>
        <pc:sldMkLst>
          <pc:docMk/>
          <pc:sldMk cId="3516762139" sldId="266"/>
        </pc:sldMkLst>
        <pc:spChg chg="mod ord">
          <ac:chgData name="Abhishek Pandey" userId="S::abhishekp@telestoenergy.com::26f98e76-153d-46e8-8d4d-bdb15622cece" providerId="AD" clId="Web-{809084D7-3C3E-F323-79C2-8EDA56D169CF}" dt="2024-07-26T06:46:28.449" v="32"/>
          <ac:spMkLst>
            <pc:docMk/>
            <pc:sldMk cId="3516762139" sldId="266"/>
            <ac:spMk id="5129" creationId="{35A63A3F-9C7B-938B-F627-15BF13F48637}"/>
          </ac:spMkLst>
        </pc:spChg>
        <pc:picChg chg="add mod">
          <ac:chgData name="Abhishek Pandey" userId="S::abhishekp@telestoenergy.com::26f98e76-153d-46e8-8d4d-bdb15622cece" providerId="AD" clId="Web-{809084D7-3C3E-F323-79C2-8EDA56D169CF}" dt="2024-07-26T06:46:40.574" v="35" actId="14100"/>
          <ac:picMkLst>
            <pc:docMk/>
            <pc:sldMk cId="3516762139" sldId="266"/>
            <ac:picMk id="2" creationId="{F18093D7-C294-697C-DFD4-611E9DA013B8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45:27.589" v="14"/>
          <ac:picMkLst>
            <pc:docMk/>
            <pc:sldMk cId="3516762139" sldId="266"/>
            <ac:picMk id="5128" creationId="{54FF5006-9D01-FFCE-3052-5AB30653F9E2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45:26.417" v="13"/>
          <ac:picMkLst>
            <pc:docMk/>
            <pc:sldMk cId="3516762139" sldId="266"/>
            <ac:picMk id="5130" creationId="{7DA9F7DE-0C7E-B25C-0E98-5BE7D29AF46D}"/>
          </ac:picMkLst>
        </pc:picChg>
      </pc:sldChg>
      <pc:sldChg chg="addSp delSp modSp mod modClrScheme chgLayout">
        <pc:chgData name="Abhishek Pandey" userId="S::abhishekp@telestoenergy.com::26f98e76-153d-46e8-8d4d-bdb15622cece" providerId="AD" clId="Web-{809084D7-3C3E-F323-79C2-8EDA56D169CF}" dt="2024-07-26T06:48:40.591" v="58" actId="14100"/>
        <pc:sldMkLst>
          <pc:docMk/>
          <pc:sldMk cId="2220859144" sldId="267"/>
        </pc:sldMkLst>
        <pc:spChg chg="mod ord">
          <ac:chgData name="Abhishek Pandey" userId="S::abhishekp@telestoenergy.com::26f98e76-153d-46e8-8d4d-bdb15622cece" providerId="AD" clId="Web-{809084D7-3C3E-F323-79C2-8EDA56D169CF}" dt="2024-07-26T06:48:27.622" v="54"/>
          <ac:spMkLst>
            <pc:docMk/>
            <pc:sldMk cId="2220859144" sldId="267"/>
            <ac:spMk id="6153" creationId="{BEBE31EE-1F1A-82D4-07A7-2B104A74BA1E}"/>
          </ac:spMkLst>
        </pc:spChg>
        <pc:picChg chg="add mod">
          <ac:chgData name="Abhishek Pandey" userId="S::abhishekp@telestoenergy.com::26f98e76-153d-46e8-8d4d-bdb15622cece" providerId="AD" clId="Web-{809084D7-3C3E-F323-79C2-8EDA56D169CF}" dt="2024-07-26T06:48:40.591" v="58" actId="14100"/>
          <ac:picMkLst>
            <pc:docMk/>
            <pc:sldMk cId="2220859144" sldId="267"/>
            <ac:picMk id="2" creationId="{EF835659-FC60-619D-3737-B74317185D33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45:37.308" v="17"/>
          <ac:picMkLst>
            <pc:docMk/>
            <pc:sldMk cId="2220859144" sldId="267"/>
            <ac:picMk id="6150" creationId="{606A4952-FB21-DA2C-1001-A996D92A3B1A}"/>
          </ac:picMkLst>
        </pc:picChg>
        <pc:picChg chg="del">
          <ac:chgData name="Abhishek Pandey" userId="S::abhishekp@telestoenergy.com::26f98e76-153d-46e8-8d4d-bdb15622cece" providerId="AD" clId="Web-{809084D7-3C3E-F323-79C2-8EDA56D169CF}" dt="2024-07-26T06:45:38.776" v="18"/>
          <ac:picMkLst>
            <pc:docMk/>
            <pc:sldMk cId="2220859144" sldId="267"/>
            <ac:picMk id="6154" creationId="{0A7BC6BE-A747-0686-CF04-FC488178FD16}"/>
          </ac:picMkLst>
        </pc:picChg>
      </pc:sldChg>
      <pc:sldChg chg="addSp delSp modSp mod modClrScheme chgLayout">
        <pc:chgData name="Abhishek Pandey" userId="S::abhishekp@telestoenergy.com::26f98e76-153d-46e8-8d4d-bdb15622cece" providerId="AD" clId="Web-{809084D7-3C3E-F323-79C2-8EDA56D169CF}" dt="2024-07-26T06:49:52.670" v="78" actId="1076"/>
        <pc:sldMkLst>
          <pc:docMk/>
          <pc:sldMk cId="3191994671" sldId="269"/>
        </pc:sldMkLst>
        <pc:spChg chg="mod">
          <ac:chgData name="Abhishek Pandey" userId="S::abhishekp@telestoenergy.com::26f98e76-153d-46e8-8d4d-bdb15622cece" providerId="AD" clId="Web-{809084D7-3C3E-F323-79C2-8EDA56D169CF}" dt="2024-07-26T06:49:30.467" v="61"/>
          <ac:spMkLst>
            <pc:docMk/>
            <pc:sldMk cId="3191994671" sldId="269"/>
            <ac:spMk id="2" creationId="{0C37E828-98FB-58DB-CCD8-4B3DF3624911}"/>
          </ac:spMkLst>
        </pc:spChg>
        <pc:spChg chg="add del mod">
          <ac:chgData name="Abhishek Pandey" userId="S::abhishekp@telestoenergy.com::26f98e76-153d-46e8-8d4d-bdb15622cece" providerId="AD" clId="Web-{809084D7-3C3E-F323-79C2-8EDA56D169CF}" dt="2024-07-26T06:49:30.451" v="60"/>
          <ac:spMkLst>
            <pc:docMk/>
            <pc:sldMk cId="3191994671" sldId="269"/>
            <ac:spMk id="7" creationId="{3F7BE294-A3F6-2A2F-D31F-4FA09ACAB7B0}"/>
          </ac:spMkLst>
        </pc:spChg>
        <pc:spChg chg="add mod">
          <ac:chgData name="Abhishek Pandey" userId="S::abhishekp@telestoenergy.com::26f98e76-153d-46e8-8d4d-bdb15622cece" providerId="AD" clId="Web-{809084D7-3C3E-F323-79C2-8EDA56D169CF}" dt="2024-07-26T06:49:52.670" v="78" actId="1076"/>
          <ac:spMkLst>
            <pc:docMk/>
            <pc:sldMk cId="3191994671" sldId="269"/>
            <ac:spMk id="9" creationId="{87E04247-BAA2-A90F-7658-A7897F4F5861}"/>
          </ac:spMkLst>
        </pc:spChg>
      </pc:sldChg>
    </pc:docChg>
  </pc:docChgLst>
  <pc:docChgLst>
    <pc:chgData name="Abhishek Pandey" userId="S::abhishekp@telestoenergy.com::26f98e76-153d-46e8-8d4d-bdb15622cece" providerId="AD" clId="Web-{397242D5-E8C5-DBA5-5743-61FDB26C116A}"/>
    <pc:docChg chg="modSld">
      <pc:chgData name="Abhishek Pandey" userId="S::abhishekp@telestoenergy.com::26f98e76-153d-46e8-8d4d-bdb15622cece" providerId="AD" clId="Web-{397242D5-E8C5-DBA5-5743-61FDB26C116A}" dt="2024-07-30T11:27:25.723" v="130" actId="14100"/>
      <pc:docMkLst>
        <pc:docMk/>
      </pc:docMkLst>
      <pc:sldChg chg="addSp delSp modSp">
        <pc:chgData name="Abhishek Pandey" userId="S::abhishekp@telestoenergy.com::26f98e76-153d-46e8-8d4d-bdb15622cece" providerId="AD" clId="Web-{397242D5-E8C5-DBA5-5743-61FDB26C116A}" dt="2024-07-30T11:26:06.051" v="119" actId="14100"/>
        <pc:sldMkLst>
          <pc:docMk/>
          <pc:sldMk cId="2068678738" sldId="263"/>
        </pc:sldMkLst>
        <pc:spChg chg="mod">
          <ac:chgData name="Abhishek Pandey" userId="S::abhishekp@telestoenergy.com::26f98e76-153d-46e8-8d4d-bdb15622cece" providerId="AD" clId="Web-{397242D5-E8C5-DBA5-5743-61FDB26C116A}" dt="2024-07-30T07:27:01.027" v="29" actId="1076"/>
          <ac:spMkLst>
            <pc:docMk/>
            <pc:sldMk cId="2068678738" sldId="263"/>
            <ac:spMk id="5" creationId="{50D70962-8AAB-1245-B22C-685D4EB96B0F}"/>
          </ac:spMkLst>
        </pc:spChg>
        <pc:picChg chg="add del mod">
          <ac:chgData name="Abhishek Pandey" userId="S::abhishekp@telestoenergy.com::26f98e76-153d-46e8-8d4d-bdb15622cece" providerId="AD" clId="Web-{397242D5-E8C5-DBA5-5743-61FDB26C116A}" dt="2024-07-30T11:21:04.863" v="102"/>
          <ac:picMkLst>
            <pc:docMk/>
            <pc:sldMk cId="2068678738" sldId="263"/>
            <ac:picMk id="2" creationId="{19148FDA-047C-ECDE-150C-46B8A8E366E1}"/>
          </ac:picMkLst>
        </pc:picChg>
        <pc:picChg chg="del">
          <ac:chgData name="Abhishek Pandey" userId="S::abhishekp@telestoenergy.com::26f98e76-153d-46e8-8d4d-bdb15622cece" providerId="AD" clId="Web-{397242D5-E8C5-DBA5-5743-61FDB26C116A}" dt="2024-07-30T07:23:36.206" v="0"/>
          <ac:picMkLst>
            <pc:docMk/>
            <pc:sldMk cId="2068678738" sldId="263"/>
            <ac:picMk id="2" creationId="{2815EF08-1804-7499-6B3B-87FABA6F0628}"/>
          </ac:picMkLst>
        </pc:picChg>
        <pc:picChg chg="del mod">
          <ac:chgData name="Abhishek Pandey" userId="S::abhishekp@telestoenergy.com::26f98e76-153d-46e8-8d4d-bdb15622cece" providerId="AD" clId="Web-{397242D5-E8C5-DBA5-5743-61FDB26C116A}" dt="2024-07-30T11:21:11.660" v="103"/>
          <ac:picMkLst>
            <pc:docMk/>
            <pc:sldMk cId="2068678738" sldId="263"/>
            <ac:picMk id="3" creationId="{F5CC9D62-0362-0FA8-4486-011D44CEE6C2}"/>
          </ac:picMkLst>
        </pc:picChg>
        <pc:picChg chg="add mod">
          <ac:chgData name="Abhishek Pandey" userId="S::abhishekp@telestoenergy.com::26f98e76-153d-46e8-8d4d-bdb15622cece" providerId="AD" clId="Web-{397242D5-E8C5-DBA5-5743-61FDB26C116A}" dt="2024-07-30T11:26:06.051" v="119" actId="14100"/>
          <ac:picMkLst>
            <pc:docMk/>
            <pc:sldMk cId="2068678738" sldId="263"/>
            <ac:picMk id="6" creationId="{76481AF6-4651-51E3-999C-7ACD3A2AD824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07:25:26.695" v="14"/>
          <ac:picMkLst>
            <pc:docMk/>
            <pc:sldMk cId="2068678738" sldId="263"/>
            <ac:picMk id="6" creationId="{ACF9E54B-F869-CA8B-61A8-BEFF4CB197FA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08:22:02.891" v="80"/>
          <ac:picMkLst>
            <pc:docMk/>
            <pc:sldMk cId="2068678738" sldId="263"/>
            <ac:picMk id="7" creationId="{B39261D5-BACE-6301-FD64-FB58F83990C2}"/>
          </ac:picMkLst>
        </pc:picChg>
      </pc:sldChg>
      <pc:sldChg chg="addSp delSp modSp">
        <pc:chgData name="Abhishek Pandey" userId="S::abhishekp@telestoenergy.com::26f98e76-153d-46e8-8d4d-bdb15622cece" providerId="AD" clId="Web-{397242D5-E8C5-DBA5-5743-61FDB26C116A}" dt="2024-07-30T11:26:15.098" v="120" actId="14100"/>
        <pc:sldMkLst>
          <pc:docMk/>
          <pc:sldMk cId="2940283000" sldId="264"/>
        </pc:sldMkLst>
        <pc:spChg chg="mod">
          <ac:chgData name="Abhishek Pandey" userId="S::abhishekp@telestoenergy.com::26f98e76-153d-46e8-8d4d-bdb15622cece" providerId="AD" clId="Web-{397242D5-E8C5-DBA5-5743-61FDB26C116A}" dt="2024-07-30T07:28:02.607" v="35" actId="1076"/>
          <ac:spMkLst>
            <pc:docMk/>
            <pc:sldMk cId="2940283000" sldId="264"/>
            <ac:spMk id="4" creationId="{9E1C4741-209B-B801-1E13-0E8D3E7CD94D}"/>
          </ac:spMkLst>
        </pc:spChg>
        <pc:spChg chg="mod">
          <ac:chgData name="Abhishek Pandey" userId="S::abhishekp@telestoenergy.com::26f98e76-153d-46e8-8d4d-bdb15622cece" providerId="AD" clId="Web-{397242D5-E8C5-DBA5-5743-61FDB26C116A}" dt="2024-07-30T07:28:06.592" v="36" actId="1076"/>
          <ac:spMkLst>
            <pc:docMk/>
            <pc:sldMk cId="2940283000" sldId="264"/>
            <ac:spMk id="5" creationId="{91826D19-CF06-5066-56EE-155597998D81}"/>
          </ac:spMkLst>
        </pc:spChg>
        <pc:picChg chg="del">
          <ac:chgData name="Abhishek Pandey" userId="S::abhishekp@telestoenergy.com::26f98e76-153d-46e8-8d4d-bdb15622cece" providerId="AD" clId="Web-{397242D5-E8C5-DBA5-5743-61FDB26C116A}" dt="2024-07-30T07:23:50.222" v="3"/>
          <ac:picMkLst>
            <pc:docMk/>
            <pc:sldMk cId="2940283000" sldId="264"/>
            <ac:picMk id="2" creationId="{01E5BB3B-E458-4312-66BF-3968E0859D5E}"/>
          </ac:picMkLst>
        </pc:picChg>
        <pc:picChg chg="add mod">
          <ac:chgData name="Abhishek Pandey" userId="S::abhishekp@telestoenergy.com::26f98e76-153d-46e8-8d4d-bdb15622cece" providerId="AD" clId="Web-{397242D5-E8C5-DBA5-5743-61FDB26C116A}" dt="2024-07-30T11:26:15.098" v="120" actId="14100"/>
          <ac:picMkLst>
            <pc:docMk/>
            <pc:sldMk cId="2940283000" sldId="264"/>
            <ac:picMk id="2" creationId="{A43B3FF5-8812-0166-525A-9A4F95B47B72}"/>
          </ac:picMkLst>
        </pc:picChg>
        <pc:picChg chg="del">
          <ac:chgData name="Abhishek Pandey" userId="S::abhishekp@telestoenergy.com::26f98e76-153d-46e8-8d4d-bdb15622cece" providerId="AD" clId="Web-{397242D5-E8C5-DBA5-5743-61FDB26C116A}" dt="2024-07-30T11:21:26.894" v="107"/>
          <ac:picMkLst>
            <pc:docMk/>
            <pc:sldMk cId="2940283000" sldId="264"/>
            <ac:picMk id="3" creationId="{69BD40F1-D82E-4ADE-A5FA-FD3CA1012D4F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07:25:31.492" v="16"/>
          <ac:picMkLst>
            <pc:docMk/>
            <pc:sldMk cId="2940283000" sldId="264"/>
            <ac:picMk id="6" creationId="{406303ED-7EA6-D10B-5370-299DE3A7CB46}"/>
          </ac:picMkLst>
        </pc:picChg>
        <pc:picChg chg="add mod">
          <ac:chgData name="Abhishek Pandey" userId="S::abhishekp@telestoenergy.com::26f98e76-153d-46e8-8d4d-bdb15622cece" providerId="AD" clId="Web-{397242D5-E8C5-DBA5-5743-61FDB26C116A}" dt="2024-07-30T07:28:16.014" v="37" actId="14100"/>
          <ac:picMkLst>
            <pc:docMk/>
            <pc:sldMk cId="2940283000" sldId="264"/>
            <ac:picMk id="7" creationId="{4294FDF9-231D-B0ED-26CE-DEFD1C91D568}"/>
          </ac:picMkLst>
        </pc:picChg>
      </pc:sldChg>
      <pc:sldChg chg="addSp delSp modSp">
        <pc:chgData name="Abhishek Pandey" userId="S::abhishekp@telestoenergy.com::26f98e76-153d-46e8-8d4d-bdb15622cece" providerId="AD" clId="Web-{397242D5-E8C5-DBA5-5743-61FDB26C116A}" dt="2024-07-30T11:26:29.395" v="122" actId="14100"/>
        <pc:sldMkLst>
          <pc:docMk/>
          <pc:sldMk cId="2557685826" sldId="265"/>
        </pc:sldMkLst>
        <pc:spChg chg="mod">
          <ac:chgData name="Abhishek Pandey" userId="S::abhishekp@telestoenergy.com::26f98e76-153d-46e8-8d4d-bdb15622cece" providerId="AD" clId="Web-{397242D5-E8C5-DBA5-5743-61FDB26C116A}" dt="2024-07-30T07:29:34.517" v="44" actId="1076"/>
          <ac:spMkLst>
            <pc:docMk/>
            <pc:sldMk cId="2557685826" sldId="265"/>
            <ac:spMk id="4" creationId="{9F70D52D-4CEA-5FD7-79D7-D934BEDD8F73}"/>
          </ac:spMkLst>
        </pc:spChg>
        <pc:spChg chg="mod">
          <ac:chgData name="Abhishek Pandey" userId="S::abhishekp@telestoenergy.com::26f98e76-153d-46e8-8d4d-bdb15622cece" providerId="AD" clId="Web-{397242D5-E8C5-DBA5-5743-61FDB26C116A}" dt="2024-07-30T07:29:37.970" v="45" actId="1076"/>
          <ac:spMkLst>
            <pc:docMk/>
            <pc:sldMk cId="2557685826" sldId="265"/>
            <ac:spMk id="5" creationId="{A370BF43-A171-C4C9-D2B2-6A4130BF8E7E}"/>
          </ac:spMkLst>
        </pc:spChg>
        <pc:picChg chg="del mod">
          <ac:chgData name="Abhishek Pandey" userId="S::abhishekp@telestoenergy.com::26f98e76-153d-46e8-8d4d-bdb15622cece" providerId="AD" clId="Web-{397242D5-E8C5-DBA5-5743-61FDB26C116A}" dt="2024-07-30T11:21:39.925" v="110"/>
          <ac:picMkLst>
            <pc:docMk/>
            <pc:sldMk cId="2557685826" sldId="265"/>
            <ac:picMk id="2" creationId="{BA997637-E480-74BE-3DE7-7E34F7A60920}"/>
          </ac:picMkLst>
        </pc:picChg>
        <pc:picChg chg="del">
          <ac:chgData name="Abhishek Pandey" userId="S::abhishekp@telestoenergy.com::26f98e76-153d-46e8-8d4d-bdb15622cece" providerId="AD" clId="Web-{397242D5-E8C5-DBA5-5743-61FDB26C116A}" dt="2024-07-30T07:23:59.113" v="5"/>
          <ac:picMkLst>
            <pc:docMk/>
            <pc:sldMk cId="2557685826" sldId="265"/>
            <ac:picMk id="3" creationId="{3492EB71-1FA7-727A-B0A7-C7DACD502A0D}"/>
          </ac:picMkLst>
        </pc:picChg>
        <pc:picChg chg="add mod">
          <ac:chgData name="Abhishek Pandey" userId="S::abhishekp@telestoenergy.com::26f98e76-153d-46e8-8d4d-bdb15622cece" providerId="AD" clId="Web-{397242D5-E8C5-DBA5-5743-61FDB26C116A}" dt="2024-07-30T10:49:14.123" v="98" actId="14100"/>
          <ac:picMkLst>
            <pc:docMk/>
            <pc:sldMk cId="2557685826" sldId="265"/>
            <ac:picMk id="3" creationId="{9161974F-423D-E09B-8BB7-098C1152013C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07:25:39.617" v="18"/>
          <ac:picMkLst>
            <pc:docMk/>
            <pc:sldMk cId="2557685826" sldId="265"/>
            <ac:picMk id="6" creationId="{477F66C3-096A-D740-7DB8-9639B2E74F0F}"/>
          </ac:picMkLst>
        </pc:picChg>
        <pc:picChg chg="add mod">
          <ac:chgData name="Abhishek Pandey" userId="S::abhishekp@telestoenergy.com::26f98e76-153d-46e8-8d4d-bdb15622cece" providerId="AD" clId="Web-{397242D5-E8C5-DBA5-5743-61FDB26C116A}" dt="2024-07-30T11:26:29.395" v="122" actId="14100"/>
          <ac:picMkLst>
            <pc:docMk/>
            <pc:sldMk cId="2557685826" sldId="265"/>
            <ac:picMk id="6" creationId="{CFE6A24E-CD37-4FCB-0011-AEF5D4AD92A8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10:48:32.388" v="91"/>
          <ac:picMkLst>
            <pc:docMk/>
            <pc:sldMk cId="2557685826" sldId="265"/>
            <ac:picMk id="7" creationId="{85160F73-7D07-A19C-C131-69CF0E9B6347}"/>
          </ac:picMkLst>
        </pc:picChg>
      </pc:sldChg>
      <pc:sldChg chg="addSp delSp modSp">
        <pc:chgData name="Abhishek Pandey" userId="S::abhishekp@telestoenergy.com::26f98e76-153d-46e8-8d4d-bdb15622cece" providerId="AD" clId="Web-{397242D5-E8C5-DBA5-5743-61FDB26C116A}" dt="2024-07-30T11:26:43.629" v="123" actId="14100"/>
        <pc:sldMkLst>
          <pc:docMk/>
          <pc:sldMk cId="3516762139" sldId="266"/>
        </pc:sldMkLst>
        <pc:spChg chg="mod">
          <ac:chgData name="Abhishek Pandey" userId="S::abhishekp@telestoenergy.com::26f98e76-153d-46e8-8d4d-bdb15622cece" providerId="AD" clId="Web-{397242D5-E8C5-DBA5-5743-61FDB26C116A}" dt="2024-07-30T07:30:38.317" v="49" actId="1076"/>
          <ac:spMkLst>
            <pc:docMk/>
            <pc:sldMk cId="3516762139" sldId="266"/>
            <ac:spMk id="4" creationId="{2CC9A958-02B8-9038-4ADF-88D3C6BFA243}"/>
          </ac:spMkLst>
        </pc:spChg>
        <pc:spChg chg="mod">
          <ac:chgData name="Abhishek Pandey" userId="S::abhishekp@telestoenergy.com::26f98e76-153d-46e8-8d4d-bdb15622cece" providerId="AD" clId="Web-{397242D5-E8C5-DBA5-5743-61FDB26C116A}" dt="2024-07-30T07:30:42.426" v="50" actId="1076"/>
          <ac:spMkLst>
            <pc:docMk/>
            <pc:sldMk cId="3516762139" sldId="266"/>
            <ac:spMk id="5" creationId="{CFCADFA3-7210-5E57-884F-183A7A9104F3}"/>
          </ac:spMkLst>
        </pc:spChg>
        <pc:picChg chg="add mod">
          <ac:chgData name="Abhishek Pandey" userId="S::abhishekp@telestoenergy.com::26f98e76-153d-46e8-8d4d-bdb15622cece" providerId="AD" clId="Web-{397242D5-E8C5-DBA5-5743-61FDB26C116A}" dt="2024-07-30T11:26:43.629" v="123" actId="14100"/>
          <ac:picMkLst>
            <pc:docMk/>
            <pc:sldMk cId="3516762139" sldId="266"/>
            <ac:picMk id="2" creationId="{003C4AA3-F98D-48CB-AB81-38BC4D2EDB85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10:48:43.263" v="93"/>
          <ac:picMkLst>
            <pc:docMk/>
            <pc:sldMk cId="3516762139" sldId="266"/>
            <ac:picMk id="2" creationId="{2F969A7D-0691-0C8D-51C6-F6F99A4A6078}"/>
          </ac:picMkLst>
        </pc:picChg>
        <pc:picChg chg="del">
          <ac:chgData name="Abhishek Pandey" userId="S::abhishekp@telestoenergy.com::26f98e76-153d-46e8-8d4d-bdb15622cece" providerId="AD" clId="Web-{397242D5-E8C5-DBA5-5743-61FDB26C116A}" dt="2024-07-30T07:24:07.817" v="7"/>
          <ac:picMkLst>
            <pc:docMk/>
            <pc:sldMk cId="3516762139" sldId="266"/>
            <ac:picMk id="2" creationId="{FD9B01DC-4AA7-85A0-2632-A7ACEF69E577}"/>
          </ac:picMkLst>
        </pc:picChg>
        <pc:picChg chg="del">
          <ac:chgData name="Abhishek Pandey" userId="S::abhishekp@telestoenergy.com::26f98e76-153d-46e8-8d4d-bdb15622cece" providerId="AD" clId="Web-{397242D5-E8C5-DBA5-5743-61FDB26C116A}" dt="2024-07-30T11:22:05.769" v="113"/>
          <ac:picMkLst>
            <pc:docMk/>
            <pc:sldMk cId="3516762139" sldId="266"/>
            <ac:picMk id="3" creationId="{77146387-4BC2-68A2-DFD3-6948B2F273E9}"/>
          </ac:picMkLst>
        </pc:picChg>
        <pc:picChg chg="add mod">
          <ac:chgData name="Abhishek Pandey" userId="S::abhishekp@telestoenergy.com::26f98e76-153d-46e8-8d4d-bdb15622cece" providerId="AD" clId="Web-{397242D5-E8C5-DBA5-5743-61FDB26C116A}" dt="2024-07-30T10:49:37.436" v="100" actId="14100"/>
          <ac:picMkLst>
            <pc:docMk/>
            <pc:sldMk cId="3516762139" sldId="266"/>
            <ac:picMk id="6" creationId="{2FCEE267-0E00-DF12-E1F0-2FAE79361538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07:26:05.009" v="21"/>
          <ac:picMkLst>
            <pc:docMk/>
            <pc:sldMk cId="3516762139" sldId="266"/>
            <ac:picMk id="6" creationId="{36A557FF-6F5D-3630-C006-60486DF3938D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08:22:15.282" v="81"/>
          <ac:picMkLst>
            <pc:docMk/>
            <pc:sldMk cId="3516762139" sldId="266"/>
            <ac:picMk id="7" creationId="{1AB3C94C-344A-440D-B987-2F1F47C03A38}"/>
          </ac:picMkLst>
        </pc:picChg>
      </pc:sldChg>
      <pc:sldChg chg="addSp delSp modSp">
        <pc:chgData name="Abhishek Pandey" userId="S::abhishekp@telestoenergy.com::26f98e76-153d-46e8-8d4d-bdb15622cece" providerId="AD" clId="Web-{397242D5-E8C5-DBA5-5743-61FDB26C116A}" dt="2024-07-30T11:26:53.926" v="125" actId="14100"/>
        <pc:sldMkLst>
          <pc:docMk/>
          <pc:sldMk cId="2220859144" sldId="267"/>
        </pc:sldMkLst>
        <pc:spChg chg="mod">
          <ac:chgData name="Abhishek Pandey" userId="S::abhishekp@telestoenergy.com::26f98e76-153d-46e8-8d4d-bdb15622cece" providerId="AD" clId="Web-{397242D5-E8C5-DBA5-5743-61FDB26C116A}" dt="2024-07-30T07:39:44.291" v="73" actId="1076"/>
          <ac:spMkLst>
            <pc:docMk/>
            <pc:sldMk cId="2220859144" sldId="267"/>
            <ac:spMk id="4" creationId="{08F1D956-2B5E-7829-7E5A-3DBA06269FC6}"/>
          </ac:spMkLst>
        </pc:spChg>
        <pc:spChg chg="mod">
          <ac:chgData name="Abhishek Pandey" userId="S::abhishekp@telestoenergy.com::26f98e76-153d-46e8-8d4d-bdb15622cece" providerId="AD" clId="Web-{397242D5-E8C5-DBA5-5743-61FDB26C116A}" dt="2024-07-30T07:39:38.760" v="71" actId="1076"/>
          <ac:spMkLst>
            <pc:docMk/>
            <pc:sldMk cId="2220859144" sldId="267"/>
            <ac:spMk id="5" creationId="{F0CEDD4C-E022-449C-F099-2952765FD5CD}"/>
          </ac:spMkLst>
        </pc:spChg>
        <pc:picChg chg="add mod">
          <ac:chgData name="Abhishek Pandey" userId="S::abhishekp@telestoenergy.com::26f98e76-153d-46e8-8d4d-bdb15622cece" providerId="AD" clId="Web-{397242D5-E8C5-DBA5-5743-61FDB26C116A}" dt="2024-07-30T11:26:53.926" v="125" actId="14100"/>
          <ac:picMkLst>
            <pc:docMk/>
            <pc:sldMk cId="2220859144" sldId="267"/>
            <ac:picMk id="2" creationId="{A6A8E059-C3CE-2AB4-55F9-153336C9842D}"/>
          </ac:picMkLst>
        </pc:picChg>
        <pc:picChg chg="del">
          <ac:chgData name="Abhishek Pandey" userId="S::abhishekp@telestoenergy.com::26f98e76-153d-46e8-8d4d-bdb15622cece" providerId="AD" clId="Web-{397242D5-E8C5-DBA5-5743-61FDB26C116A}" dt="2024-07-30T07:24:17.411" v="10"/>
          <ac:picMkLst>
            <pc:docMk/>
            <pc:sldMk cId="2220859144" sldId="267"/>
            <ac:picMk id="2" creationId="{F238437E-B993-862B-B208-A7D9FCA5B18E}"/>
          </ac:picMkLst>
        </pc:picChg>
        <pc:picChg chg="del mod">
          <ac:chgData name="Abhishek Pandey" userId="S::abhishekp@telestoenergy.com::26f98e76-153d-46e8-8d4d-bdb15622cece" providerId="AD" clId="Web-{397242D5-E8C5-DBA5-5743-61FDB26C116A}" dt="2024-07-30T11:25:40.332" v="116"/>
          <ac:picMkLst>
            <pc:docMk/>
            <pc:sldMk cId="2220859144" sldId="267"/>
            <ac:picMk id="3" creationId="{412680D2-7197-0424-7772-B20F6A20D23A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07:26:16.103" v="23"/>
          <ac:picMkLst>
            <pc:docMk/>
            <pc:sldMk cId="2220859144" sldId="267"/>
            <ac:picMk id="6" creationId="{A9868C26-A9CE-E333-0ACE-E9DEACF7A34D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07:34:12.794" v="69" actId="14100"/>
          <ac:picMkLst>
            <pc:docMk/>
            <pc:sldMk cId="2220859144" sldId="267"/>
            <ac:picMk id="7" creationId="{FBF1F662-E38E-A6B6-8CCB-A24FCDD1AD8F}"/>
          </ac:picMkLst>
        </pc:picChg>
        <pc:picChg chg="add del mod">
          <ac:chgData name="Abhishek Pandey" userId="S::abhishekp@telestoenergy.com::26f98e76-153d-46e8-8d4d-bdb15622cece" providerId="AD" clId="Web-{397242D5-E8C5-DBA5-5743-61FDB26C116A}" dt="2024-07-30T07:33:23.370" v="63"/>
          <ac:picMkLst>
            <pc:docMk/>
            <pc:sldMk cId="2220859144" sldId="267"/>
            <ac:picMk id="8" creationId="{9D81301B-F6A7-2F35-955C-A68AC1AC35D6}"/>
          </ac:picMkLst>
        </pc:picChg>
      </pc:sldChg>
      <pc:sldChg chg="addSp delSp modSp">
        <pc:chgData name="Abhishek Pandey" userId="S::abhishekp@telestoenergy.com::26f98e76-153d-46e8-8d4d-bdb15622cece" providerId="AD" clId="Web-{397242D5-E8C5-DBA5-5743-61FDB26C116A}" dt="2024-07-30T11:27:25.723" v="130" actId="14100"/>
        <pc:sldMkLst>
          <pc:docMk/>
          <pc:sldMk cId="2247198302" sldId="270"/>
        </pc:sldMkLst>
        <pc:picChg chg="add mod">
          <ac:chgData name="Abhishek Pandey" userId="S::abhishekp@telestoenergy.com::26f98e76-153d-46e8-8d4d-bdb15622cece" providerId="AD" clId="Web-{397242D5-E8C5-DBA5-5743-61FDB26C116A}" dt="2024-07-30T07:40:42.715" v="78" actId="14100"/>
          <ac:picMkLst>
            <pc:docMk/>
            <pc:sldMk cId="2247198302" sldId="270"/>
            <ac:picMk id="2" creationId="{C8DD6D12-DE9A-D6C4-3013-33C76FC70B4E}"/>
          </ac:picMkLst>
        </pc:picChg>
        <pc:picChg chg="add mod">
          <ac:chgData name="Abhishek Pandey" userId="S::abhishekp@telestoenergy.com::26f98e76-153d-46e8-8d4d-bdb15622cece" providerId="AD" clId="Web-{397242D5-E8C5-DBA5-5743-61FDB26C116A}" dt="2024-07-30T11:27:25.723" v="130" actId="14100"/>
          <ac:picMkLst>
            <pc:docMk/>
            <pc:sldMk cId="2247198302" sldId="270"/>
            <ac:picMk id="3" creationId="{D392AE57-F81C-A2EC-0160-1B2B6F65AF15}"/>
          </ac:picMkLst>
        </pc:picChg>
        <pc:picChg chg="del">
          <ac:chgData name="Abhishek Pandey" userId="S::abhishekp@telestoenergy.com::26f98e76-153d-46e8-8d4d-bdb15622cece" providerId="AD" clId="Web-{397242D5-E8C5-DBA5-5743-61FDB26C116A}" dt="2024-07-30T11:27:05.489" v="126"/>
          <ac:picMkLst>
            <pc:docMk/>
            <pc:sldMk cId="2247198302" sldId="270"/>
            <ac:picMk id="6" creationId="{1CABAD75-244D-B43B-38EE-9495AE5BCB06}"/>
          </ac:picMkLst>
        </pc:picChg>
        <pc:picChg chg="del">
          <ac:chgData name="Abhishek Pandey" userId="S::abhishekp@telestoenergy.com::26f98e76-153d-46e8-8d4d-bdb15622cece" providerId="AD" clId="Web-{397242D5-E8C5-DBA5-5743-61FDB26C116A}" dt="2024-07-30T07:40:03.839" v="74"/>
          <ac:picMkLst>
            <pc:docMk/>
            <pc:sldMk cId="2247198302" sldId="270"/>
            <ac:picMk id="1026" creationId="{3C2AD4A3-A643-E824-FE99-75310E339F5D}"/>
          </ac:picMkLst>
        </pc:picChg>
      </pc:sldChg>
    </pc:docChg>
  </pc:docChgLst>
  <pc:docChgLst>
    <pc:chgData name="Abhishek Pandey" userId="S::abhishekp@telestoenergy.com::26f98e76-153d-46e8-8d4d-bdb15622cece" providerId="AD" clId="Web-{7704EB82-EA5B-941B-A80B-150F5E54CBA5}"/>
    <pc:docChg chg="modSld">
      <pc:chgData name="Abhishek Pandey" userId="S::abhishekp@telestoenergy.com::26f98e76-153d-46e8-8d4d-bdb15622cece" providerId="AD" clId="Web-{7704EB82-EA5B-941B-A80B-150F5E54CBA5}" dt="2024-07-29T04:18:37.504" v="50" actId="1076"/>
      <pc:docMkLst>
        <pc:docMk/>
      </pc:docMkLst>
      <pc:sldChg chg="addSp delSp modSp">
        <pc:chgData name="Abhishek Pandey" userId="S::abhishekp@telestoenergy.com::26f98e76-153d-46e8-8d4d-bdb15622cece" providerId="AD" clId="Web-{7704EB82-EA5B-941B-A80B-150F5E54CBA5}" dt="2024-07-29T04:16:16.563" v="14" actId="14100"/>
        <pc:sldMkLst>
          <pc:docMk/>
          <pc:sldMk cId="1418016631" sldId="262"/>
        </pc:sldMkLst>
        <pc:picChg chg="add mod">
          <ac:chgData name="Abhishek Pandey" userId="S::abhishekp@telestoenergy.com::26f98e76-153d-46e8-8d4d-bdb15622cece" providerId="AD" clId="Web-{7704EB82-EA5B-941B-A80B-150F5E54CBA5}" dt="2024-07-29T04:16:16.563" v="14" actId="14100"/>
          <ac:picMkLst>
            <pc:docMk/>
            <pc:sldMk cId="1418016631" sldId="262"/>
            <ac:picMk id="4" creationId="{4755245D-3ABE-AA07-3A14-411A6FFFBBE9}"/>
          </ac:picMkLst>
        </pc:picChg>
        <pc:picChg chg="del">
          <ac:chgData name="Abhishek Pandey" userId="S::abhishekp@telestoenergy.com::26f98e76-153d-46e8-8d4d-bdb15622cece" providerId="AD" clId="Web-{7704EB82-EA5B-941B-A80B-150F5E54CBA5}" dt="2024-07-29T04:15:27.780" v="0"/>
          <ac:picMkLst>
            <pc:docMk/>
            <pc:sldMk cId="1418016631" sldId="262"/>
            <ac:picMk id="1026" creationId="{19D003F3-8ABA-EB50-C766-B00ACA92B96F}"/>
          </ac:picMkLst>
        </pc:picChg>
      </pc:sldChg>
      <pc:sldChg chg="addSp delSp modSp mod modClrScheme chgLayout">
        <pc:chgData name="Abhishek Pandey" userId="S::abhishekp@telestoenergy.com::26f98e76-153d-46e8-8d4d-bdb15622cece" providerId="AD" clId="Web-{7704EB82-EA5B-941B-A80B-150F5E54CBA5}" dt="2024-07-29T04:18:37.504" v="50" actId="1076"/>
        <pc:sldMkLst>
          <pc:docMk/>
          <pc:sldMk cId="2940283000" sldId="264"/>
        </pc:sldMkLst>
        <pc:spChg chg="mod ord">
          <ac:chgData name="Abhishek Pandey" userId="S::abhishekp@telestoenergy.com::26f98e76-153d-46e8-8d4d-bdb15622cece" providerId="AD" clId="Web-{7704EB82-EA5B-941B-A80B-150F5E54CBA5}" dt="2024-07-29T04:16:52.408" v="22"/>
          <ac:spMkLst>
            <pc:docMk/>
            <pc:sldMk cId="2940283000" sldId="264"/>
            <ac:spMk id="3081" creationId="{0B8D1BB8-CDB5-29DE-8CE0-9BAAF8988CC3}"/>
          </ac:spMkLst>
        </pc:spChg>
        <pc:picChg chg="del">
          <ac:chgData name="Abhishek Pandey" userId="S::abhishekp@telestoenergy.com::26f98e76-153d-46e8-8d4d-bdb15622cece" providerId="AD" clId="Web-{7704EB82-EA5B-941B-A80B-150F5E54CBA5}" dt="2024-07-29T04:16:41.626" v="15"/>
          <ac:picMkLst>
            <pc:docMk/>
            <pc:sldMk cId="2940283000" sldId="264"/>
            <ac:picMk id="2" creationId="{6CDBC449-291C-6099-7D88-DE519EF3A9F0}"/>
          </ac:picMkLst>
        </pc:picChg>
        <pc:picChg chg="add mod">
          <ac:chgData name="Abhishek Pandey" userId="S::abhishekp@telestoenergy.com::26f98e76-153d-46e8-8d4d-bdb15622cece" providerId="AD" clId="Web-{7704EB82-EA5B-941B-A80B-150F5E54CBA5}" dt="2024-07-29T04:18:37.504" v="50" actId="1076"/>
          <ac:picMkLst>
            <pc:docMk/>
            <pc:sldMk cId="2940283000" sldId="264"/>
            <ac:picMk id="3" creationId="{69BD40F1-D82E-4ADE-A5FA-FD3CA1012D4F}"/>
          </ac:picMkLst>
        </pc:picChg>
      </pc:sldChg>
      <pc:sldChg chg="addSp delSp modSp">
        <pc:chgData name="Abhishek Pandey" userId="S::abhishekp@telestoenergy.com::26f98e76-153d-46e8-8d4d-bdb15622cece" providerId="AD" clId="Web-{7704EB82-EA5B-941B-A80B-150F5E54CBA5}" dt="2024-07-29T04:18:24.410" v="46" actId="14100"/>
        <pc:sldMkLst>
          <pc:docMk/>
          <pc:sldMk cId="2557685826" sldId="265"/>
        </pc:sldMkLst>
        <pc:picChg chg="add mod">
          <ac:chgData name="Abhishek Pandey" userId="S::abhishekp@telestoenergy.com::26f98e76-153d-46e8-8d4d-bdb15622cece" providerId="AD" clId="Web-{7704EB82-EA5B-941B-A80B-150F5E54CBA5}" dt="2024-07-29T04:18:24.410" v="46" actId="14100"/>
          <ac:picMkLst>
            <pc:docMk/>
            <pc:sldMk cId="2557685826" sldId="265"/>
            <ac:picMk id="2" creationId="{BA997637-E480-74BE-3DE7-7E34F7A60920}"/>
          </ac:picMkLst>
        </pc:picChg>
        <pc:picChg chg="del">
          <ac:chgData name="Abhishek Pandey" userId="S::abhishekp@telestoenergy.com::26f98e76-153d-46e8-8d4d-bdb15622cece" providerId="AD" clId="Web-{7704EB82-EA5B-941B-A80B-150F5E54CBA5}" dt="2024-07-29T04:17:02.111" v="24"/>
          <ac:picMkLst>
            <pc:docMk/>
            <pc:sldMk cId="2557685826" sldId="265"/>
            <ac:picMk id="3" creationId="{A6DF3D87-9D7C-0E96-B759-C871F2EE09FA}"/>
          </ac:picMkLst>
        </pc:picChg>
      </pc:sldChg>
      <pc:sldChg chg="addSp delSp modSp">
        <pc:chgData name="Abhishek Pandey" userId="S::abhishekp@telestoenergy.com::26f98e76-153d-46e8-8d4d-bdb15622cece" providerId="AD" clId="Web-{7704EB82-EA5B-941B-A80B-150F5E54CBA5}" dt="2024-07-29T04:18:04.613" v="41" actId="14100"/>
        <pc:sldMkLst>
          <pc:docMk/>
          <pc:sldMk cId="3516762139" sldId="266"/>
        </pc:sldMkLst>
        <pc:picChg chg="del">
          <ac:chgData name="Abhishek Pandey" userId="S::abhishekp@telestoenergy.com::26f98e76-153d-46e8-8d4d-bdb15622cece" providerId="AD" clId="Web-{7704EB82-EA5B-941B-A80B-150F5E54CBA5}" dt="2024-07-29T04:17:09.205" v="25"/>
          <ac:picMkLst>
            <pc:docMk/>
            <pc:sldMk cId="3516762139" sldId="266"/>
            <ac:picMk id="2" creationId="{F18093D7-C294-697C-DFD4-611E9DA013B8}"/>
          </ac:picMkLst>
        </pc:picChg>
        <pc:picChg chg="add mod">
          <ac:chgData name="Abhishek Pandey" userId="S::abhishekp@telestoenergy.com::26f98e76-153d-46e8-8d4d-bdb15622cece" providerId="AD" clId="Web-{7704EB82-EA5B-941B-A80B-150F5E54CBA5}" dt="2024-07-29T04:18:04.613" v="41" actId="14100"/>
          <ac:picMkLst>
            <pc:docMk/>
            <pc:sldMk cId="3516762139" sldId="266"/>
            <ac:picMk id="3" creationId="{77146387-4BC2-68A2-DFD3-6948B2F273E9}"/>
          </ac:picMkLst>
        </pc:picChg>
      </pc:sldChg>
      <pc:sldChg chg="addSp delSp modSp">
        <pc:chgData name="Abhishek Pandey" userId="S::abhishekp@telestoenergy.com::26f98e76-153d-46e8-8d4d-bdb15622cece" providerId="AD" clId="Web-{7704EB82-EA5B-941B-A80B-150F5E54CBA5}" dt="2024-07-29T04:17:42.128" v="34" actId="14100"/>
        <pc:sldMkLst>
          <pc:docMk/>
          <pc:sldMk cId="2220859144" sldId="267"/>
        </pc:sldMkLst>
        <pc:picChg chg="del">
          <ac:chgData name="Abhishek Pandey" userId="S::abhishekp@telestoenergy.com::26f98e76-153d-46e8-8d4d-bdb15622cece" providerId="AD" clId="Web-{7704EB82-EA5B-941B-A80B-150F5E54CBA5}" dt="2024-07-29T04:17:17.189" v="27"/>
          <ac:picMkLst>
            <pc:docMk/>
            <pc:sldMk cId="2220859144" sldId="267"/>
            <ac:picMk id="2" creationId="{EF835659-FC60-619D-3737-B74317185D33}"/>
          </ac:picMkLst>
        </pc:picChg>
        <pc:picChg chg="add mod">
          <ac:chgData name="Abhishek Pandey" userId="S::abhishekp@telestoenergy.com::26f98e76-153d-46e8-8d4d-bdb15622cece" providerId="AD" clId="Web-{7704EB82-EA5B-941B-A80B-150F5E54CBA5}" dt="2024-07-29T04:17:42.128" v="34" actId="14100"/>
          <ac:picMkLst>
            <pc:docMk/>
            <pc:sldMk cId="2220859144" sldId="267"/>
            <ac:picMk id="3" creationId="{412680D2-7197-0424-7772-B20F6A20D23A}"/>
          </ac:picMkLst>
        </pc:picChg>
      </pc:sldChg>
    </pc:docChg>
  </pc:docChgLst>
  <pc:docChgLst>
    <pc:chgData name="Abhishek Pandey" userId="S::abhishekp@telestoenergy.com::26f98e76-153d-46e8-8d4d-bdb15622cece" providerId="AD" clId="Web-{479DAD03-6823-DFF5-B24A-D79BEF92BE3F}"/>
    <pc:docChg chg="modSld">
      <pc:chgData name="Abhishek Pandey" userId="S::abhishekp@telestoenergy.com::26f98e76-153d-46e8-8d4d-bdb15622cece" providerId="AD" clId="Web-{479DAD03-6823-DFF5-B24A-D79BEF92BE3F}" dt="2024-07-29T05:20:15.788" v="45" actId="14100"/>
      <pc:docMkLst>
        <pc:docMk/>
      </pc:docMkLst>
      <pc:sldChg chg="addSp delSp modSp">
        <pc:chgData name="Abhishek Pandey" userId="S::abhishekp@telestoenergy.com::26f98e76-153d-46e8-8d4d-bdb15622cece" providerId="AD" clId="Web-{479DAD03-6823-DFF5-B24A-D79BEF92BE3F}" dt="2024-07-29T04:35:03.060" v="25" actId="1076"/>
        <pc:sldMkLst>
          <pc:docMk/>
          <pc:sldMk cId="1418016631" sldId="262"/>
        </pc:sldMkLst>
        <pc:spChg chg="mod">
          <ac:chgData name="Abhishek Pandey" userId="S::abhishekp@telestoenergy.com::26f98e76-153d-46e8-8d4d-bdb15622cece" providerId="AD" clId="Web-{479DAD03-6823-DFF5-B24A-D79BEF92BE3F}" dt="2024-07-29T04:35:03.060" v="25" actId="1076"/>
          <ac:spMkLst>
            <pc:docMk/>
            <pc:sldMk cId="1418016631" sldId="262"/>
            <ac:spMk id="3" creationId="{B81217E8-FC34-8136-4012-8174E5636F5B}"/>
          </ac:spMkLst>
        </pc:spChg>
        <pc:picChg chg="del mod">
          <ac:chgData name="Abhishek Pandey" userId="S::abhishekp@telestoenergy.com::26f98e76-153d-46e8-8d4d-bdb15622cece" providerId="AD" clId="Web-{479DAD03-6823-DFF5-B24A-D79BEF92BE3F}" dt="2024-07-29T04:32:54.699" v="11"/>
          <ac:picMkLst>
            <pc:docMk/>
            <pc:sldMk cId="1418016631" sldId="262"/>
            <ac:picMk id="4" creationId="{4755245D-3ABE-AA07-3A14-411A6FFFBBE9}"/>
          </ac:picMkLst>
        </pc:picChg>
        <pc:picChg chg="add mod">
          <ac:chgData name="Abhishek Pandey" userId="S::abhishekp@telestoenergy.com::26f98e76-153d-46e8-8d4d-bdb15622cece" providerId="AD" clId="Web-{479DAD03-6823-DFF5-B24A-D79BEF92BE3F}" dt="2024-07-29T04:34:55.950" v="24" actId="1076"/>
          <ac:picMkLst>
            <pc:docMk/>
            <pc:sldMk cId="1418016631" sldId="262"/>
            <ac:picMk id="6" creationId="{1CABAD75-244D-B43B-38EE-9495AE5BCB06}"/>
          </ac:picMkLst>
        </pc:picChg>
      </pc:sldChg>
      <pc:sldChg chg="addSp delSp modSp mod modClrScheme chgLayout">
        <pc:chgData name="Abhishek Pandey" userId="S::abhishekp@telestoenergy.com::26f98e76-153d-46e8-8d4d-bdb15622cece" providerId="AD" clId="Web-{479DAD03-6823-DFF5-B24A-D79BEF92BE3F}" dt="2024-07-29T05:19:50.162" v="39" actId="14100"/>
        <pc:sldMkLst>
          <pc:docMk/>
          <pc:sldMk cId="2068678738" sldId="263"/>
        </pc:sldMkLst>
        <pc:spChg chg="mod">
          <ac:chgData name="Abhishek Pandey" userId="S::abhishekp@telestoenergy.com::26f98e76-153d-46e8-8d4d-bdb15622cece" providerId="AD" clId="Web-{479DAD03-6823-DFF5-B24A-D79BEF92BE3F}" dt="2024-07-29T05:19:27.614" v="32"/>
          <ac:spMkLst>
            <pc:docMk/>
            <pc:sldMk cId="2068678738" sldId="263"/>
            <ac:spMk id="2057" creationId="{CC78F750-6D5A-6EA0-F788-305E12813915}"/>
          </ac:spMkLst>
        </pc:spChg>
        <pc:picChg chg="add mod">
          <ac:chgData name="Abhishek Pandey" userId="S::abhishekp@telestoenergy.com::26f98e76-153d-46e8-8d4d-bdb15622cece" providerId="AD" clId="Web-{479DAD03-6823-DFF5-B24A-D79BEF92BE3F}" dt="2024-07-29T05:19:47.303" v="38" actId="14100"/>
          <ac:picMkLst>
            <pc:docMk/>
            <pc:sldMk cId="2068678738" sldId="263"/>
            <ac:picMk id="2" creationId="{2815EF08-1804-7499-6B3B-87FABA6F0628}"/>
          </ac:picMkLst>
        </pc:picChg>
        <pc:picChg chg="add del mod">
          <ac:chgData name="Abhishek Pandey" userId="S::abhishekp@telestoenergy.com::26f98e76-153d-46e8-8d4d-bdb15622cece" providerId="AD" clId="Web-{479DAD03-6823-DFF5-B24A-D79BEF92BE3F}" dt="2024-07-29T04:34:14.794" v="13"/>
          <ac:picMkLst>
            <pc:docMk/>
            <pc:sldMk cId="2068678738" sldId="263"/>
            <ac:picMk id="2" creationId="{FA9ED310-8DFF-2B09-E4DF-52B3C3B37D24}"/>
          </ac:picMkLst>
        </pc:picChg>
        <pc:picChg chg="add mod ord">
          <ac:chgData name="Abhishek Pandey" userId="S::abhishekp@telestoenergy.com::26f98e76-153d-46e8-8d4d-bdb15622cece" providerId="AD" clId="Web-{479DAD03-6823-DFF5-B24A-D79BEF92BE3F}" dt="2024-07-29T05:19:50.162" v="39" actId="14100"/>
          <ac:picMkLst>
            <pc:docMk/>
            <pc:sldMk cId="2068678738" sldId="263"/>
            <ac:picMk id="3" creationId="{F5CC9D62-0362-0FA8-4486-011D44CEE6C2}"/>
          </ac:picMkLst>
        </pc:picChg>
        <pc:picChg chg="del">
          <ac:chgData name="Abhishek Pandey" userId="S::abhishekp@telestoenergy.com::26f98e76-153d-46e8-8d4d-bdb15622cece" providerId="AD" clId="Web-{479DAD03-6823-DFF5-B24A-D79BEF92BE3F}" dt="2024-07-29T04:26:49.537" v="0"/>
          <ac:picMkLst>
            <pc:docMk/>
            <pc:sldMk cId="2068678738" sldId="263"/>
            <ac:picMk id="1026" creationId="{CADAD92A-AD0F-8B5E-62BB-DEDD08CFAFC1}"/>
          </ac:picMkLst>
        </pc:picChg>
      </pc:sldChg>
      <pc:sldChg chg="addSp modSp">
        <pc:chgData name="Abhishek Pandey" userId="S::abhishekp@telestoenergy.com::26f98e76-153d-46e8-8d4d-bdb15622cece" providerId="AD" clId="Web-{479DAD03-6823-DFF5-B24A-D79BEF92BE3F}" dt="2024-07-29T05:20:15.788" v="45" actId="14100"/>
        <pc:sldMkLst>
          <pc:docMk/>
          <pc:sldMk cId="2940283000" sldId="264"/>
        </pc:sldMkLst>
        <pc:picChg chg="add mod">
          <ac:chgData name="Abhishek Pandey" userId="S::abhishekp@telestoenergy.com::26f98e76-153d-46e8-8d4d-bdb15622cece" providerId="AD" clId="Web-{479DAD03-6823-DFF5-B24A-D79BEF92BE3F}" dt="2024-07-29T05:20:07.288" v="43" actId="14100"/>
          <ac:picMkLst>
            <pc:docMk/>
            <pc:sldMk cId="2940283000" sldId="264"/>
            <ac:picMk id="2" creationId="{01E5BB3B-E458-4312-66BF-3968E0859D5E}"/>
          </ac:picMkLst>
        </pc:picChg>
        <pc:picChg chg="mod">
          <ac:chgData name="Abhishek Pandey" userId="S::abhishekp@telestoenergy.com::26f98e76-153d-46e8-8d4d-bdb15622cece" providerId="AD" clId="Web-{479DAD03-6823-DFF5-B24A-D79BEF92BE3F}" dt="2024-07-29T05:20:15.788" v="45" actId="14100"/>
          <ac:picMkLst>
            <pc:docMk/>
            <pc:sldMk cId="2940283000" sldId="264"/>
            <ac:picMk id="3" creationId="{69BD40F1-D82E-4ADE-A5FA-FD3CA1012D4F}"/>
          </ac:picMkLst>
        </pc:picChg>
      </pc:sldChg>
      <pc:sldChg chg="addSp modSp">
        <pc:chgData name="Abhishek Pandey" userId="S::abhishekp@telestoenergy.com::26f98e76-153d-46e8-8d4d-bdb15622cece" providerId="AD" clId="Web-{479DAD03-6823-DFF5-B24A-D79BEF92BE3F}" dt="2024-07-29T05:18:59.504" v="28"/>
        <pc:sldMkLst>
          <pc:docMk/>
          <pc:sldMk cId="2557685826" sldId="265"/>
        </pc:sldMkLst>
        <pc:picChg chg="add mod">
          <ac:chgData name="Abhishek Pandey" userId="S::abhishekp@telestoenergy.com::26f98e76-153d-46e8-8d4d-bdb15622cece" providerId="AD" clId="Web-{479DAD03-6823-DFF5-B24A-D79BEF92BE3F}" dt="2024-07-29T05:18:59.504" v="28"/>
          <ac:picMkLst>
            <pc:docMk/>
            <pc:sldMk cId="2557685826" sldId="265"/>
            <ac:picMk id="3" creationId="{3492EB71-1FA7-727A-B0A7-C7DACD502A0D}"/>
          </ac:picMkLst>
        </pc:picChg>
      </pc:sldChg>
      <pc:sldChg chg="addSp modSp">
        <pc:chgData name="Abhishek Pandey" userId="S::abhishekp@telestoenergy.com::26f98e76-153d-46e8-8d4d-bdb15622cece" providerId="AD" clId="Web-{479DAD03-6823-DFF5-B24A-D79BEF92BE3F}" dt="2024-07-29T05:19:04.067" v="29"/>
        <pc:sldMkLst>
          <pc:docMk/>
          <pc:sldMk cId="3516762139" sldId="266"/>
        </pc:sldMkLst>
        <pc:picChg chg="add mod">
          <ac:chgData name="Abhishek Pandey" userId="S::abhishekp@telestoenergy.com::26f98e76-153d-46e8-8d4d-bdb15622cece" providerId="AD" clId="Web-{479DAD03-6823-DFF5-B24A-D79BEF92BE3F}" dt="2024-07-29T05:19:04.067" v="29"/>
          <ac:picMkLst>
            <pc:docMk/>
            <pc:sldMk cId="3516762139" sldId="266"/>
            <ac:picMk id="2" creationId="{FD9B01DC-4AA7-85A0-2632-A7ACEF69E577}"/>
          </ac:picMkLst>
        </pc:picChg>
      </pc:sldChg>
      <pc:sldChg chg="addSp modSp">
        <pc:chgData name="Abhishek Pandey" userId="S::abhishekp@telestoenergy.com::26f98e76-153d-46e8-8d4d-bdb15622cece" providerId="AD" clId="Web-{479DAD03-6823-DFF5-B24A-D79BEF92BE3F}" dt="2024-07-29T05:19:08.333" v="30"/>
        <pc:sldMkLst>
          <pc:docMk/>
          <pc:sldMk cId="2220859144" sldId="267"/>
        </pc:sldMkLst>
        <pc:picChg chg="add mod">
          <ac:chgData name="Abhishek Pandey" userId="S::abhishekp@telestoenergy.com::26f98e76-153d-46e8-8d4d-bdb15622cece" providerId="AD" clId="Web-{479DAD03-6823-DFF5-B24A-D79BEF92BE3F}" dt="2024-07-29T05:19:08.333" v="30"/>
          <ac:picMkLst>
            <pc:docMk/>
            <pc:sldMk cId="2220859144" sldId="267"/>
            <ac:picMk id="2" creationId="{F238437E-B993-862B-B208-A7D9FCA5B18E}"/>
          </ac:picMkLst>
        </pc:picChg>
      </pc:sldChg>
    </pc:docChg>
  </pc:docChgLst>
  <pc:docChgLst>
    <pc:chgData name="Abhishek Pandey" userId="S::abhishekp@telestoenergy.com::26f98e76-153d-46e8-8d4d-bdb15622cece" providerId="AD" clId="Web-{4FC51CFF-D964-38A9-1A16-CDF603FDC419}"/>
    <pc:docChg chg="modSld">
      <pc:chgData name="Abhishek Pandey" userId="S::abhishekp@telestoenergy.com::26f98e76-153d-46e8-8d4d-bdb15622cece" providerId="AD" clId="Web-{4FC51CFF-D964-38A9-1A16-CDF603FDC419}" dt="2024-07-24T07:34:43.809" v="20" actId="20577"/>
      <pc:docMkLst>
        <pc:docMk/>
      </pc:docMkLst>
      <pc:sldChg chg="modSp">
        <pc:chgData name="Abhishek Pandey" userId="S::abhishekp@telestoenergy.com::26f98e76-153d-46e8-8d4d-bdb15622cece" providerId="AD" clId="Web-{4FC51CFF-D964-38A9-1A16-CDF603FDC419}" dt="2024-07-24T07:34:43.809" v="20" actId="20577"/>
        <pc:sldMkLst>
          <pc:docMk/>
          <pc:sldMk cId="2882975514" sldId="261"/>
        </pc:sldMkLst>
        <pc:spChg chg="mod">
          <ac:chgData name="Abhishek Pandey" userId="S::abhishekp@telestoenergy.com::26f98e76-153d-46e8-8d4d-bdb15622cece" providerId="AD" clId="Web-{4FC51CFF-D964-38A9-1A16-CDF603FDC419}" dt="2024-07-24T07:32:51.292" v="0"/>
          <ac:spMkLst>
            <pc:docMk/>
            <pc:sldMk cId="2882975514" sldId="261"/>
            <ac:spMk id="7" creationId="{E50D8CFE-EA88-FE0A-C65E-025001C8B4D6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4:43.809" v="20" actId="20577"/>
          <ac:spMkLst>
            <pc:docMk/>
            <pc:sldMk cId="2882975514" sldId="261"/>
            <ac:spMk id="10" creationId="{0B2E3FB9-DC3A-4D15-3994-9A620F1D7690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292" v="2"/>
          <ac:spMkLst>
            <pc:docMk/>
            <pc:sldMk cId="2882975514" sldId="261"/>
            <ac:spMk id="11" creationId="{E0523B51-5C5E-A7FD-4153-D588B1EDEBAF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292" v="3"/>
          <ac:spMkLst>
            <pc:docMk/>
            <pc:sldMk cId="2882975514" sldId="261"/>
            <ac:spMk id="12" creationId="{F37AE434-1FA0-B24E-B668-24EC2E9F5F7E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292" v="4"/>
          <ac:spMkLst>
            <pc:docMk/>
            <pc:sldMk cId="2882975514" sldId="261"/>
            <ac:spMk id="13" creationId="{153455E7-FB51-FC7F-A5D6-E5FC71075002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308" v="5"/>
          <ac:spMkLst>
            <pc:docMk/>
            <pc:sldMk cId="2882975514" sldId="261"/>
            <ac:spMk id="14" creationId="{F96A67F6-18E0-D997-ED49-6BBAD0486281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308" v="6"/>
          <ac:spMkLst>
            <pc:docMk/>
            <pc:sldMk cId="2882975514" sldId="261"/>
            <ac:spMk id="15" creationId="{7D3A68C8-C8DE-1759-6631-1F645DEFF252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308" v="7"/>
          <ac:spMkLst>
            <pc:docMk/>
            <pc:sldMk cId="2882975514" sldId="261"/>
            <ac:spMk id="18" creationId="{6A59EFDD-B540-208B-7A6B-5B6BF9989FAC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308" v="8"/>
          <ac:spMkLst>
            <pc:docMk/>
            <pc:sldMk cId="2882975514" sldId="261"/>
            <ac:spMk id="20" creationId="{DE9F13A5-8744-C5BF-35A7-8FB66A186280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308" v="9"/>
          <ac:spMkLst>
            <pc:docMk/>
            <pc:sldMk cId="2882975514" sldId="261"/>
            <ac:spMk id="21" creationId="{6ECA8F98-46B7-6338-858A-8DBDC5665B21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308" v="10"/>
          <ac:spMkLst>
            <pc:docMk/>
            <pc:sldMk cId="2882975514" sldId="261"/>
            <ac:spMk id="22" creationId="{96B45053-3535-9725-E1FF-E6FED441AD4A}"/>
          </ac:spMkLst>
        </pc:spChg>
        <pc:spChg chg="mod">
          <ac:chgData name="Abhishek Pandey" userId="S::abhishekp@telestoenergy.com::26f98e76-153d-46e8-8d4d-bdb15622cece" providerId="AD" clId="Web-{4FC51CFF-D964-38A9-1A16-CDF603FDC419}" dt="2024-07-24T07:32:51.480" v="11"/>
          <ac:spMkLst>
            <pc:docMk/>
            <pc:sldMk cId="2882975514" sldId="261"/>
            <ac:spMk id="23" creationId="{5D29E307-4324-11EB-1CE1-6257D0549246}"/>
          </ac:spMkLst>
        </pc:spChg>
      </pc:sldChg>
      <pc:sldChg chg="modSp">
        <pc:chgData name="Abhishek Pandey" userId="S::abhishekp@telestoenergy.com::26f98e76-153d-46e8-8d4d-bdb15622cece" providerId="AD" clId="Web-{4FC51CFF-D964-38A9-1A16-CDF603FDC419}" dt="2024-07-24T07:33:24.371" v="13"/>
        <pc:sldMkLst>
          <pc:docMk/>
          <pc:sldMk cId="1418016631" sldId="262"/>
        </pc:sldMkLst>
        <pc:spChg chg="mod">
          <ac:chgData name="Abhishek Pandey" userId="S::abhishekp@telestoenergy.com::26f98e76-153d-46e8-8d4d-bdb15622cece" providerId="AD" clId="Web-{4FC51CFF-D964-38A9-1A16-CDF603FDC419}" dt="2024-07-24T07:33:24.371" v="13"/>
          <ac:spMkLst>
            <pc:docMk/>
            <pc:sldMk cId="1418016631" sldId="262"/>
            <ac:spMk id="1033" creationId="{E0F75C41-5365-0879-304B-2681CE7759A1}"/>
          </ac:spMkLst>
        </pc:spChg>
      </pc:sldChg>
      <pc:sldChg chg="modSp">
        <pc:chgData name="Abhishek Pandey" userId="S::abhishekp@telestoenergy.com::26f98e76-153d-46e8-8d4d-bdb15622cece" providerId="AD" clId="Web-{4FC51CFF-D964-38A9-1A16-CDF603FDC419}" dt="2024-07-24T07:33:33.980" v="15"/>
        <pc:sldMkLst>
          <pc:docMk/>
          <pc:sldMk cId="2068678738" sldId="263"/>
        </pc:sldMkLst>
        <pc:spChg chg="mod">
          <ac:chgData name="Abhishek Pandey" userId="S::abhishekp@telestoenergy.com::26f98e76-153d-46e8-8d4d-bdb15622cece" providerId="AD" clId="Web-{4FC51CFF-D964-38A9-1A16-CDF603FDC419}" dt="2024-07-24T07:33:33.980" v="15"/>
          <ac:spMkLst>
            <pc:docMk/>
            <pc:sldMk cId="2068678738" sldId="263"/>
            <ac:spMk id="2057" creationId="{CC78F750-6D5A-6EA0-F788-305E12813915}"/>
          </ac:spMkLst>
        </pc:spChg>
      </pc:sldChg>
      <pc:sldChg chg="modSp">
        <pc:chgData name="Abhishek Pandey" userId="S::abhishekp@telestoenergy.com::26f98e76-153d-46e8-8d4d-bdb15622cece" providerId="AD" clId="Web-{4FC51CFF-D964-38A9-1A16-CDF603FDC419}" dt="2024-07-24T07:33:49.168" v="16" actId="20577"/>
        <pc:sldMkLst>
          <pc:docMk/>
          <pc:sldMk cId="2940283000" sldId="264"/>
        </pc:sldMkLst>
        <pc:spChg chg="mod">
          <ac:chgData name="Abhishek Pandey" userId="S::abhishekp@telestoenergy.com::26f98e76-153d-46e8-8d4d-bdb15622cece" providerId="AD" clId="Web-{4FC51CFF-D964-38A9-1A16-CDF603FDC419}" dt="2024-07-24T07:33:49.168" v="16" actId="20577"/>
          <ac:spMkLst>
            <pc:docMk/>
            <pc:sldMk cId="2940283000" sldId="264"/>
            <ac:spMk id="3081" creationId="{0B8D1BB8-CDB5-29DE-8CE0-9BAAF8988CC3}"/>
          </ac:spMkLst>
        </pc:spChg>
      </pc:sldChg>
      <pc:sldChg chg="modSp">
        <pc:chgData name="Abhishek Pandey" userId="S::abhishekp@telestoenergy.com::26f98e76-153d-46e8-8d4d-bdb15622cece" providerId="AD" clId="Web-{4FC51CFF-D964-38A9-1A16-CDF603FDC419}" dt="2024-07-24T07:34:03.871" v="17" actId="20577"/>
        <pc:sldMkLst>
          <pc:docMk/>
          <pc:sldMk cId="2557685826" sldId="265"/>
        </pc:sldMkLst>
        <pc:spChg chg="mod">
          <ac:chgData name="Abhishek Pandey" userId="S::abhishekp@telestoenergy.com::26f98e76-153d-46e8-8d4d-bdb15622cece" providerId="AD" clId="Web-{4FC51CFF-D964-38A9-1A16-CDF603FDC419}" dt="2024-07-24T07:34:03.871" v="17" actId="20577"/>
          <ac:spMkLst>
            <pc:docMk/>
            <pc:sldMk cId="2557685826" sldId="265"/>
            <ac:spMk id="4110" creationId="{512AAC8E-DDA5-1AF2-42A9-3DB3C7570547}"/>
          </ac:spMkLst>
        </pc:spChg>
      </pc:sldChg>
      <pc:sldChg chg="modSp">
        <pc:chgData name="Abhishek Pandey" userId="S::abhishekp@telestoenergy.com::26f98e76-153d-46e8-8d4d-bdb15622cece" providerId="AD" clId="Web-{4FC51CFF-D964-38A9-1A16-CDF603FDC419}" dt="2024-07-24T07:34:13.793" v="18" actId="20577"/>
        <pc:sldMkLst>
          <pc:docMk/>
          <pc:sldMk cId="3516762139" sldId="266"/>
        </pc:sldMkLst>
        <pc:spChg chg="mod">
          <ac:chgData name="Abhishek Pandey" userId="S::abhishekp@telestoenergy.com::26f98e76-153d-46e8-8d4d-bdb15622cece" providerId="AD" clId="Web-{4FC51CFF-D964-38A9-1A16-CDF603FDC419}" dt="2024-07-24T07:34:13.793" v="18" actId="20577"/>
          <ac:spMkLst>
            <pc:docMk/>
            <pc:sldMk cId="3516762139" sldId="266"/>
            <ac:spMk id="5129" creationId="{35A63A3F-9C7B-938B-F627-15BF13F48637}"/>
          </ac:spMkLst>
        </pc:spChg>
      </pc:sldChg>
      <pc:sldChg chg="modSp">
        <pc:chgData name="Abhishek Pandey" userId="S::abhishekp@telestoenergy.com::26f98e76-153d-46e8-8d4d-bdb15622cece" providerId="AD" clId="Web-{4FC51CFF-D964-38A9-1A16-CDF603FDC419}" dt="2024-07-24T07:34:23.184" v="19" actId="20577"/>
        <pc:sldMkLst>
          <pc:docMk/>
          <pc:sldMk cId="2220859144" sldId="267"/>
        </pc:sldMkLst>
        <pc:spChg chg="mod">
          <ac:chgData name="Abhishek Pandey" userId="S::abhishekp@telestoenergy.com::26f98e76-153d-46e8-8d4d-bdb15622cece" providerId="AD" clId="Web-{4FC51CFF-D964-38A9-1A16-CDF603FDC419}" dt="2024-07-24T07:34:23.184" v="19" actId="20577"/>
          <ac:spMkLst>
            <pc:docMk/>
            <pc:sldMk cId="2220859144" sldId="267"/>
            <ac:spMk id="6153" creationId="{BEBE31EE-1F1A-82D4-07A7-2B104A74BA1E}"/>
          </ac:spMkLst>
        </pc:spChg>
      </pc:sldChg>
      <pc:sldChg chg="modSp">
        <pc:chgData name="Abhishek Pandey" userId="S::abhishekp@telestoenergy.com::26f98e76-153d-46e8-8d4d-bdb15622cece" providerId="AD" clId="Web-{4FC51CFF-D964-38A9-1A16-CDF603FDC419}" dt="2024-07-24T07:33:12.808" v="12" actId="20577"/>
        <pc:sldMkLst>
          <pc:docMk/>
          <pc:sldMk cId="3191994671" sldId="269"/>
        </pc:sldMkLst>
        <pc:spChg chg="mod">
          <ac:chgData name="Abhishek Pandey" userId="S::abhishekp@telestoenergy.com::26f98e76-153d-46e8-8d4d-bdb15622cece" providerId="AD" clId="Web-{4FC51CFF-D964-38A9-1A16-CDF603FDC419}" dt="2024-07-24T07:33:12.808" v="12" actId="20577"/>
          <ac:spMkLst>
            <pc:docMk/>
            <pc:sldMk cId="3191994671" sldId="269"/>
            <ac:spMk id="2" creationId="{0C37E828-98FB-58DB-CCD8-4B3DF36249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1C1C2-4B96-4776-84D4-DA3F96178F5B}" type="datetimeFigureOut"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1E253-DFF8-4993-856F-7F016BD364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31015" y="6390924"/>
            <a:ext cx="280051" cy="2800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015" y="643726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D36E4-0454-4A74-9B31-916CC39BB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4410" y="6214042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F218-F4B2-257C-575D-3EB104A5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A50B-EDC2-6245-76E8-32F6BD7F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96732-2A30-F13F-1B76-7E3A199FE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0B75A-874C-86EF-B849-A678F1EC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0C65-6208-2E63-C057-0F5476D5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49ED-73C6-3ED4-EB16-71EB67F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BAC3-DCCA-9697-C7E8-28449FCA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54A59-7F61-693C-DA4F-8B8EC2275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B9760-6D46-3391-2066-82B3C87F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FC38-F4E7-523E-E456-299ACB5B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F16FA-27DE-719C-0C06-606013A7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6DDC6-FA91-FCFE-91D4-8C1D5F80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9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E49E-7B78-4191-B2DA-A2AD20E6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0CB8A-997C-52F1-A30E-114E9B16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069B-5BA9-20D5-CF77-DC36557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85965-D4E9-890D-037C-1A75B5D4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0C4F-80A1-2E93-B008-5EEB69A0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7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07F98-C727-0FA6-73DC-7D2DFE81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96E2-0E22-1AC4-4E96-A704B960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744B-0AA2-1D93-A21A-ED0B4FAD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67B9-C9C3-01DB-A33E-6884A5F4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2357-6C6B-9D1D-F7AC-40579823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00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8421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rgbClr val="CCCC00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AF868B-FA1C-4AEE-96CA-1B7762D9D0CD}"/>
              </a:ext>
            </a:extLst>
          </p:cNvPr>
          <p:cNvSpPr/>
          <p:nvPr userDrawn="1"/>
        </p:nvSpPr>
        <p:spPr>
          <a:xfrm>
            <a:off x="229451" y="6474051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30A4B1C-E5EF-4486-B5FC-2AFCDAC2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478" y="6520393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900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229451" y="6474051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478" y="6520393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6DE7F-5D67-48B7-8634-FC689ADAF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3313" y="6415214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6197601" y="897092"/>
            <a:ext cx="5994400" cy="5272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897092"/>
            <a:ext cx="5994400" cy="5272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976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2542" y="6437106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9" y="6483448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78292" y="1409309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68142" y="1333749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B439ED-6301-4A09-8BBA-BBAA1E22CD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3930" y="6407686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4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0" y="798981"/>
            <a:ext cx="5709139" cy="612627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2" y="-189262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23042" y="6359812"/>
            <a:ext cx="280051" cy="28005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42" y="640615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829805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586624" y="5834563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160964" y="718209"/>
            <a:ext cx="774170" cy="77417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07829F-0FD7-4C20-A153-1FB74CCD5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190" y="6460276"/>
            <a:ext cx="1095528" cy="3977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6454838" y="5775714"/>
            <a:ext cx="5709139" cy="612627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965335" y="5694943"/>
            <a:ext cx="774170" cy="77417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4270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27252" y="6390924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42" y="6437266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D36E4-0454-4A74-9B31-916CC39BB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5457" y="6390924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31015" y="6390924"/>
            <a:ext cx="280051" cy="2800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015" y="643726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D36E4-0454-4A74-9B31-916CC39BB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4410" y="6214042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32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229451" y="635397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478" y="640032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27487-E283-47BE-963A-B0B727A78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3029" y="6353979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7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229451" y="635397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2246" y="6400320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129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2542" y="6353978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9" y="6400320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F630DB-8DA8-4285-A22A-14A3B8314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3930" y="6353978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0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49487" y="646481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4" y="6511157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0B32B-FC1C-474B-90C5-D2682F2A5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25939" y="6386248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40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49487" y="6375652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4" y="6421994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9D5F2B-2F3D-46B9-ACC0-6D863F8225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4958" y="6421994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A127F-A866-4B36-92EE-85AA0E94AC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4959" y="6369032"/>
            <a:ext cx="1095528" cy="3977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154ADD-365A-4F9E-8A55-395400980682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952DBF-01F9-4854-971F-7064C22CAD43}"/>
              </a:ext>
            </a:extLst>
          </p:cNvPr>
          <p:cNvSpPr/>
          <p:nvPr userDrawn="1"/>
        </p:nvSpPr>
        <p:spPr>
          <a:xfrm>
            <a:off x="175222" y="643710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0D5337-D5B3-41D1-B4EF-5F4C044C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3" y="647421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0658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2542" y="6400161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9" y="6446503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22A126-C300-4F68-94CA-AA016F8DD4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1903" y="6400161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9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5EFC2-D5FA-4ECD-8FE6-F5D95941A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7453" y="170520"/>
            <a:ext cx="3074149" cy="11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1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BFD1A93-7BB2-4A1D-BDB9-9932616534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764" y="98426"/>
            <a:ext cx="2453508" cy="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B30-5667-9A9D-0749-FE1EE836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76B2D-03CF-5F4F-4802-AD50F480C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CF07-44D4-89B2-20BF-F7D01DA3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17D9-4420-BEBF-5F63-58637FF2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1561-F9AB-B0D1-969E-A3A7A1F6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58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4D687-C8AF-49CD-97E0-38563E3230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672" y="6187113"/>
            <a:ext cx="1479856" cy="5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0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rgbClr val="CCCC00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311" y="650365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52AB73-15B7-4FA4-B1C1-53906CC33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1105" y="6280858"/>
            <a:ext cx="1258618" cy="45693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3AD9683-50FF-40FD-BC7E-192DE42CC138}"/>
              </a:ext>
            </a:extLst>
          </p:cNvPr>
          <p:cNvSpPr/>
          <p:nvPr userDrawn="1"/>
        </p:nvSpPr>
        <p:spPr>
          <a:xfrm>
            <a:off x="149487" y="646481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2849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965" y="6510454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6DE7F-5D67-48B7-8634-FC689ADAF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3931" y="6297169"/>
            <a:ext cx="1258618" cy="45693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E3321B5-FB9A-4501-A90B-BFD4B1E1E563}"/>
              </a:ext>
            </a:extLst>
          </p:cNvPr>
          <p:cNvSpPr/>
          <p:nvPr userDrawn="1"/>
        </p:nvSpPr>
        <p:spPr>
          <a:xfrm>
            <a:off x="149487" y="646481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9603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6197601" y="897092"/>
            <a:ext cx="5994400" cy="5272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897092"/>
            <a:ext cx="5994400" cy="5272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976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2542" y="6437106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8" y="6437106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78292" y="1409309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68142" y="1333749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B439ED-6301-4A09-8BBA-BBAA1E22CD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840" y="6260224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10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5357915"/>
            <a:ext cx="5592763" cy="1006475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794405"/>
            <a:ext cx="5709139" cy="1006475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2" y="-189262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31015" y="6359813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42" y="640615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049947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5613457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798981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5357914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07829F-0FD7-4C20-A153-1FB74CCD5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5359" y="6381513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9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31015" y="6390924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42" y="6437266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D36E4-0454-4A74-9B31-916CC39BB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4410" y="6214042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797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229451" y="635397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478" y="640032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27487-E283-47BE-963A-B0B727A78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0520" y="6177097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85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4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36916" y="6346512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507" y="6392853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F630DB-8DA8-4285-A22A-14A3B8314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840" y="6265536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90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49487" y="646481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9487" y="651769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0B32B-FC1C-474B-90C5-D2682F2A5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4193" y="6216803"/>
            <a:ext cx="1366293" cy="4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697B-DA47-C2D0-1BEE-A852AE0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E07C-56D3-0542-CB34-FFAE932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448A-C113-4C50-788E-C3953DF6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D297-8FCC-CB17-E760-4C0BFDA3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89AD-8588-986A-0F11-542E9328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016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49487" y="6375652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4" y="6421994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9D5F2B-2F3D-46B9-ACC0-6D863F8225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6079" y="6198770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88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A127F-A866-4B36-92EE-85AA0E94AC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4342" y="6241751"/>
            <a:ext cx="1258618" cy="4569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154ADD-365A-4F9E-8A55-395400980682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952DBF-01F9-4854-971F-7064C22CAD43}"/>
              </a:ext>
            </a:extLst>
          </p:cNvPr>
          <p:cNvSpPr/>
          <p:nvPr userDrawn="1"/>
        </p:nvSpPr>
        <p:spPr>
          <a:xfrm>
            <a:off x="175222" y="643710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0D5337-D5B3-41D1-B4EF-5F4C044C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3" y="647421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96885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54487" y="6414594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486" y="646093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22A126-C300-4F68-94CA-AA016F8DD4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6079" y="6237712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5CA0-8971-273D-6F44-F71CAB8A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0AA4-B590-EC85-ED29-643977D3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19BE-BC39-6C81-3E84-F882F1A3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5B93-2528-A8FA-54E3-ACCBBDC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2621-BA2A-45D1-C30D-E7B616F9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7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2446-5795-903D-7E0D-8839FC16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918E-6414-DF97-EAC0-0446747CC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51739-7F84-554F-3070-303C6025F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17267-FA79-4823-56EC-B96B553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B78D-9B5D-B380-7FAA-EDBA909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1B09-B7BC-7893-D1D4-C2EA1D2B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0085-C7E1-A423-E2A1-49B9E1C8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FD71-4BEA-6D36-221E-D7BE17D8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112D8-0784-382D-40D2-D42ACDF23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2A2CA-4E67-C4E2-DF4C-95DA738EA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D0ED3-0A88-F82E-1BFC-1D8468D77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9911-51DD-ACAE-3DA0-89BF7674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3C55-C508-A524-BFB0-D13C01A7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33101-8915-1B85-B07C-58D8230D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5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A14-1011-427A-62E4-37AF7F76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9FFF2-BFE8-0ABA-42AE-BDFD75C3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A3DFF-E012-BC68-F982-0EB0D4C9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2AE99-E4A9-0C5C-D77F-7C27799B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1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68875-0028-458E-F7FB-C8322AB3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A44A0-D4AC-BB7F-7215-C52A26A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06A4B-45E3-5474-4EB4-81A62A29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2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02EDF-8FBA-E3F7-6B83-BDA5181E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B9EA-0361-D4A7-C0BA-A37710DA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E1E6-4F18-33C7-60B0-19C02B155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703E-090C-48A7-B92E-79243676B8E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028D-B9D1-CA09-FC12-CF335E07D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0238-61F1-9748-E4DA-BCF49F93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65" r:id="rId28"/>
    <p:sldLayoutId id="2147483666" r:id="rId29"/>
    <p:sldLayoutId id="2147483667" r:id="rId30"/>
    <p:sldLayoutId id="2147483668" r:id="rId31"/>
    <p:sldLayoutId id="2147483669" r:id="rId32"/>
    <p:sldLayoutId id="2147483670" r:id="rId33"/>
    <p:sldLayoutId id="2147483671" r:id="rId34"/>
    <p:sldLayoutId id="2147483672" r:id="rId35"/>
    <p:sldLayoutId id="2147483673" r:id="rId36"/>
    <p:sldLayoutId id="2147483675" r:id="rId37"/>
    <p:sldLayoutId id="2147483676" r:id="rId38"/>
    <p:sldLayoutId id="2147483677" r:id="rId39"/>
    <p:sldLayoutId id="2147483678" r:id="rId40"/>
    <p:sldLayoutId id="2147483679" r:id="rId41"/>
    <p:sldLayoutId id="2147483680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7E828-98FB-58DB-CCD8-4B3DF3624911}"/>
              </a:ext>
            </a:extLst>
          </p:cNvPr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Volve data Prophet Analysis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7E04247-BAA2-A90F-7658-A7897F4F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774" y="342997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 Abhishek Pandey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0D8CFE-EA88-FE0A-C65E-025001C8B4D6}"/>
              </a:ext>
            </a:extLst>
          </p:cNvPr>
          <p:cNvSpPr/>
          <p:nvPr/>
        </p:nvSpPr>
        <p:spPr>
          <a:xfrm>
            <a:off x="403123" y="1288026"/>
            <a:ext cx="2831690" cy="177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>
                <a:solidFill>
                  <a:srgbClr val="FF0000"/>
                </a:solidFill>
                <a:latin typeface="Times New Roman"/>
                <a:cs typeface="Times New Roman"/>
              </a:rPr>
              <a:t>Input Data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>
                <a:latin typeface="Times New Roman"/>
                <a:cs typeface="Times New Roman"/>
              </a:rPr>
              <a:t>Time Series Data (y, ds) </a:t>
            </a:r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E3FB9-DC3A-4D15-3994-9A620F1D7690}"/>
              </a:ext>
            </a:extLst>
          </p:cNvPr>
          <p:cNvSpPr/>
          <p:nvPr/>
        </p:nvSpPr>
        <p:spPr>
          <a:xfrm>
            <a:off x="4331110" y="1322438"/>
            <a:ext cx="2831690" cy="177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IN">
                <a:solidFill>
                  <a:srgbClr val="FF0000"/>
                </a:solidFill>
                <a:latin typeface="Times New Roman"/>
                <a:cs typeface="Times New Roman"/>
              </a:rPr>
              <a:t>Data Preprocessing </a:t>
            </a:r>
            <a:endParaRPr lang="en-US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>
                <a:latin typeface="Times New Roman"/>
                <a:cs typeface="Times New Roman"/>
              </a:rPr>
              <a:t>Handle Missing Data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>
                <a:latin typeface="Times New Roman"/>
                <a:cs typeface="Times New Roman"/>
              </a:rPr>
              <a:t>Outlier Detection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>
                <a:latin typeface="Times New Roman"/>
                <a:cs typeface="Times New Roman"/>
              </a:rPr>
              <a:t>Transformations </a:t>
            </a:r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23B51-5C5E-A7FD-4153-D588B1EDEBAF}"/>
              </a:ext>
            </a:extLst>
          </p:cNvPr>
          <p:cNvSpPr/>
          <p:nvPr/>
        </p:nvSpPr>
        <p:spPr>
          <a:xfrm>
            <a:off x="8490155" y="1322438"/>
            <a:ext cx="2831690" cy="177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Model Initialization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Define Seasonality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Set Growth Parameters </a:t>
            </a:r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7AE434-1FA0-B24E-B668-24EC2E9F5F7E}"/>
              </a:ext>
            </a:extLst>
          </p:cNvPr>
          <p:cNvSpPr/>
          <p:nvPr/>
        </p:nvSpPr>
        <p:spPr>
          <a:xfrm>
            <a:off x="8558981" y="4006645"/>
            <a:ext cx="2831690" cy="177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rgbClr val="C00000"/>
                </a:solidFill>
                <a:latin typeface="Times New Roman"/>
                <a:cs typeface="Times New Roman"/>
              </a:rPr>
              <a:t>Model Fitting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>
                <a:latin typeface="Times New Roman"/>
                <a:cs typeface="Times New Roman"/>
              </a:rPr>
              <a:t>Fit Model to Data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>
                <a:latin typeface="Times New Roman"/>
                <a:cs typeface="Times New Roman"/>
              </a:rPr>
              <a:t> Estimate Parameters </a:t>
            </a:r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455E7-FB51-FC7F-A5D6-E5FC71075002}"/>
              </a:ext>
            </a:extLst>
          </p:cNvPr>
          <p:cNvSpPr/>
          <p:nvPr/>
        </p:nvSpPr>
        <p:spPr>
          <a:xfrm>
            <a:off x="4429433" y="3957484"/>
            <a:ext cx="2831690" cy="177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rgbClr val="C00000"/>
                </a:solidFill>
                <a:latin typeface="Times New Roman"/>
                <a:cs typeface="Times New Roman"/>
              </a:rPr>
              <a:t>Forecasting</a:t>
            </a:r>
            <a:r>
              <a:rPr lang="en-US">
                <a:latin typeface="Times New Roman"/>
                <a:cs typeface="Times New Roman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>
                <a:latin typeface="Times New Roman"/>
                <a:cs typeface="Times New Roman"/>
              </a:rPr>
              <a:t>Make Predictions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>
                <a:latin typeface="Times New Roman"/>
                <a:cs typeface="Times New Roman"/>
              </a:rPr>
              <a:t>Uncertainty Intervals</a:t>
            </a:r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A67F6-18E0-D997-ED49-6BBAD0486281}"/>
              </a:ext>
            </a:extLst>
          </p:cNvPr>
          <p:cNvSpPr/>
          <p:nvPr/>
        </p:nvSpPr>
        <p:spPr>
          <a:xfrm>
            <a:off x="398206" y="3957484"/>
            <a:ext cx="2831690" cy="177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>
                <a:solidFill>
                  <a:srgbClr val="C00000"/>
                </a:solidFill>
                <a:latin typeface="Times New Roman"/>
                <a:cs typeface="Times New Roman"/>
              </a:rPr>
              <a:t>Output Results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>
                <a:latin typeface="Times New Roman"/>
                <a:cs typeface="Times New Roman"/>
              </a:rPr>
              <a:t>Forecast Values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>
                <a:latin typeface="Times New Roman"/>
                <a:cs typeface="Times New Roman"/>
              </a:rPr>
              <a:t>Plot Forecast</a:t>
            </a:r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3A68C8-C8DE-1759-6631-1F645DEFF252}"/>
              </a:ext>
            </a:extLst>
          </p:cNvPr>
          <p:cNvSpPr/>
          <p:nvPr/>
        </p:nvSpPr>
        <p:spPr>
          <a:xfrm>
            <a:off x="3313471" y="2025445"/>
            <a:ext cx="983226" cy="216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/>
              <a:cs typeface="Times New Roman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A59EFDD-B540-208B-7A6B-5B6BF9989FAC}"/>
              </a:ext>
            </a:extLst>
          </p:cNvPr>
          <p:cNvSpPr/>
          <p:nvPr/>
        </p:nvSpPr>
        <p:spPr>
          <a:xfrm>
            <a:off x="7359445" y="2079523"/>
            <a:ext cx="983226" cy="216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E9F13A5-8744-C5BF-35A7-8FB66A186280}"/>
              </a:ext>
            </a:extLst>
          </p:cNvPr>
          <p:cNvSpPr/>
          <p:nvPr/>
        </p:nvSpPr>
        <p:spPr>
          <a:xfrm>
            <a:off x="9792929" y="3195484"/>
            <a:ext cx="186813" cy="6587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ECA8F98-46B7-6338-858A-8DBDC5665B21}"/>
              </a:ext>
            </a:extLst>
          </p:cNvPr>
          <p:cNvSpPr/>
          <p:nvPr/>
        </p:nvSpPr>
        <p:spPr>
          <a:xfrm>
            <a:off x="7413523" y="4699820"/>
            <a:ext cx="919414" cy="2584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6B45053-3535-9725-E1FF-E6FED441AD4A}"/>
              </a:ext>
            </a:extLst>
          </p:cNvPr>
          <p:cNvSpPr/>
          <p:nvPr/>
        </p:nvSpPr>
        <p:spPr>
          <a:xfrm>
            <a:off x="3397046" y="4704736"/>
            <a:ext cx="919414" cy="2584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9E307-4324-11EB-1CE1-6257D0549246}"/>
              </a:ext>
            </a:extLst>
          </p:cNvPr>
          <p:cNvSpPr txBox="1"/>
          <p:nvPr/>
        </p:nvSpPr>
        <p:spPr>
          <a:xfrm>
            <a:off x="216309" y="68826"/>
            <a:ext cx="5260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Times New Roman"/>
                <a:cs typeface="Times New Roman"/>
              </a:rPr>
              <a:t>WORK-FLOW</a:t>
            </a:r>
            <a:endParaRPr lang="en-IN" sz="48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297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3">
            <a:extLst>
              <a:ext uri="{FF2B5EF4-FFF2-40B4-BE49-F238E27FC236}">
                <a16:creationId xmlns:a16="http://schemas.microsoft.com/office/drawing/2014/main" id="{E0F75C41-5365-0879-304B-2681CE77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FIELD</a:t>
            </a:r>
            <a:br>
              <a:rPr lang="en-US">
                <a:latin typeface="Times New Roman"/>
                <a:cs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" name="Picture 1" descr="A graph showing the price of oil">
            <a:extLst>
              <a:ext uri="{FF2B5EF4-FFF2-40B4-BE49-F238E27FC236}">
                <a16:creationId xmlns:a16="http://schemas.microsoft.com/office/drawing/2014/main" id="{984ED446-32E5-8E0C-E056-18095E77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1" y="1315136"/>
            <a:ext cx="5887729" cy="4246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217E8-FC34-8136-4012-8174E5636F5B}"/>
              </a:ext>
            </a:extLst>
          </p:cNvPr>
          <p:cNvSpPr txBox="1"/>
          <p:nvPr/>
        </p:nvSpPr>
        <p:spPr>
          <a:xfrm>
            <a:off x="8160775" y="5571186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Seasonality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9C06C-DB81-FAB8-A7BC-B8EF4418251C}"/>
              </a:ext>
            </a:extLst>
          </p:cNvPr>
          <p:cNvSpPr txBox="1"/>
          <p:nvPr/>
        </p:nvSpPr>
        <p:spPr>
          <a:xfrm>
            <a:off x="2194730" y="5567195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Seasonality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BAD75-244D-B43B-38EE-9495AE5BC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05" y="1330809"/>
            <a:ext cx="6096000" cy="42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3">
            <a:extLst>
              <a:ext uri="{FF2B5EF4-FFF2-40B4-BE49-F238E27FC236}">
                <a16:creationId xmlns:a16="http://schemas.microsoft.com/office/drawing/2014/main" id="{E0F75C41-5365-0879-304B-2681CE77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FIELD Available Data Comparison</a:t>
            </a:r>
            <a:br>
              <a:rPr lang="en-US">
                <a:latin typeface="Times New Roman"/>
                <a:cs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DCA5F-1D43-E385-9348-F19B22E32DA4}"/>
              </a:ext>
            </a:extLst>
          </p:cNvPr>
          <p:cNvSpPr txBox="1"/>
          <p:nvPr/>
        </p:nvSpPr>
        <p:spPr>
          <a:xfrm>
            <a:off x="2625213" y="5938684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data delete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2463F-664A-00A0-F1BE-F8213EEC5249}"/>
              </a:ext>
            </a:extLst>
          </p:cNvPr>
          <p:cNvSpPr txBox="1"/>
          <p:nvPr/>
        </p:nvSpPr>
        <p:spPr>
          <a:xfrm>
            <a:off x="8657304" y="5973097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data delete</a:t>
            </a:r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DD6D12-DE9A-D6C4-3013-33C76FC7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56" y="1174010"/>
            <a:ext cx="5919305" cy="4305677"/>
          </a:xfrm>
          <a:prstGeom prst="rect">
            <a:avLst/>
          </a:prstGeom>
        </p:spPr>
      </p:pic>
      <p:pic>
        <p:nvPicPr>
          <p:cNvPr id="3" name="Picture 2" descr="A graph of oil production">
            <a:extLst>
              <a:ext uri="{FF2B5EF4-FFF2-40B4-BE49-F238E27FC236}">
                <a16:creationId xmlns:a16="http://schemas.microsoft.com/office/drawing/2014/main" id="{D392AE57-F81C-A2EC-0160-1B2B6F65A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5" y="1170184"/>
            <a:ext cx="6096000" cy="42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9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3">
            <a:extLst>
              <a:ext uri="{FF2B5EF4-FFF2-40B4-BE49-F238E27FC236}">
                <a16:creationId xmlns:a16="http://schemas.microsoft.com/office/drawing/2014/main" id="{CC78F750-6D5A-6EA0-F788-305E1281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NO 15 9-F-1 C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D266F-F309-0152-790C-A1A55A12B3F5}"/>
              </a:ext>
            </a:extLst>
          </p:cNvPr>
          <p:cNvSpPr txBox="1"/>
          <p:nvPr/>
        </p:nvSpPr>
        <p:spPr>
          <a:xfrm>
            <a:off x="2625213" y="5938684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data delete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70962-8AAB-1245-B22C-685D4EB96B0F}"/>
              </a:ext>
            </a:extLst>
          </p:cNvPr>
          <p:cNvSpPr txBox="1"/>
          <p:nvPr/>
        </p:nvSpPr>
        <p:spPr>
          <a:xfrm>
            <a:off x="8193478" y="5939967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data delete</a:t>
            </a:r>
            <a:endParaRPr lang="en-IN"/>
          </a:p>
        </p:txBody>
      </p:sp>
      <p:pic>
        <p:nvPicPr>
          <p:cNvPr id="2" name="Picture 1" descr="A graph of oil production&#10;&#10;Description automatically generated">
            <a:extLst>
              <a:ext uri="{FF2B5EF4-FFF2-40B4-BE49-F238E27FC236}">
                <a16:creationId xmlns:a16="http://schemas.microsoft.com/office/drawing/2014/main" id="{19148FDA-047C-ECDE-150C-46B8A8E3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65" y="1457827"/>
            <a:ext cx="5952435" cy="4138675"/>
          </a:xfrm>
          <a:prstGeom prst="rect">
            <a:avLst/>
          </a:prstGeom>
        </p:spPr>
      </p:pic>
      <p:pic>
        <p:nvPicPr>
          <p:cNvPr id="6" name="Picture 5" descr="A graph of oil production&#10;&#10;Description automatically generated">
            <a:extLst>
              <a:ext uri="{FF2B5EF4-FFF2-40B4-BE49-F238E27FC236}">
                <a16:creationId xmlns:a16="http://schemas.microsoft.com/office/drawing/2014/main" id="{76481AF6-4651-51E3-999C-7ACD3A2AD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60" y="1462240"/>
            <a:ext cx="6096000" cy="4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itle 1">
            <a:extLst>
              <a:ext uri="{FF2B5EF4-FFF2-40B4-BE49-F238E27FC236}">
                <a16:creationId xmlns:a16="http://schemas.microsoft.com/office/drawing/2014/main" id="{0B8D1BB8-CDB5-29DE-8CE0-9BAAF898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NO 15 9-F-11 H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C4741-209B-B801-1E13-0E8D3E7CD94D}"/>
              </a:ext>
            </a:extLst>
          </p:cNvPr>
          <p:cNvSpPr txBox="1"/>
          <p:nvPr/>
        </p:nvSpPr>
        <p:spPr>
          <a:xfrm>
            <a:off x="2581039" y="6093293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data delete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26D19-CF06-5066-56EE-155597998D81}"/>
              </a:ext>
            </a:extLst>
          </p:cNvPr>
          <p:cNvSpPr txBox="1"/>
          <p:nvPr/>
        </p:nvSpPr>
        <p:spPr>
          <a:xfrm>
            <a:off x="8701478" y="609457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data delete</a:t>
            </a:r>
            <a:endParaRPr lang="en-IN"/>
          </a:p>
        </p:txBody>
      </p:sp>
      <p:pic>
        <p:nvPicPr>
          <p:cNvPr id="7" name="Picture 6" descr="A graph of green and black lines&#10;&#10;Description automatically generated">
            <a:extLst>
              <a:ext uri="{FF2B5EF4-FFF2-40B4-BE49-F238E27FC236}">
                <a16:creationId xmlns:a16="http://schemas.microsoft.com/office/drawing/2014/main" id="{4294FDF9-231D-B0ED-26CE-DEFD1C91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5" y="1171801"/>
            <a:ext cx="6096000" cy="4922762"/>
          </a:xfrm>
          <a:prstGeom prst="rect">
            <a:avLst/>
          </a:prstGeom>
        </p:spPr>
      </p:pic>
      <p:pic>
        <p:nvPicPr>
          <p:cNvPr id="2" name="Picture 1" descr="A graph of oil production&#10;&#10;Description automatically generated">
            <a:extLst>
              <a:ext uri="{FF2B5EF4-FFF2-40B4-BE49-F238E27FC236}">
                <a16:creationId xmlns:a16="http://schemas.microsoft.com/office/drawing/2014/main" id="{A43B3FF5-8812-0166-525A-9A4F95B4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7" y="1176429"/>
            <a:ext cx="6096000" cy="49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8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Title 3">
            <a:extLst>
              <a:ext uri="{FF2B5EF4-FFF2-40B4-BE49-F238E27FC236}">
                <a16:creationId xmlns:a16="http://schemas.microsoft.com/office/drawing/2014/main" id="{512AAC8E-DDA5-1AF2-42A9-3DB3C757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NO 15 9-F-12 H</a:t>
            </a:r>
            <a:br>
              <a:rPr lang="en-US">
                <a:latin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0D52D-4CEA-5FD7-79D7-D934BEDD8F73}"/>
              </a:ext>
            </a:extLst>
          </p:cNvPr>
          <p:cNvSpPr txBox="1"/>
          <p:nvPr/>
        </p:nvSpPr>
        <p:spPr>
          <a:xfrm>
            <a:off x="2646090" y="6216267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data delete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0BF43-A171-C4C9-D2B2-6A4130BF8E7E}"/>
              </a:ext>
            </a:extLst>
          </p:cNvPr>
          <p:cNvSpPr txBox="1"/>
          <p:nvPr/>
        </p:nvSpPr>
        <p:spPr>
          <a:xfrm>
            <a:off x="8657304" y="6216054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data delete</a:t>
            </a:r>
            <a:endParaRPr lang="en-IN"/>
          </a:p>
        </p:txBody>
      </p:sp>
      <p:pic>
        <p:nvPicPr>
          <p:cNvPr id="3" name="Picture 2" descr="A graph of oil production&#10;&#10;Description automatically generated">
            <a:extLst>
              <a:ext uri="{FF2B5EF4-FFF2-40B4-BE49-F238E27FC236}">
                <a16:creationId xmlns:a16="http://schemas.microsoft.com/office/drawing/2014/main" id="{9161974F-423D-E09B-8BB7-098C1152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11" y="874021"/>
            <a:ext cx="5477566" cy="4867545"/>
          </a:xfrm>
          <a:prstGeom prst="rect">
            <a:avLst/>
          </a:prstGeom>
        </p:spPr>
      </p:pic>
      <p:pic>
        <p:nvPicPr>
          <p:cNvPr id="6" name="Picture 5" descr="A graph of oil production&#10;&#10;Description automatically generated">
            <a:extLst>
              <a:ext uri="{FF2B5EF4-FFF2-40B4-BE49-F238E27FC236}">
                <a16:creationId xmlns:a16="http://schemas.microsoft.com/office/drawing/2014/main" id="{CFE6A24E-CD37-4FCB-0011-AEF5D4AD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12" y="880437"/>
            <a:ext cx="6096000" cy="55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8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itle 1">
            <a:extLst>
              <a:ext uri="{FF2B5EF4-FFF2-40B4-BE49-F238E27FC236}">
                <a16:creationId xmlns:a16="http://schemas.microsoft.com/office/drawing/2014/main" id="{35A63A3F-9C7B-938B-F627-15BF13F4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NO 15 9-F-14-H</a:t>
            </a:r>
            <a:br>
              <a:rPr lang="en-US">
                <a:latin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9A958-02B8-9038-4ADF-88D3C6BFA243}"/>
              </a:ext>
            </a:extLst>
          </p:cNvPr>
          <p:cNvSpPr txBox="1"/>
          <p:nvPr/>
        </p:nvSpPr>
        <p:spPr>
          <a:xfrm>
            <a:off x="2603126" y="6159554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data delete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ADFA3-7210-5E57-884F-183A7A9104F3}"/>
              </a:ext>
            </a:extLst>
          </p:cNvPr>
          <p:cNvSpPr txBox="1"/>
          <p:nvPr/>
        </p:nvSpPr>
        <p:spPr>
          <a:xfrm>
            <a:off x="8602087" y="616083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data delete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EE267-0E00-DF12-E1F0-2FAE793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10" y="781720"/>
            <a:ext cx="6096000" cy="4856501"/>
          </a:xfrm>
          <a:prstGeom prst="rect">
            <a:avLst/>
          </a:prstGeom>
        </p:spPr>
      </p:pic>
      <p:pic>
        <p:nvPicPr>
          <p:cNvPr id="2" name="Picture 1" descr="A graph of oil production&#10;&#10;Description automatically generated">
            <a:extLst>
              <a:ext uri="{FF2B5EF4-FFF2-40B4-BE49-F238E27FC236}">
                <a16:creationId xmlns:a16="http://schemas.microsoft.com/office/drawing/2014/main" id="{003C4AA3-F98D-48CB-AB81-38BC4D2E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" y="774975"/>
            <a:ext cx="6107043" cy="45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6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itle 3">
            <a:extLst>
              <a:ext uri="{FF2B5EF4-FFF2-40B4-BE49-F238E27FC236}">
                <a16:creationId xmlns:a16="http://schemas.microsoft.com/office/drawing/2014/main" id="{BEBE31EE-1F1A-82D4-07A7-2B104A74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NO 15 9-F-15 D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1D956-2B5E-7829-7E5A-3DBA06269FC6}"/>
              </a:ext>
            </a:extLst>
          </p:cNvPr>
          <p:cNvSpPr txBox="1"/>
          <p:nvPr/>
        </p:nvSpPr>
        <p:spPr>
          <a:xfrm>
            <a:off x="2332597" y="5803883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data delete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EDD4C-E022-449C-F099-2952765FD5CD}"/>
              </a:ext>
            </a:extLst>
          </p:cNvPr>
          <p:cNvSpPr txBox="1"/>
          <p:nvPr/>
        </p:nvSpPr>
        <p:spPr>
          <a:xfrm>
            <a:off x="8850601" y="59045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data delete</a:t>
            </a:r>
            <a:endParaRPr lang="en-IN"/>
          </a:p>
        </p:txBody>
      </p:sp>
      <p:pic>
        <p:nvPicPr>
          <p:cNvPr id="7" name="Picture 6" descr="A graph of oil production&#10;&#10;Description automatically generated">
            <a:extLst>
              <a:ext uri="{FF2B5EF4-FFF2-40B4-BE49-F238E27FC236}">
                <a16:creationId xmlns:a16="http://schemas.microsoft.com/office/drawing/2014/main" id="{FBF1F662-E38E-A6B6-8CCB-A24FCDD1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46" y="815771"/>
            <a:ext cx="5963478" cy="4989024"/>
          </a:xfrm>
          <a:prstGeom prst="rect">
            <a:avLst/>
          </a:prstGeom>
        </p:spPr>
      </p:pic>
      <p:pic>
        <p:nvPicPr>
          <p:cNvPr id="2" name="Picture 1" descr="A graph of oil production&#10;&#10;Description automatically generated">
            <a:extLst>
              <a:ext uri="{FF2B5EF4-FFF2-40B4-BE49-F238E27FC236}">
                <a16:creationId xmlns:a16="http://schemas.microsoft.com/office/drawing/2014/main" id="{A6A8E059-C3CE-2AB4-55F9-153336C9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1" y="818616"/>
            <a:ext cx="6096000" cy="49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5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5DB0E3E-189B-429D-9815-221A80DDD360}" vid="{EF9CEB81-6BCA-427B-A435-F9B63138AA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1 (2)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FIELD </vt:lpstr>
      <vt:lpstr>FIELD Available Data Comparison </vt:lpstr>
      <vt:lpstr>NO 15 9-F-1 C </vt:lpstr>
      <vt:lpstr>NO 15 9-F-11 H </vt:lpstr>
      <vt:lpstr>NO 15 9-F-12 H </vt:lpstr>
      <vt:lpstr>NO 15 9-F-14-H </vt:lpstr>
      <vt:lpstr>NO 15 9-F-15 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Aardra Nair</dc:creator>
  <cp:revision>107</cp:revision>
  <cp:lastPrinted>2023-09-14T11:37:27Z</cp:lastPrinted>
  <dcterms:created xsi:type="dcterms:W3CDTF">2024-05-22T10:09:19Z</dcterms:created>
  <dcterms:modified xsi:type="dcterms:W3CDTF">2024-07-30T11:27:32Z</dcterms:modified>
</cp:coreProperties>
</file>