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56" autoAdjust="0"/>
    <p:restoredTop sz="92007" autoAdjust="0"/>
  </p:normalViewPr>
  <p:slideViewPr>
    <p:cSldViewPr>
      <p:cViewPr varScale="1">
        <p:scale>
          <a:sx n="69" d="100"/>
          <a:sy n="69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A87E94-F4D6-42C5-B6EC-AC198DAF3126}" type="datetime2">
              <a:rPr lang="en-US" smtClean="0"/>
              <a:t>Monday, October 06,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689DB5-82E3-407B-A932-806100D784FE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96A24A-05C0-49CD-8D75-2571B38FDBAC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E719A5-2D45-4ACE-8391-336D52608E70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FDBB3E-6BA6-4D2C-9D71-5BF42CA56D05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EDC70D-9871-4FE8-9511-7965D1747008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6E3178-A050-4D44-8365-51CA1FDF967D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434A1-F7EC-4DAF-9235-CACFD98BC258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3FAD13-7A49-44F0-8EAF-E6EE6EB96B44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1BF46B-7A79-41F5-A204-DFD1B208C2BD}" type="datetime2">
              <a:rPr lang="en-US" smtClean="0"/>
              <a:t>Monday, October 06,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F8F8EF9-669A-43B0-82BB-3431AB2AD2C9}" type="datetime2">
              <a:rPr lang="en-US" smtClean="0"/>
              <a:t>Monday, October 06,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ECFFE90B-7A74-40ED-9708-27CF0A989C63}" type="datetime2">
              <a:rPr lang="en-US" smtClean="0"/>
              <a:t>Monday, October 06,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" y="1600200"/>
            <a:ext cx="8763000" cy="12192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 6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meeting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1318559" y="3962400"/>
            <a:ext cx="6913562" cy="1219200"/>
          </a:xfrm>
          <a:prstGeom prst="rect">
            <a:avLst/>
          </a:prstGeom>
          <a:noFill/>
        </p:spPr>
        <p:txBody>
          <a:bodyPr/>
          <a:lstStyle/>
          <a:p>
            <a:pPr algn="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Doan </a:t>
            </a:r>
            <a:r>
              <a:rPr lang="en-US" altLang="ko-KR" sz="2800" dirty="0" err="1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Manh</a:t>
            </a:r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 Hung</a:t>
            </a:r>
            <a:endParaRPr kumimoji="0"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23371" y="6465150"/>
            <a:ext cx="1503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Oct 10</a:t>
            </a:r>
            <a:r>
              <a:rPr lang="en-US" altLang="ko-KR" baseline="30000" dirty="0" smtClean="0">
                <a:solidFill>
                  <a:schemeClr val="bg2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example in </a:t>
            </a:r>
            <a:r>
              <a:rPr lang="en-US" smtClean="0"/>
              <a:t>2 papers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to do next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6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=1,2,3,4)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𝑡𝑎𝑛𝑔𝑒𝑛𝑡𝑖𝑎𝑙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𝑡𝑟𝑎𝑛𝑠𝑙𝑎𝑡𝑜𝑛</m:t>
                    </m:r>
                  </m:oMath>
                </a14:m>
                <a:endParaRPr lang="en-US" dirty="0" smtClean="0"/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𝑟𝑜𝑡𝑎𝑖𝑜𝑛𝑎𝑙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Distortion Shape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9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At corner 1:</a:t>
                </a:r>
              </a:p>
              <a:p>
                <a:pPr marL="109728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Continuity conditions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66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81328"/>
                <a:ext cx="8784432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At corner 1: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09728" indent="0">
                  <a:buNone/>
                </a:pP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81328"/>
                <a:ext cx="8784432" cy="4525963"/>
              </a:xfrm>
              <a:blipFill rotWithShape="0">
                <a:blip r:embed="rId2"/>
                <a:stretch>
                  <a:fillRect l="-69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Slope continuity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At corner 1: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09728" indent="0">
                  <a:buNone/>
                </a:pP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Moment continuity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4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81328"/>
                <a:ext cx="8860632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 smtClean="0"/>
              </a:p>
              <a:p>
                <a:pPr marL="109728" indent="0">
                  <a:buNone/>
                </a:pPr>
                <a:r>
                  <a:rPr lang="en-US" dirty="0" smtClean="0"/>
                  <a:t>=&gt;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  <a:p>
                <a:pPr marL="10972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81328"/>
                <a:ext cx="8860632" cy="4525963"/>
              </a:xfrm>
              <a:blipFill rotWithShape="0">
                <a:blip r:embed="rId2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No resultant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5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860632" cy="539769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endParaRPr lang="en-US" b="0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b="0" dirty="0" smtClean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endParaRPr lang="en-US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sup>
                        </m:sSup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860632" cy="5397691"/>
              </a:xfrm>
              <a:blipFill rotWithShape="0">
                <a:blip r:embed="rId2"/>
                <a:stretch>
                  <a:fillRect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4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009" y="1371600"/>
            <a:ext cx="8371114" cy="267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2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7" r="5570" b="4762"/>
          <a:stretch/>
        </p:blipFill>
        <p:spPr>
          <a:xfrm>
            <a:off x="324177" y="310517"/>
            <a:ext cx="4055895" cy="3270883"/>
          </a:xfrm>
          <a:noFill/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12" y="310517"/>
            <a:ext cx="3956088" cy="32708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066800" y="4191000"/>
            <a:ext cx="258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Uz</a:t>
            </a:r>
            <a:r>
              <a:rPr lang="en-US" dirty="0" smtClean="0"/>
              <a:t>= </a:t>
            </a:r>
            <a:r>
              <a:rPr lang="en-US" dirty="0" smtClean="0"/>
              <a:t>3.4127e-008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85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Cambria Math</vt:lpstr>
      <vt:lpstr>Lucida Sans Unicode</vt:lpstr>
      <vt:lpstr>Symbol</vt:lpstr>
      <vt:lpstr>Times New Roman</vt:lpstr>
      <vt:lpstr>Verdana</vt:lpstr>
      <vt:lpstr>Wingdings 2</vt:lpstr>
      <vt:lpstr>Wingdings 3</vt:lpstr>
      <vt:lpstr>Concourse</vt:lpstr>
      <vt:lpstr>WEEK 6 Lab meeting</vt:lpstr>
      <vt:lpstr>Distortion Shape Function</vt:lpstr>
      <vt:lpstr>1. Continuity conditions</vt:lpstr>
      <vt:lpstr>2. Slope continuity</vt:lpstr>
      <vt:lpstr>3. Moment continuity </vt:lpstr>
      <vt:lpstr>4. No resultant conditions</vt:lpstr>
      <vt:lpstr>PowerPoint Presentation</vt:lpstr>
      <vt:lpstr>PowerPoint Presentation</vt:lpstr>
      <vt:lpstr>PowerPoint Presentation</vt:lpstr>
      <vt:lpstr>Going to do 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2014-10-06T07:31:00Z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