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10"/>
  </p:notesMasterIdLst>
  <p:sldIdLst>
    <p:sldId id="256" r:id="rId3"/>
    <p:sldId id="276" r:id="rId4"/>
    <p:sldId id="279" r:id="rId5"/>
    <p:sldId id="277" r:id="rId6"/>
    <p:sldId id="278" r:id="rId7"/>
    <p:sldId id="280" r:id="rId8"/>
    <p:sldId id="275" r:id="rId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2007" autoAdjust="0"/>
  </p:normalViewPr>
  <p:slideViewPr>
    <p:cSldViewPr>
      <p:cViewPr varScale="1">
        <p:scale>
          <a:sx n="69" d="100"/>
          <a:sy n="69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Friday, October 10,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Friday, October 10,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Friday, October 10,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Friday, October 10,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Friday, October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Friday, October 10,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Friday, October 10,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96287" y="2292927"/>
            <a:ext cx="4629754" cy="74236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Report  Week 7</a:t>
            </a:r>
            <a:endParaRPr lang="en-US" sz="36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517634" y="4527144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6626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10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4449" y="2292927"/>
            <a:ext cx="583185" cy="2743200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36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no resultant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496" y="4572000"/>
            <a:ext cx="7010400" cy="11339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Linear combination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Orthogonally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04" y="2157731"/>
            <a:ext cx="7186374" cy="151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3" y="3766583"/>
            <a:ext cx="7239043" cy="5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95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displacement obtained in example 1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r="5570" b="4762"/>
          <a:stretch/>
        </p:blipFill>
        <p:spPr>
          <a:xfrm>
            <a:off x="152400" y="2133600"/>
            <a:ext cx="4633090" cy="3736382"/>
          </a:xfr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07632"/>
            <a:ext cx="3956088" cy="3270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83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displacement obtained in example 2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37417"/>
            <a:ext cx="5039361" cy="37727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30" y="1892537"/>
            <a:ext cx="4114800" cy="32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Rotation angle obtained in example 3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/>
          <a:stretch/>
        </p:blipFill>
        <p:spPr>
          <a:xfrm>
            <a:off x="124301" y="1658197"/>
            <a:ext cx="4551998" cy="36931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20619"/>
            <a:ext cx="4048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7" y="34636"/>
            <a:ext cx="8079581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Distortion </a:t>
            </a:r>
            <a:r>
              <a:rPr lang="en-US" sz="4000" dirty="0"/>
              <a:t>angle obtained in example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/>
          <a:stretch/>
        </p:blipFill>
        <p:spPr>
          <a:xfrm>
            <a:off x="381000" y="2002593"/>
            <a:ext cx="4360272" cy="3505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36" y="2136316"/>
            <a:ext cx="4067177" cy="32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3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96330"/>
            <a:ext cx="7620000" cy="2013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Going to do next week:</a:t>
            </a:r>
            <a:b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 Finish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example in 2 paper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6200" y="1796330"/>
            <a:ext cx="745198" cy="2571750"/>
            <a:chOff x="6019800" y="944290"/>
            <a:chExt cx="745198" cy="2571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92399" y="944290"/>
              <a:ext cx="0" cy="1635646"/>
            </a:xfrm>
            <a:prstGeom prst="line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9800" y="2743200"/>
              <a:ext cx="745198" cy="77284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67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Metropolitan</vt:lpstr>
      <vt:lpstr>Report  Week 7</vt:lpstr>
      <vt:lpstr>Make no resultant</vt:lpstr>
      <vt:lpstr>Warping displacement obtained in example 1</vt:lpstr>
      <vt:lpstr>Warping displacement obtained in example 2</vt:lpstr>
      <vt:lpstr>Rotation angle obtained in example 3</vt:lpstr>
      <vt:lpstr>Distortion angle obtained in example 3</vt:lpstr>
      <vt:lpstr>Going to do next week: - Finish the example in 2 paper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2014-10-10T03:46:10Z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