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1"/>
  </p:notes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68" r:id="rId10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89626" autoAdjust="0"/>
  </p:normalViewPr>
  <p:slideViewPr>
    <p:cSldViewPr>
      <p:cViewPr varScale="1">
        <p:scale>
          <a:sx n="80" d="100"/>
          <a:sy n="80" d="100"/>
        </p:scale>
        <p:origin x="5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A87E94-F4D6-42C5-B6EC-AC198DAF3126}" type="datetime2">
              <a:rPr lang="en-US" smtClean="0"/>
              <a:t>Thursday, October 02,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689DB5-82E3-407B-A932-806100D784FE}" type="datetime2">
              <a:rPr lang="en-US" smtClean="0"/>
              <a:t>Thursday, October 02,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6A24A-05C0-49CD-8D75-2571B38FDBAC}" type="datetime2">
              <a:rPr lang="en-US" smtClean="0"/>
              <a:t>Thursday, October 02,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719A5-2D45-4ACE-8391-336D52608E70}" type="datetime2">
              <a:rPr lang="en-US" smtClean="0"/>
              <a:t>Thursday, October 02,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FDBB3E-6BA6-4D2C-9D71-5BF42CA56D05}" type="datetime2">
              <a:rPr lang="en-US" smtClean="0"/>
              <a:t>Thursday, October 02,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EDC70D-9871-4FE8-9511-7965D1747008}" type="datetime2">
              <a:rPr lang="en-US" smtClean="0"/>
              <a:t>Thursday, October 02,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E3178-A050-4D44-8365-51CA1FDF967D}" type="datetime2">
              <a:rPr lang="en-US" smtClean="0"/>
              <a:t>Thursday, October 02,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434A1-F7EC-4DAF-9235-CACFD98BC258}" type="datetime2">
              <a:rPr lang="en-US" smtClean="0"/>
              <a:t>Thursday, October 02,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3FAD13-7A49-44F0-8EAF-E6EE6EB96B44}" type="datetime2">
              <a:rPr lang="en-US" smtClean="0"/>
              <a:t>Thursday, October 02,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1BF46B-7A79-41F5-A204-DFD1B208C2BD}" type="datetime2">
              <a:rPr lang="en-US" smtClean="0"/>
              <a:t>Thursday, October 02,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8F8EF9-669A-43B0-82BB-3431AB2AD2C9}" type="datetime2">
              <a:rPr lang="en-US" smtClean="0"/>
              <a:t>Thursday, October 02,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tx1"/>
                </a:solidFill>
              </a:rPr>
              <a:t>SEJONG UNIVERSITY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ECFFE90B-7A74-40ED-9708-27CF0A989C63}" type="datetime2">
              <a:rPr lang="en-US" smtClean="0"/>
              <a:t>Thursday, October 02,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0" y="1600200"/>
            <a:ext cx="8763000" cy="1219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5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meeting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spect="1" noChangeArrowheads="1"/>
          </p:cNvSpPr>
          <p:nvPr/>
        </p:nvSpPr>
        <p:spPr>
          <a:xfrm>
            <a:off x="1318559" y="3962400"/>
            <a:ext cx="6913562" cy="1219200"/>
          </a:xfrm>
          <a:prstGeom prst="rect">
            <a:avLst/>
          </a:prstGeom>
          <a:noFill/>
        </p:spPr>
        <p:txBody>
          <a:bodyPr/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Doan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Manh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Hung</a:t>
            </a:r>
            <a:endParaRPr kumimoji="0"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6959" y="6465150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2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Sep 26</a:t>
            </a:r>
            <a:r>
              <a:rPr lang="en-US" altLang="ko-KR" baseline="30000" dirty="0" smtClean="0">
                <a:solidFill>
                  <a:schemeClr val="bg2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1. Warping function</a:t>
                </a:r>
              </a:p>
              <a:p>
                <a:pPr marL="109728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Torsion Shape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6294238" cy="43098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pPr marL="10972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6294238" cy="430987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Warping shape function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57800" y="3042537"/>
            <a:ext cx="3200400" cy="2748663"/>
            <a:chOff x="6553199" y="3048000"/>
            <a:chExt cx="2200071" cy="1981200"/>
          </a:xfrm>
        </p:grpSpPr>
        <p:grpSp>
          <p:nvGrpSpPr>
            <p:cNvPr id="6" name="그룹 129"/>
            <p:cNvGrpSpPr/>
            <p:nvPr/>
          </p:nvGrpSpPr>
          <p:grpSpPr>
            <a:xfrm>
              <a:off x="6553199" y="3048000"/>
              <a:ext cx="2200071" cy="1981200"/>
              <a:chOff x="5645133" y="2019300"/>
              <a:chExt cx="3108138" cy="3009900"/>
            </a:xfrm>
          </p:grpSpPr>
          <p:grpSp>
            <p:nvGrpSpPr>
              <p:cNvPr id="7" name="그룹 111"/>
              <p:cNvGrpSpPr/>
              <p:nvPr/>
            </p:nvGrpSpPr>
            <p:grpSpPr>
              <a:xfrm>
                <a:off x="5645133" y="2019300"/>
                <a:ext cx="3015360" cy="3009900"/>
                <a:chOff x="5645133" y="2019300"/>
                <a:chExt cx="3015360" cy="3009900"/>
              </a:xfrm>
            </p:grpSpPr>
            <p:cxnSp>
              <p:nvCxnSpPr>
                <p:cNvPr id="22" name="직선 연결선 39"/>
                <p:cNvCxnSpPr/>
                <p:nvPr/>
              </p:nvCxnSpPr>
              <p:spPr>
                <a:xfrm>
                  <a:off x="5715876" y="4615969"/>
                  <a:ext cx="848210" cy="41323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40"/>
                <p:cNvCxnSpPr/>
                <p:nvPr/>
              </p:nvCxnSpPr>
              <p:spPr>
                <a:xfrm>
                  <a:off x="6803604" y="2184999"/>
                  <a:ext cx="999639" cy="4820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41"/>
                <p:cNvCxnSpPr/>
                <p:nvPr/>
              </p:nvCxnSpPr>
              <p:spPr>
                <a:xfrm>
                  <a:off x="5645133" y="2758008"/>
                  <a:ext cx="908067" cy="4423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42"/>
                <p:cNvCxnSpPr/>
                <p:nvPr/>
              </p:nvCxnSpPr>
              <p:spPr>
                <a:xfrm>
                  <a:off x="6553200" y="3200400"/>
                  <a:ext cx="10886" cy="1828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44"/>
                <p:cNvCxnSpPr/>
                <p:nvPr/>
              </p:nvCxnSpPr>
              <p:spPr>
                <a:xfrm>
                  <a:off x="7803243" y="2667000"/>
                  <a:ext cx="0" cy="1828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45"/>
                <p:cNvCxnSpPr/>
                <p:nvPr/>
              </p:nvCxnSpPr>
              <p:spPr>
                <a:xfrm flipV="1">
                  <a:off x="6553200" y="2667000"/>
                  <a:ext cx="1250043" cy="533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48"/>
                <p:cNvCxnSpPr/>
                <p:nvPr/>
              </p:nvCxnSpPr>
              <p:spPr>
                <a:xfrm flipV="1">
                  <a:off x="6564086" y="4495800"/>
                  <a:ext cx="1239157" cy="533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55"/>
                <p:cNvCxnSpPr/>
                <p:nvPr/>
              </p:nvCxnSpPr>
              <p:spPr>
                <a:xfrm>
                  <a:off x="6858000" y="3429000"/>
                  <a:ext cx="5443" cy="11277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57"/>
                <p:cNvCxnSpPr/>
                <p:nvPr/>
              </p:nvCxnSpPr>
              <p:spPr>
                <a:xfrm>
                  <a:off x="7554686" y="3124200"/>
                  <a:ext cx="0" cy="1143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62"/>
                <p:cNvCxnSpPr/>
                <p:nvPr/>
              </p:nvCxnSpPr>
              <p:spPr>
                <a:xfrm flipV="1">
                  <a:off x="6858000" y="3124200"/>
                  <a:ext cx="696686" cy="304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65"/>
                <p:cNvCxnSpPr/>
                <p:nvPr/>
              </p:nvCxnSpPr>
              <p:spPr>
                <a:xfrm flipV="1">
                  <a:off x="6868886" y="4267200"/>
                  <a:ext cx="685800" cy="2895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74"/>
                <p:cNvCxnSpPr/>
                <p:nvPr/>
              </p:nvCxnSpPr>
              <p:spPr>
                <a:xfrm flipV="1">
                  <a:off x="7223579" y="3200400"/>
                  <a:ext cx="1436914" cy="64770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75"/>
                <p:cNvCxnSpPr/>
                <p:nvPr/>
              </p:nvCxnSpPr>
              <p:spPr>
                <a:xfrm>
                  <a:off x="7223579" y="2019300"/>
                  <a:ext cx="0" cy="1828800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76"/>
                <p:cNvCxnSpPr/>
                <p:nvPr/>
              </p:nvCxnSpPr>
              <p:spPr>
                <a:xfrm>
                  <a:off x="7223579" y="3848100"/>
                  <a:ext cx="1436914" cy="67818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81"/>
                <p:cNvCxnSpPr/>
                <p:nvPr/>
              </p:nvCxnSpPr>
              <p:spPr>
                <a:xfrm flipV="1">
                  <a:off x="7696200" y="3429000"/>
                  <a:ext cx="457200" cy="21431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83"/>
                <p:cNvCxnSpPr/>
                <p:nvPr/>
              </p:nvCxnSpPr>
              <p:spPr>
                <a:xfrm>
                  <a:off x="7223579" y="2645569"/>
                  <a:ext cx="0" cy="442912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7277099" y="2019300"/>
                <a:ext cx="421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latin typeface="Cambria Math" pitchFamily="18" charset="0"/>
                    <a:ea typeface="Cambria Math" pitchFamily="18" charset="0"/>
                  </a:rPr>
                  <a:t>Fy</a:t>
                </a:r>
                <a:endParaRPr lang="ko-KR" altLang="en-US" dirty="0">
                  <a:latin typeface="Cambria Math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46621" y="4538589"/>
                <a:ext cx="406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latin typeface="Cambria Math" pitchFamily="18" charset="0"/>
                    <a:ea typeface="Cambria Math" pitchFamily="18" charset="0"/>
                  </a:rPr>
                  <a:t>Fz</a:t>
                </a:r>
                <a:endParaRPr lang="ko-KR" altLang="en-US" dirty="0">
                  <a:latin typeface="Cambria Math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334763" y="2867025"/>
                <a:ext cx="415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latin typeface="Cambria Math" pitchFamily="18" charset="0"/>
                    <a:ea typeface="Cambria Math" pitchFamily="18" charset="0"/>
                  </a:rPr>
                  <a:t>Fx</a:t>
                </a:r>
                <a:endParaRPr lang="ko-KR" altLang="en-US" dirty="0">
                  <a:latin typeface="Cambria Math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924800" y="358140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latin typeface="Cambria Math" pitchFamily="18" charset="0"/>
                    <a:ea typeface="Cambria Math" pitchFamily="18" charset="0"/>
                  </a:rPr>
                  <a:t>Mx</a:t>
                </a:r>
                <a:endParaRPr lang="ko-KR" altLang="en-US" dirty="0">
                  <a:latin typeface="Cambria Math" pitchFamily="18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7316050" y="3275201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My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69542" y="4291012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Cambria Math" pitchFamily="18" charset="0"/>
                  <a:ea typeface="Cambria Math" pitchFamily="18" charset="0"/>
                </a:rPr>
                <a:t>Mz</a:t>
              </a:r>
              <a:endParaRPr lang="ko-KR" altLang="en-US" dirty="0">
                <a:latin typeface="Cambria Math" pitchFamily="18" charset="0"/>
              </a:endParaRPr>
            </a:p>
          </p:txBody>
        </p:sp>
        <p:cxnSp>
          <p:nvCxnSpPr>
            <p:cNvPr id="50" name="직선 연결선 76"/>
            <p:cNvCxnSpPr/>
            <p:nvPr/>
          </p:nvCxnSpPr>
          <p:spPr>
            <a:xfrm>
              <a:off x="7694643" y="4252514"/>
              <a:ext cx="634013" cy="28301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31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6781800" cy="4525963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(2)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  <a:p>
                <a:pPr marL="109728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6781800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Warping shape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7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Warping shape function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76801" y="2330863"/>
            <a:ext cx="3848820" cy="3155537"/>
            <a:chOff x="4876801" y="2330863"/>
            <a:chExt cx="3848819" cy="3460337"/>
          </a:xfrm>
        </p:grpSpPr>
        <p:grpSp>
          <p:nvGrpSpPr>
            <p:cNvPr id="61" name="Group 60"/>
            <p:cNvGrpSpPr/>
            <p:nvPr/>
          </p:nvGrpSpPr>
          <p:grpSpPr>
            <a:xfrm>
              <a:off x="4876801" y="2330863"/>
              <a:ext cx="3269412" cy="3460337"/>
              <a:chOff x="4876801" y="2330863"/>
              <a:chExt cx="3269412" cy="3460337"/>
            </a:xfrm>
          </p:grpSpPr>
          <p:grpSp>
            <p:nvGrpSpPr>
              <p:cNvPr id="7" name="그룹 69"/>
              <p:cNvGrpSpPr/>
              <p:nvPr/>
            </p:nvGrpSpPr>
            <p:grpSpPr>
              <a:xfrm>
                <a:off x="4876801" y="2330863"/>
                <a:ext cx="3269412" cy="3460337"/>
                <a:chOff x="4190999" y="4317095"/>
                <a:chExt cx="1828801" cy="2003141"/>
              </a:xfrm>
            </p:grpSpPr>
            <p:grpSp>
              <p:nvGrpSpPr>
                <p:cNvPr id="8" name="그룹 67"/>
                <p:cNvGrpSpPr/>
                <p:nvPr/>
              </p:nvGrpSpPr>
              <p:grpSpPr>
                <a:xfrm>
                  <a:off x="4190999" y="4317095"/>
                  <a:ext cx="1828801" cy="1605115"/>
                  <a:chOff x="4190999" y="4317095"/>
                  <a:chExt cx="1828801" cy="1605115"/>
                </a:xfrm>
              </p:grpSpPr>
              <p:grpSp>
                <p:nvGrpSpPr>
                  <p:cNvPr id="10" name="그룹 46"/>
                  <p:cNvGrpSpPr/>
                  <p:nvPr/>
                </p:nvGrpSpPr>
                <p:grpSpPr>
                  <a:xfrm>
                    <a:off x="4190999" y="4317095"/>
                    <a:ext cx="1524001" cy="1481328"/>
                    <a:chOff x="4988679" y="1943100"/>
                    <a:chExt cx="2814564" cy="3086101"/>
                  </a:xfrm>
                </p:grpSpPr>
                <p:cxnSp>
                  <p:nvCxnSpPr>
                    <p:cNvPr id="19" name="직선 연결선 39"/>
                    <p:cNvCxnSpPr/>
                    <p:nvPr/>
                  </p:nvCxnSpPr>
                  <p:spPr>
                    <a:xfrm>
                      <a:off x="5186076" y="4357863"/>
                      <a:ext cx="1378010" cy="6713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직선 연결선 40"/>
                    <p:cNvCxnSpPr/>
                    <p:nvPr/>
                  </p:nvCxnSpPr>
                  <p:spPr>
                    <a:xfrm>
                      <a:off x="6301920" y="1943100"/>
                      <a:ext cx="1501323" cy="7239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직선 연결선 41"/>
                    <p:cNvCxnSpPr/>
                    <p:nvPr/>
                  </p:nvCxnSpPr>
                  <p:spPr>
                    <a:xfrm>
                      <a:off x="4988679" y="2438198"/>
                      <a:ext cx="1564522" cy="7622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직선 연결선 42"/>
                    <p:cNvCxnSpPr/>
                    <p:nvPr/>
                  </p:nvCxnSpPr>
                  <p:spPr>
                    <a:xfrm>
                      <a:off x="6553200" y="3200400"/>
                      <a:ext cx="10886" cy="18288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직선 연결선 43"/>
                    <p:cNvCxnSpPr/>
                    <p:nvPr/>
                  </p:nvCxnSpPr>
                  <p:spPr>
                    <a:xfrm>
                      <a:off x="7803243" y="2667000"/>
                      <a:ext cx="0" cy="18288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직선 연결선 44"/>
                    <p:cNvCxnSpPr/>
                    <p:nvPr/>
                  </p:nvCxnSpPr>
                  <p:spPr>
                    <a:xfrm flipV="1">
                      <a:off x="6553200" y="2667000"/>
                      <a:ext cx="1250043" cy="5334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직선 연결선 45"/>
                    <p:cNvCxnSpPr/>
                    <p:nvPr/>
                  </p:nvCxnSpPr>
                  <p:spPr>
                    <a:xfrm flipV="1">
                      <a:off x="6564086" y="4495800"/>
                      <a:ext cx="1239157" cy="5334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" name="직선 연결선 48"/>
                  <p:cNvCxnSpPr/>
                  <p:nvPr/>
                </p:nvCxnSpPr>
                <p:spPr>
                  <a:xfrm>
                    <a:off x="5715000" y="4664567"/>
                    <a:ext cx="304800" cy="128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51"/>
                  <p:cNvCxnSpPr/>
                  <p:nvPr/>
                </p:nvCxnSpPr>
                <p:spPr>
                  <a:xfrm>
                    <a:off x="5044034" y="5794194"/>
                    <a:ext cx="304800" cy="128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연결선 52"/>
                  <p:cNvCxnSpPr/>
                  <p:nvPr/>
                </p:nvCxnSpPr>
                <p:spPr>
                  <a:xfrm>
                    <a:off x="5105401" y="5286359"/>
                    <a:ext cx="609599" cy="256032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직선 연결선 53"/>
                  <p:cNvCxnSpPr/>
                  <p:nvPr/>
                </p:nvCxnSpPr>
                <p:spPr>
                  <a:xfrm>
                    <a:off x="4749680" y="4789513"/>
                    <a:ext cx="304800" cy="128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54"/>
                  <p:cNvCxnSpPr/>
                  <p:nvPr/>
                </p:nvCxnSpPr>
                <p:spPr>
                  <a:xfrm>
                    <a:off x="4749680" y="4789513"/>
                    <a:ext cx="127012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직선 연결선 56"/>
                  <p:cNvCxnSpPr/>
                  <p:nvPr/>
                </p:nvCxnSpPr>
                <p:spPr>
                  <a:xfrm>
                    <a:off x="4749680" y="4792583"/>
                    <a:ext cx="599154" cy="112962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59"/>
                  <p:cNvCxnSpPr/>
                  <p:nvPr/>
                </p:nvCxnSpPr>
                <p:spPr>
                  <a:xfrm flipH="1">
                    <a:off x="5348834" y="5414375"/>
                    <a:ext cx="61366" cy="496959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63"/>
                  <p:cNvCxnSpPr/>
                  <p:nvPr/>
                </p:nvCxnSpPr>
                <p:spPr>
                  <a:xfrm flipV="1">
                    <a:off x="5410200" y="4789513"/>
                    <a:ext cx="609600" cy="624862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4390987" y="5950904"/>
                  <a:ext cx="1030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latin typeface="Cambria Math" pitchFamily="18" charset="0"/>
                      <a:ea typeface="Cambria Math" pitchFamily="18" charset="0"/>
                    </a:rPr>
                    <a:t>Warping</a:t>
                  </a:r>
                  <a:endParaRPr lang="ko-KR" altLang="en-US" dirty="0">
                    <a:latin typeface="Cambria Math" pitchFamily="18" charset="0"/>
                  </a:endParaRPr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6730753" y="2881538"/>
                <a:ext cx="279647" cy="242662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6044383" y="4080099"/>
                <a:ext cx="334305" cy="973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7621926" y="3769025"/>
                <a:ext cx="371454" cy="646477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7036678" y="4660469"/>
                <a:ext cx="142402" cy="440095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9"/>
              <p:cNvCxnSpPr/>
              <p:nvPr/>
            </p:nvCxnSpPr>
            <p:spPr>
              <a:xfrm>
                <a:off x="6389449" y="4117880"/>
                <a:ext cx="284804" cy="118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39"/>
              <p:cNvCxnSpPr/>
              <p:nvPr/>
            </p:nvCxnSpPr>
            <p:spPr>
              <a:xfrm>
                <a:off x="7036678" y="3152245"/>
                <a:ext cx="284804" cy="118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39"/>
              <p:cNvCxnSpPr/>
              <p:nvPr/>
            </p:nvCxnSpPr>
            <p:spPr>
              <a:xfrm>
                <a:off x="7629546" y="3729238"/>
                <a:ext cx="284804" cy="118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39"/>
              <p:cNvCxnSpPr/>
              <p:nvPr/>
            </p:nvCxnSpPr>
            <p:spPr>
              <a:xfrm>
                <a:off x="7056409" y="4673319"/>
                <a:ext cx="284804" cy="118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6843742" y="3190889"/>
                <a:ext cx="292040" cy="124152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6487700" y="4190379"/>
                <a:ext cx="17528" cy="334428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7185525" y="4591860"/>
                <a:ext cx="367328" cy="140885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7764358" y="3429000"/>
                <a:ext cx="0" cy="341534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318635" y="4595972"/>
                  <a:ext cx="463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635" y="4595972"/>
                  <a:ext cx="46301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711435" y="3439980"/>
                  <a:ext cx="463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435" y="3439980"/>
                  <a:ext cx="46301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63697" y="3184771"/>
                  <a:ext cx="463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697" y="3184771"/>
                  <a:ext cx="4630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442189" y="4149592"/>
                  <a:ext cx="463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189" y="4149592"/>
                  <a:ext cx="46301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991124" y="4117880"/>
                  <a:ext cx="7344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124" y="4117880"/>
                  <a:ext cx="73449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503640" y="4069728"/>
                  <a:ext cx="7344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640" y="4069728"/>
                  <a:ext cx="73449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113819" y="2644116"/>
                  <a:ext cx="7344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19" y="2644116"/>
                  <a:ext cx="73449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037452" y="4930953"/>
                  <a:ext cx="7344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452" y="4930953"/>
                  <a:ext cx="73449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09599" y="1372833"/>
                <a:ext cx="3823980" cy="1681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372833"/>
                <a:ext cx="3823980" cy="1681486"/>
              </a:xfrm>
              <a:prstGeom prst="rect">
                <a:avLst/>
              </a:prstGeom>
              <a:blipFill rotWithShape="0">
                <a:blip r:embed="rId10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457200" y="3292879"/>
                <a:ext cx="4081836" cy="2672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</a:rPr>
                  <a:t>Continuity Conditions: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92879"/>
                <a:ext cx="4081836" cy="2672526"/>
              </a:xfrm>
              <a:prstGeom prst="rect">
                <a:avLst/>
              </a:prstGeom>
              <a:blipFill rotWithShape="0">
                <a:blip r:embed="rId11"/>
                <a:stretch>
                  <a:fillRect l="-2239" t="-1822" b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4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28600"/>
                <a:ext cx="9067800" cy="57150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From (1),(2) and (3):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 smtClean="0"/>
                  <a:t>=0</a:t>
                </a:r>
              </a:p>
              <a:p>
                <a:pPr marL="109728" indent="0">
                  <a:buNone/>
                </a:pPr>
                <a:endParaRPr lang="en-US" sz="2400" dirty="0" smtClean="0"/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000" dirty="0" smtClean="0"/>
                  <a:t> =0</a:t>
                </a:r>
              </a:p>
              <a:p>
                <a:pPr marL="109728" indent="0">
                  <a:buNone/>
                </a:pP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1800" dirty="0"/>
                  <a:t> =</a:t>
                </a:r>
                <a:r>
                  <a:rPr lang="en-US" sz="1800" dirty="0" smtClean="0"/>
                  <a:t>0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1800" dirty="0"/>
                  <a:t> =0</a:t>
                </a:r>
              </a:p>
              <a:p>
                <a:pPr marL="109728" indent="0">
                  <a:buNone/>
                </a:pPr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109728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28600"/>
                <a:ext cx="9067800" cy="5715000"/>
              </a:xfrm>
              <a:blipFill rotWithShape="0">
                <a:blip r:embed="rId2"/>
                <a:stretch>
                  <a:fillRect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674972" y="2133600"/>
                <a:ext cx="5410200" cy="19476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=1,3)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=2,4)</m:t>
                            </m:r>
                          </m:e>
                        </m:eqArr>
                      </m:e>
                    </m:d>
                  </m:oMath>
                </a14:m>
                <a:endParaRPr lang="en-US" sz="3200" dirty="0"/>
              </a:p>
              <a:p>
                <a:pPr marL="109728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4972" y="2133600"/>
                <a:ext cx="5410200" cy="194767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Warping shape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Going to do in next week:</a:t>
            </a:r>
          </a:p>
          <a:p>
            <a:pPr marL="109728" indent="0">
              <a:buNone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Finish the examples in paper 1999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pPr/>
              <a:t>8</a:t>
            </a:fld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0</TotalTime>
  <Words>91</Words>
  <Application>Microsoft Office PowerPoint</Application>
  <PresentationFormat>On-screen Show (4:3)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굴림</vt:lpstr>
      <vt:lpstr>맑은 고딕</vt:lpstr>
      <vt:lpstr>Arial</vt:lpstr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WEEK 5 Lab meeting</vt:lpstr>
      <vt:lpstr>Torsion Shape Function</vt:lpstr>
      <vt:lpstr>Warping shape function</vt:lpstr>
      <vt:lpstr>PowerPoint Presentation</vt:lpstr>
      <vt:lpstr>PowerPoint Presentation</vt:lpstr>
      <vt:lpstr>PowerPoint Presentation</vt:lpstr>
      <vt:lpstr>Warping shape functions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2014-04-22T06:45:28Z</dcterms:created>
  <dcterms:modified xsi:type="dcterms:W3CDTF">2014-10-02T00:06:33Z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