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>
        <p:scale>
          <a:sx n="66" d="100"/>
          <a:sy n="66" d="100"/>
        </p:scale>
        <p:origin x="-54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6E82-4F73-4C98-8D99-65C2478792C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Doan </a:t>
            </a:r>
            <a:r>
              <a:rPr lang="en-US" dirty="0" err="1" smtClean="0"/>
              <a:t>Manh</a:t>
            </a:r>
            <a:r>
              <a:rPr lang="en-US" dirty="0" smtClean="0"/>
              <a:t> 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Finish </a:t>
            </a:r>
            <a:r>
              <a:rPr lang="en-US" dirty="0"/>
              <a:t>Analysis of thin-walled closed beam with general quadrilateral cross section.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6282486" y="2841307"/>
            <a:ext cx="3578207" cy="1869834"/>
            <a:chOff x="6682536" y="3273107"/>
            <a:chExt cx="3578207" cy="1869834"/>
          </a:xfrm>
        </p:grpSpPr>
        <p:grpSp>
          <p:nvGrpSpPr>
            <p:cNvPr id="23" name="Group 22"/>
            <p:cNvGrpSpPr/>
            <p:nvPr/>
          </p:nvGrpSpPr>
          <p:grpSpPr>
            <a:xfrm>
              <a:off x="8190114" y="4222751"/>
              <a:ext cx="1430136" cy="615416"/>
              <a:chOff x="8190114" y="4224249"/>
              <a:chExt cx="1479666" cy="6139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190114" y="4224249"/>
                <a:ext cx="14796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8670174" y="4838165"/>
                <a:ext cx="51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9189720" y="4224249"/>
                <a:ext cx="480060" cy="6139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8190114" y="4224249"/>
                <a:ext cx="480060" cy="6139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309997" y="4271127"/>
              <a:ext cx="1223263" cy="516241"/>
              <a:chOff x="8170154" y="4221337"/>
              <a:chExt cx="1525776" cy="61974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170154" y="4221337"/>
                <a:ext cx="1525776" cy="2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8644024" y="4838165"/>
                <a:ext cx="54569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9189721" y="4221337"/>
                <a:ext cx="506209" cy="6168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8170154" y="4224249"/>
                <a:ext cx="473870" cy="6168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 flipV="1">
              <a:off x="6921500" y="3429000"/>
              <a:ext cx="1268614" cy="793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8248650" y="3428999"/>
              <a:ext cx="1371602" cy="79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7457197" y="4064358"/>
              <a:ext cx="1196910" cy="773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921501" y="3429001"/>
              <a:ext cx="535695" cy="635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921500" y="3428999"/>
              <a:ext cx="1327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190114" y="3550920"/>
              <a:ext cx="0" cy="66940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9620250" y="3550920"/>
              <a:ext cx="0" cy="669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190114" y="4033626"/>
              <a:ext cx="1430136" cy="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788205" y="374616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9957675" y="4220326"/>
              <a:ext cx="0" cy="61784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810750" y="4220326"/>
              <a:ext cx="32861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810750" y="4838166"/>
              <a:ext cx="32861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954249" y="43445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68308" y="372250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9651" y="372991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endCxn id="47" idx="2"/>
            </p:cNvCxnSpPr>
            <p:nvPr/>
          </p:nvCxnSpPr>
          <p:spPr>
            <a:xfrm flipH="1" flipV="1">
              <a:off x="8935842" y="4115498"/>
              <a:ext cx="12184" cy="39373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8942458" y="4486332"/>
              <a:ext cx="345954" cy="969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699137" y="417975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949010" y="440201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8648176" y="5050947"/>
              <a:ext cx="505041" cy="1035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756785" y="4731133"/>
              <a:ext cx="29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9154738" y="4838166"/>
              <a:ext cx="0" cy="3047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649697" y="4833230"/>
              <a:ext cx="2888" cy="3097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7189348" y="4033626"/>
              <a:ext cx="267848" cy="3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7104679" y="3923453"/>
              <a:ext cx="267848" cy="3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6998440" y="3796249"/>
              <a:ext cx="267848" cy="3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6883210" y="3668544"/>
              <a:ext cx="267848" cy="3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6787575" y="3556098"/>
              <a:ext cx="267848" cy="3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6682536" y="3416454"/>
              <a:ext cx="267848" cy="3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6921883" y="3273107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101195" y="3285449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276585" y="3286814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454745" y="3283046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636971" y="3284189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816728" y="3280644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993941" y="3284557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8179406" y="3279532"/>
              <a:ext cx="101884" cy="14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429789" y="2194560"/>
            <a:ext cx="43656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L=750 mm</a:t>
            </a:r>
          </a:p>
          <a:p>
            <a:r>
              <a:rPr lang="en-US" sz="2800" dirty="0" smtClean="0"/>
              <a:t>a=75 mm</a:t>
            </a:r>
          </a:p>
          <a:p>
            <a:r>
              <a:rPr lang="en-US" sz="2800" dirty="0" smtClean="0"/>
              <a:t>b=25 mm</a:t>
            </a:r>
          </a:p>
          <a:p>
            <a:r>
              <a:rPr lang="en-US" sz="2800" dirty="0" smtClean="0"/>
              <a:t>h=25 mm</a:t>
            </a:r>
          </a:p>
          <a:p>
            <a:r>
              <a:rPr lang="en-US" sz="2800" dirty="0" smtClean="0"/>
              <a:t>t=3.18 mm</a:t>
            </a:r>
          </a:p>
          <a:p>
            <a:r>
              <a:rPr lang="en-US" sz="2800" dirty="0" smtClean="0"/>
              <a:t>E=200 </a:t>
            </a:r>
            <a:r>
              <a:rPr lang="en-US" sz="2800" dirty="0" err="1" smtClean="0"/>
              <a:t>kN</a:t>
            </a:r>
            <a:r>
              <a:rPr lang="en-US" sz="2800" dirty="0" smtClean="0"/>
              <a:t>/mm2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7123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93" y="153599"/>
            <a:ext cx="11321934" cy="1450757"/>
          </a:xfrm>
        </p:spPr>
        <p:txBody>
          <a:bodyPr/>
          <a:lstStyle/>
          <a:p>
            <a:r>
              <a:rPr lang="en-US" dirty="0" smtClean="0"/>
              <a:t>External load in tangential and axial directions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sup>
                            </m:sSup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.(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9" y="1905909"/>
            <a:ext cx="5686877" cy="434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74" y="1905909"/>
            <a:ext cx="5586547" cy="41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-1D cases in rectangular cross section of thin wa</a:t>
            </a:r>
            <a:r>
              <a:rPr lang="en-US" sz="2800" dirty="0" smtClean="0"/>
              <a:t>lled beam.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65007" y="2777175"/>
            <a:ext cx="6590162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prstClr val="black"/>
                </a:solidFill>
              </a:rPr>
              <a:t>Shear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force(bending): 2 </a:t>
            </a:r>
            <a:r>
              <a:rPr lang="en-US" altLang="ko-KR" sz="2400" b="1" dirty="0" err="1" smtClean="0">
                <a:solidFill>
                  <a:prstClr val="black"/>
                </a:solidFill>
              </a:rPr>
              <a:t>dof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 (rigid motion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</a:p>
          <a:p>
            <a:pPr marL="171450" indent="-171450">
              <a:lnSpc>
                <a:spcPct val="130000"/>
              </a:lnSpc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prstClr val="black"/>
                </a:solidFill>
              </a:rPr>
              <a:t>Shear </a:t>
            </a:r>
            <a:r>
              <a:rPr lang="en-US" altLang="ko-KR" sz="2400" b="1" dirty="0">
                <a:solidFill>
                  <a:prstClr val="black"/>
                </a:solidFill>
              </a:rPr>
              <a:t>force(bending): 3 </a:t>
            </a:r>
            <a:r>
              <a:rPr lang="en-US" altLang="ko-KR" sz="2400" b="1" dirty="0" err="1" smtClean="0">
                <a:solidFill>
                  <a:prstClr val="black"/>
                </a:solidFill>
              </a:rPr>
              <a:t>dof</a:t>
            </a:r>
            <a:endParaRPr lang="en-US" altLang="ko-KR" sz="2400" b="1" dirty="0">
              <a:solidFill>
                <a:srgbClr val="0000CC"/>
              </a:solidFill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56" y="2421284"/>
            <a:ext cx="4416430" cy="158458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11067" y="4005866"/>
            <a:ext cx="5966899" cy="1971602"/>
            <a:chOff x="1053133" y="1644963"/>
            <a:chExt cx="3163861" cy="972000"/>
          </a:xfrm>
        </p:grpSpPr>
        <p:pic>
          <p:nvPicPr>
            <p:cNvPr id="7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1053133" y="1718959"/>
              <a:ext cx="1153870" cy="828000"/>
            </a:xfrm>
            <a:prstGeom prst="rect">
              <a:avLst/>
            </a:prstGeom>
          </p:spPr>
        </p:pic>
        <p:pic>
          <p:nvPicPr>
            <p:cNvPr id="8" name="그림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1644963"/>
              <a:ext cx="797122" cy="972000"/>
            </a:xfrm>
            <a:prstGeom prst="rect">
              <a:avLst/>
            </a:prstGeom>
          </p:spPr>
        </p:pic>
        <p:pic>
          <p:nvPicPr>
            <p:cNvPr id="9" name="그림 6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98"/>
            <a:stretch/>
          </p:blipFill>
          <p:spPr>
            <a:xfrm>
              <a:off x="2090198" y="1718959"/>
              <a:ext cx="1061591" cy="8280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954748" y="4202194"/>
            <a:ext cx="2067037" cy="1850004"/>
            <a:chOff x="6597750" y="1772816"/>
            <a:chExt cx="1569888" cy="137160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806" t="-7458" r="-10903" b="-5985"/>
            <a:stretch/>
          </p:blipFill>
          <p:spPr>
            <a:xfrm>
              <a:off x="6597750" y="1772816"/>
              <a:ext cx="1115218" cy="1371600"/>
            </a:xfrm>
            <a:prstGeom prst="rect">
              <a:avLst/>
            </a:prstGeom>
          </p:spPr>
        </p:pic>
        <p:cxnSp>
          <p:nvCxnSpPr>
            <p:cNvPr id="17" name="직선 화살표 연결선 3"/>
            <p:cNvCxnSpPr/>
            <p:nvPr/>
          </p:nvCxnSpPr>
          <p:spPr>
            <a:xfrm>
              <a:off x="7155359" y="2477666"/>
              <a:ext cx="65700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68344" y="2483371"/>
              <a:ext cx="499294" cy="33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000" b="1" i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altLang="ko-KR" sz="2000" b="1" i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US" altLang="ko-KR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타원 1"/>
          <p:cNvSpPr/>
          <p:nvPr/>
        </p:nvSpPr>
        <p:spPr>
          <a:xfrm>
            <a:off x="10252285" y="4666930"/>
            <a:ext cx="47415" cy="4571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2350</TotalTime>
  <Words>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Cambria Math</vt:lpstr>
      <vt:lpstr>Retrospect</vt:lpstr>
      <vt:lpstr>Weekly report</vt:lpstr>
      <vt:lpstr>Last Week</vt:lpstr>
      <vt:lpstr>This week</vt:lpstr>
      <vt:lpstr>External load in tangential and axial directions</vt:lpstr>
      <vt:lpstr>Results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hungdoan</dc:creator>
  <cp:lastModifiedBy>hungdoan</cp:lastModifiedBy>
  <cp:revision>53</cp:revision>
  <dcterms:created xsi:type="dcterms:W3CDTF">2014-11-16T06:00:22Z</dcterms:created>
  <dcterms:modified xsi:type="dcterms:W3CDTF">2014-11-21T00:26:53Z</dcterms:modified>
</cp:coreProperties>
</file>