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6" r:id="rId5"/>
    <p:sldId id="271" r:id="rId6"/>
    <p:sldId id="264" r:id="rId7"/>
    <p:sldId id="268" r:id="rId8"/>
    <p:sldId id="27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B6E82-4F73-4C98-8D99-65C2478792C1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t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tif"/><Relationship Id="rId18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2.png"/><Relationship Id="rId2" Type="http://schemas.openxmlformats.org/officeDocument/2006/relationships/image" Target="../media/image8.tif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7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2.png"/><Relationship Id="rId4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Doan Manh Hung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0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smtClean="0"/>
              <a:t>Rectangular cross section – Shear force bending(2DOF)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7047" y="1933020"/>
                <a:ext cx="4244541" cy="3973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Case1: 2dof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47" y="1933020"/>
                <a:ext cx="4244541" cy="3973011"/>
              </a:xfrm>
              <a:prstGeom prst="rect">
                <a:avLst/>
              </a:prstGeom>
              <a:blipFill rotWithShape="0">
                <a:blip r:embed="rId2"/>
                <a:stretch>
                  <a:fillRect l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565159" y="3393036"/>
            <a:ext cx="7000214" cy="2675369"/>
            <a:chOff x="4565159" y="3393036"/>
            <a:chExt cx="7000214" cy="2675369"/>
          </a:xfrm>
        </p:grpSpPr>
        <p:grpSp>
          <p:nvGrpSpPr>
            <p:cNvPr id="7" name="Group 6"/>
            <p:cNvGrpSpPr/>
            <p:nvPr/>
          </p:nvGrpSpPr>
          <p:grpSpPr>
            <a:xfrm>
              <a:off x="4565159" y="3393036"/>
              <a:ext cx="7000214" cy="2675369"/>
              <a:chOff x="4565159" y="3393036"/>
              <a:chExt cx="7000214" cy="267536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565159" y="3393036"/>
                <a:ext cx="7000214" cy="2675369"/>
                <a:chOff x="4708034" y="3494074"/>
                <a:chExt cx="7000214" cy="2675369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840633" y="3497482"/>
                  <a:ext cx="6867615" cy="2671961"/>
                  <a:chOff x="4151086" y="2341648"/>
                  <a:chExt cx="6867615" cy="2671961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269922" y="2748615"/>
                    <a:ext cx="6748779" cy="2264994"/>
                    <a:chOff x="4269922" y="2748615"/>
                    <a:chExt cx="6748779" cy="2264994"/>
                  </a:xfrm>
                </p:grpSpPr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4269922" y="2748615"/>
                      <a:ext cx="6748779" cy="2264994"/>
                      <a:chOff x="3892551" y="2632501"/>
                      <a:chExt cx="6748779" cy="2264994"/>
                    </a:xfrm>
                  </p:grpSpPr>
                  <p:grpSp>
                    <p:nvGrpSpPr>
                      <p:cNvPr id="16" name="Group 15"/>
                      <p:cNvGrpSpPr/>
                      <p:nvPr/>
                    </p:nvGrpSpPr>
                    <p:grpSpPr>
                      <a:xfrm>
                        <a:off x="3892551" y="2632501"/>
                        <a:ext cx="2133224" cy="2264994"/>
                        <a:chOff x="3892551" y="2632501"/>
                        <a:chExt cx="2133224" cy="2264994"/>
                      </a:xfrm>
                    </p:grpSpPr>
                    <p:cxnSp>
                      <p:nvCxnSpPr>
                        <p:cNvPr id="6" name="Straight Connector 5"/>
                        <p:cNvCxnSpPr/>
                        <p:nvPr/>
                      </p:nvCxnSpPr>
                      <p:spPr>
                        <a:xfrm flipV="1">
                          <a:off x="5670550" y="3282950"/>
                          <a:ext cx="0" cy="46990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/>
                        <p:cNvCxnSpPr/>
                        <p:nvPr/>
                      </p:nvCxnSpPr>
                      <p:spPr>
                        <a:xfrm flipV="1">
                          <a:off x="4222750" y="3752850"/>
                          <a:ext cx="0" cy="46990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/>
                        <p:cNvCxnSpPr/>
                        <p:nvPr/>
                      </p:nvCxnSpPr>
                      <p:spPr>
                        <a:xfrm flipH="1" flipV="1">
                          <a:off x="4457700" y="2914650"/>
                          <a:ext cx="476250" cy="635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Connector 66"/>
                        <p:cNvCxnSpPr/>
                        <p:nvPr/>
                      </p:nvCxnSpPr>
                      <p:spPr>
                        <a:xfrm flipH="1" flipV="1">
                          <a:off x="4933950" y="4612945"/>
                          <a:ext cx="476250" cy="635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3" name="TextBox 12"/>
                            <p:cNvSpPr txBox="1"/>
                            <p:nvPr/>
                          </p:nvSpPr>
                          <p:spPr>
                            <a:xfrm>
                              <a:off x="5670550" y="3379400"/>
                              <a:ext cx="35522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3" name="TextBox 1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70550" y="3379400"/>
                              <a:ext cx="355225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4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TextBox 67"/>
                            <p:cNvSpPr txBox="1"/>
                            <p:nvPr/>
                          </p:nvSpPr>
                          <p:spPr>
                            <a:xfrm>
                              <a:off x="4994462" y="4620496"/>
                              <a:ext cx="35522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8" name="TextBox 6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94462" y="4620496"/>
                              <a:ext cx="355225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TextBox 68"/>
                            <p:cNvSpPr txBox="1"/>
                            <p:nvPr/>
                          </p:nvSpPr>
                          <p:spPr>
                            <a:xfrm>
                              <a:off x="3892551" y="3754050"/>
                              <a:ext cx="35881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9" name="TextBox 6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892551" y="3754050"/>
                              <a:ext cx="358816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74" name="TextBox 73"/>
                            <p:cNvSpPr txBox="1"/>
                            <p:nvPr/>
                          </p:nvSpPr>
                          <p:spPr>
                            <a:xfrm>
                              <a:off x="4578725" y="2632501"/>
                              <a:ext cx="35881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74" name="TextBox 7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578725" y="2632501"/>
                              <a:ext cx="358816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>
                        <a:off x="10176510" y="3458368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Arrow Connector 74"/>
                      <p:cNvCxnSpPr/>
                      <p:nvPr/>
                    </p:nvCxnSpPr>
                    <p:spPr>
                      <a:xfrm>
                        <a:off x="9909810" y="3261518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Arrow Connector 76"/>
                      <p:cNvCxnSpPr/>
                      <p:nvPr/>
                    </p:nvCxnSpPr>
                    <p:spPr>
                      <a:xfrm>
                        <a:off x="9909810" y="4202112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Arrow Connector 78"/>
                      <p:cNvCxnSpPr/>
                      <p:nvPr/>
                    </p:nvCxnSpPr>
                    <p:spPr>
                      <a:xfrm>
                        <a:off x="9649301" y="3941762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0" name="TextBox 79"/>
                          <p:cNvSpPr txBox="1"/>
                          <p:nvPr/>
                        </p:nvSpPr>
                        <p:spPr>
                          <a:xfrm>
                            <a:off x="10231307" y="3437619"/>
                            <a:ext cx="3552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TextBox 7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231307" y="3437619"/>
                            <a:ext cx="355225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1" name="TextBox 80"/>
                          <p:cNvSpPr txBox="1"/>
                          <p:nvPr/>
                        </p:nvSpPr>
                        <p:spPr>
                          <a:xfrm>
                            <a:off x="10114121" y="297414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1" name="TextBox 8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114121" y="297414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2" name="TextBox 81"/>
                          <p:cNvSpPr txBox="1"/>
                          <p:nvPr/>
                        </p:nvSpPr>
                        <p:spPr>
                          <a:xfrm>
                            <a:off x="10114121" y="390109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2" name="TextBox 8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114121" y="390109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3" name="TextBox 82"/>
                          <p:cNvSpPr txBox="1"/>
                          <p:nvPr/>
                        </p:nvSpPr>
                        <p:spPr>
                          <a:xfrm>
                            <a:off x="9735502" y="366536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3" name="TextBox 8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735502" y="366536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10148368" y="3086116"/>
                          <a:ext cx="34695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48368" y="3086116"/>
                          <a:ext cx="346954" cy="230832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1" name="Rectangle 30"/>
                  <p:cNvSpPr/>
                  <p:nvPr/>
                </p:nvSpPr>
                <p:spPr>
                  <a:xfrm>
                    <a:off x="4151086" y="2341648"/>
                    <a:ext cx="449035" cy="630152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Rectangle 85"/>
                  <p:cNvSpPr/>
                  <p:nvPr/>
                </p:nvSpPr>
                <p:spPr>
                  <a:xfrm>
                    <a:off x="8234275" y="2722474"/>
                    <a:ext cx="449035" cy="630152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3" name="그림 8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034" y="3494074"/>
                  <a:ext cx="6654016" cy="2387411"/>
                </a:xfrm>
                <a:prstGeom prst="rect">
                  <a:avLst/>
                </a:prstGeom>
              </p:spPr>
            </p:pic>
          </p:grpSp>
          <p:sp>
            <p:nvSpPr>
              <p:cNvPr id="5" name="Rectangle 4"/>
              <p:cNvSpPr/>
              <p:nvPr/>
            </p:nvSpPr>
            <p:spPr>
              <a:xfrm>
                <a:off x="4697758" y="3496281"/>
                <a:ext cx="449035" cy="5303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767911" y="3877107"/>
                <a:ext cx="449035" cy="5303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82176" y="3393625"/>
                  <a:ext cx="5122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176" y="3393625"/>
                  <a:ext cx="51225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807577" y="3455841"/>
                  <a:ext cx="5108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577" y="3455841"/>
                  <a:ext cx="5108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4191405" y="1696880"/>
            <a:ext cx="5425332" cy="1754213"/>
            <a:chOff x="4191405" y="1696880"/>
            <a:chExt cx="5425332" cy="1754213"/>
          </a:xfrm>
        </p:grpSpPr>
        <p:grpSp>
          <p:nvGrpSpPr>
            <p:cNvPr id="4" name="Group 3"/>
            <p:cNvGrpSpPr/>
            <p:nvPr/>
          </p:nvGrpSpPr>
          <p:grpSpPr>
            <a:xfrm>
              <a:off x="4191405" y="1696880"/>
              <a:ext cx="5425332" cy="1754213"/>
              <a:chOff x="4191405" y="1696880"/>
              <a:chExt cx="5425332" cy="1754213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7845947" y="1887832"/>
                <a:ext cx="1770790" cy="1563261"/>
                <a:chOff x="6597751" y="1772816"/>
                <a:chExt cx="1664408" cy="1371600"/>
              </a:xfrm>
            </p:grpSpPr>
            <p:pic>
              <p:nvPicPr>
                <p:cNvPr id="89" name="그림 15"/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2806" t="-7458" r="-10903" b="-5985"/>
                <a:stretch/>
              </p:blipFill>
              <p:spPr>
                <a:xfrm>
                  <a:off x="6597751" y="1772816"/>
                  <a:ext cx="1115218" cy="1371600"/>
                </a:xfrm>
                <a:prstGeom prst="rect">
                  <a:avLst/>
                </a:prstGeom>
              </p:spPr>
            </p:pic>
            <p:cxnSp>
              <p:nvCxnSpPr>
                <p:cNvPr id="90" name="직선 화살표 연결선 3"/>
                <p:cNvCxnSpPr/>
                <p:nvPr/>
              </p:nvCxnSpPr>
              <p:spPr>
                <a:xfrm>
                  <a:off x="7605158" y="1875274"/>
                  <a:ext cx="65700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>
                  <a:off x="7675356" y="2653034"/>
                  <a:ext cx="499294" cy="334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ko-KR" sz="2000" b="1" i="1" dirty="0" smtClean="0">
                      <a:latin typeface="Arial" pitchFamily="34" charset="0"/>
                      <a:cs typeface="Arial" pitchFamily="34" charset="0"/>
                    </a:rPr>
                    <a:t>F</a:t>
                  </a:r>
                  <a:r>
                    <a:rPr lang="en-US" altLang="ko-KR" sz="2000" b="1" i="1" baseline="-25000" dirty="0" smtClean="0">
                      <a:latin typeface="Arial" pitchFamily="34" charset="0"/>
                      <a:cs typeface="Arial" pitchFamily="34" charset="0"/>
                    </a:rPr>
                    <a:t>x</a:t>
                  </a:r>
                  <a:endParaRPr lang="en-US" altLang="ko-KR" sz="2000" b="1" i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40" name="직선 화살표 연결선 3"/>
                <p:cNvCxnSpPr/>
                <p:nvPr/>
              </p:nvCxnSpPr>
              <p:spPr>
                <a:xfrm>
                  <a:off x="7605158" y="3057818"/>
                  <a:ext cx="65700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/>
                <p:cNvSpPr txBox="1"/>
                <p:nvPr/>
              </p:nvSpPr>
              <p:spPr>
                <a:xfrm>
                  <a:off x="7684011" y="1895249"/>
                  <a:ext cx="499294" cy="334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ko-KR" sz="2000" b="1" i="1" dirty="0" smtClean="0">
                      <a:latin typeface="Arial" pitchFamily="34" charset="0"/>
                      <a:cs typeface="Arial" pitchFamily="34" charset="0"/>
                    </a:rPr>
                    <a:t>F</a:t>
                  </a:r>
                  <a:r>
                    <a:rPr lang="en-US" altLang="ko-KR" sz="2000" b="1" i="1" baseline="-25000" dirty="0" smtClean="0">
                      <a:latin typeface="Arial" pitchFamily="34" charset="0"/>
                      <a:cs typeface="Arial" pitchFamily="34" charset="0"/>
                    </a:rPr>
                    <a:t>x</a:t>
                  </a:r>
                  <a:endParaRPr lang="en-US" altLang="ko-KR" sz="2000" b="1" i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191405" y="1696880"/>
                <a:ext cx="4831828" cy="1671930"/>
                <a:chOff x="0" y="-632439"/>
                <a:chExt cx="9192974" cy="236982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0" y="375961"/>
                  <a:ext cx="6411856" cy="1064418"/>
                  <a:chOff x="0" y="375961"/>
                  <a:chExt cx="6411856" cy="1064418"/>
                </a:xfrm>
              </p:grpSpPr>
              <p:sp>
                <p:nvSpPr>
                  <p:cNvPr id="50" name="Rectangle 49"/>
                  <p:cNvSpPr/>
                  <p:nvPr/>
                </p:nvSpPr>
                <p:spPr>
                  <a:xfrm>
                    <a:off x="149079" y="628686"/>
                    <a:ext cx="6262777" cy="58659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149079" y="375961"/>
                    <a:ext cx="0" cy="10644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4" y="528360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H="1">
                    <a:off x="3" y="669168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H="1">
                    <a:off x="3" y="809976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2" y="947213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0" y="1088021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0" y="1243892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19"/>
                <p:cNvSpPr txBox="1"/>
                <p:nvPr/>
              </p:nvSpPr>
              <p:spPr>
                <a:xfrm>
                  <a:off x="3139176" y="1243829"/>
                  <a:ext cx="503242" cy="493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L</a:t>
                  </a:r>
                  <a:endParaRPr lang="en-US" sz="120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49" name="TextBox 23"/>
                <p:cNvSpPr txBox="1"/>
                <p:nvPr/>
              </p:nvSpPr>
              <p:spPr>
                <a:xfrm>
                  <a:off x="6985402" y="-632439"/>
                  <a:ext cx="2207572" cy="493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Cross section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endParaRPr>
                </a:p>
              </p:txBody>
            </p:sp>
          </p:grpSp>
        </p:grpSp>
        <p:sp>
          <p:nvSpPr>
            <p:cNvPr id="10" name="Oval 9"/>
            <p:cNvSpPr/>
            <p:nvPr/>
          </p:nvSpPr>
          <p:spPr>
            <a:xfrm>
              <a:off x="8894883" y="2305385"/>
              <a:ext cx="45719" cy="50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22886" y="2151971"/>
              <a:ext cx="271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23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7570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2076450"/>
            <a:ext cx="5334000" cy="400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076450"/>
            <a:ext cx="5334000" cy="4000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25880" y="1174174"/>
            <a:ext cx="736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displacement and angle result between MATLAB and ABAQUS 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05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04" y="328458"/>
            <a:ext cx="10058400" cy="742097"/>
          </a:xfrm>
        </p:spPr>
        <p:txBody>
          <a:bodyPr/>
          <a:lstStyle/>
          <a:p>
            <a:r>
              <a:rPr lang="en-US" dirty="0" smtClean="0"/>
              <a:t>Stress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" r="6318"/>
          <a:stretch/>
        </p:blipFill>
        <p:spPr>
          <a:xfrm>
            <a:off x="4152554" y="2274111"/>
            <a:ext cx="3721100" cy="3131300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r="5243"/>
          <a:stretch/>
        </p:blipFill>
        <p:spPr>
          <a:xfrm>
            <a:off x="7962208" y="2322689"/>
            <a:ext cx="3734492" cy="30840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0999" y="5606474"/>
            <a:ext cx="624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plane stress result between MATLAB and ABAQUS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27138" y="900570"/>
                <a:ext cx="2043636" cy="65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38" y="900570"/>
                <a:ext cx="2043636" cy="658385"/>
              </a:xfrm>
              <a:prstGeom prst="rect">
                <a:avLst/>
              </a:prstGeom>
              <a:blipFill rotWithShape="0">
                <a:blip r:embed="rId5"/>
                <a:stretch>
                  <a:fillRect l="-1194" t="-3704" r="-1194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" r="6984"/>
          <a:stretch/>
        </p:blipFill>
        <p:spPr>
          <a:xfrm>
            <a:off x="321733" y="2274111"/>
            <a:ext cx="3742267" cy="31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584598" y="3609610"/>
            <a:ext cx="7992539" cy="2285864"/>
            <a:chOff x="2959309" y="1948742"/>
            <a:chExt cx="8481519" cy="2645784"/>
          </a:xfrm>
        </p:grpSpPr>
        <p:grpSp>
          <p:nvGrpSpPr>
            <p:cNvPr id="66" name="Group 65"/>
            <p:cNvGrpSpPr/>
            <p:nvPr/>
          </p:nvGrpSpPr>
          <p:grpSpPr>
            <a:xfrm>
              <a:off x="2959309" y="1948742"/>
              <a:ext cx="8481519" cy="2645784"/>
              <a:chOff x="1558212" y="2007736"/>
              <a:chExt cx="8481519" cy="2645784"/>
            </a:xfrm>
          </p:grpSpPr>
          <p:pic>
            <p:nvPicPr>
              <p:cNvPr id="4" name="그림 6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69965" y="2007736"/>
                <a:ext cx="2169766" cy="2645784"/>
              </a:xfrm>
              <a:prstGeom prst="rect">
                <a:avLst/>
              </a:prstGeom>
            </p:spPr>
          </p:pic>
          <p:grpSp>
            <p:nvGrpSpPr>
              <p:cNvPr id="33" name="Group 32"/>
              <p:cNvGrpSpPr/>
              <p:nvPr/>
            </p:nvGrpSpPr>
            <p:grpSpPr>
              <a:xfrm>
                <a:off x="1558212" y="2272158"/>
                <a:ext cx="5716475" cy="2329753"/>
                <a:chOff x="4565159" y="3393036"/>
                <a:chExt cx="7000214" cy="2675369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565159" y="3393036"/>
                  <a:ext cx="7000214" cy="2675369"/>
                  <a:chOff x="4565159" y="3393036"/>
                  <a:chExt cx="7000214" cy="2675369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4565159" y="3393036"/>
                    <a:ext cx="7000214" cy="2675369"/>
                    <a:chOff x="4708034" y="3494074"/>
                    <a:chExt cx="7000214" cy="2675369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4840633" y="3497482"/>
                      <a:ext cx="6867615" cy="2671961"/>
                      <a:chOff x="4151086" y="2341648"/>
                      <a:chExt cx="6867615" cy="2671961"/>
                    </a:xfrm>
                  </p:grpSpPr>
                  <p:grpSp>
                    <p:nvGrpSpPr>
                      <p:cNvPr id="42" name="Group 41"/>
                      <p:cNvGrpSpPr/>
                      <p:nvPr/>
                    </p:nvGrpSpPr>
                    <p:grpSpPr>
                      <a:xfrm>
                        <a:off x="4269922" y="2748615"/>
                        <a:ext cx="6748779" cy="2264994"/>
                        <a:chOff x="4269922" y="2748615"/>
                        <a:chExt cx="6748779" cy="2264994"/>
                      </a:xfrm>
                    </p:grpSpPr>
                    <p:grpSp>
                      <p:nvGrpSpPr>
                        <p:cNvPr id="45" name="Group 44"/>
                        <p:cNvGrpSpPr/>
                        <p:nvPr/>
                      </p:nvGrpSpPr>
                      <p:grpSpPr>
                        <a:xfrm>
                          <a:off x="4269922" y="2748615"/>
                          <a:ext cx="6748779" cy="2264994"/>
                          <a:chOff x="3892551" y="2632501"/>
                          <a:chExt cx="6748779" cy="2264994"/>
                        </a:xfrm>
                      </p:grpSpPr>
                      <p:grpSp>
                        <p:nvGrpSpPr>
                          <p:cNvPr id="47" name="Group 46"/>
                          <p:cNvGrpSpPr/>
                          <p:nvPr/>
                        </p:nvGrpSpPr>
                        <p:grpSpPr>
                          <a:xfrm>
                            <a:off x="3892551" y="2632501"/>
                            <a:ext cx="2133224" cy="2264994"/>
                            <a:chOff x="3892551" y="2632501"/>
                            <a:chExt cx="2133224" cy="2264994"/>
                          </a:xfrm>
                        </p:grpSpPr>
                        <p:cxnSp>
                          <p:nvCxnSpPr>
                            <p:cNvPr id="56" name="Straight Connector 55"/>
                            <p:cNvCxnSpPr/>
                            <p:nvPr/>
                          </p:nvCxnSpPr>
                          <p:spPr>
                            <a:xfrm flipV="1">
                              <a:off x="5670550" y="3282950"/>
                              <a:ext cx="0" cy="46990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00B0F0"/>
                              </a:solidFill>
                              <a:headEnd type="none" w="med" len="med"/>
                              <a:tailEnd type="arrow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7" name="Straight Connector 56"/>
                            <p:cNvCxnSpPr/>
                            <p:nvPr/>
                          </p:nvCxnSpPr>
                          <p:spPr>
                            <a:xfrm flipV="1">
                              <a:off x="4222750" y="3752850"/>
                              <a:ext cx="0" cy="46990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00B0F0"/>
                              </a:solidFill>
                              <a:headEnd type="arrow" w="med" len="med"/>
                              <a:tailEnd type="non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Straight Connector 57"/>
                            <p:cNvCxnSpPr/>
                            <p:nvPr/>
                          </p:nvCxnSpPr>
                          <p:spPr>
                            <a:xfrm flipH="1" flipV="1">
                              <a:off x="4457700" y="2914650"/>
                              <a:ext cx="476250" cy="635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00B0F0"/>
                              </a:solidFill>
                              <a:headEnd type="none" w="med" len="med"/>
                              <a:tailEnd type="arrow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9" name="Straight Connector 58"/>
                            <p:cNvCxnSpPr/>
                            <p:nvPr/>
                          </p:nvCxnSpPr>
                          <p:spPr>
                            <a:xfrm flipH="1" flipV="1">
                              <a:off x="4933950" y="4612945"/>
                              <a:ext cx="476250" cy="6350"/>
                            </a:xfrm>
                            <a:prstGeom prst="line">
                              <a:avLst/>
                            </a:prstGeom>
                            <a:ln>
                              <a:solidFill>
                                <a:srgbClr val="00B0F0"/>
                              </a:solidFill>
                              <a:headEnd type="arrow" w="med" len="med"/>
                              <a:tailEnd type="none" w="med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0" name="TextBox 59"/>
                                <p:cNvSpPr txBox="1"/>
                                <p:nvPr/>
                              </p:nvSpPr>
                              <p:spPr>
                                <a:xfrm>
                                  <a:off x="5670550" y="3379400"/>
                                  <a:ext cx="355225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13" name="TextBox 1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5670550" y="3379400"/>
                                  <a:ext cx="355225" cy="276999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4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1" name="TextBox 60"/>
                                <p:cNvSpPr txBox="1"/>
                                <p:nvPr/>
                              </p:nvSpPr>
                              <p:spPr>
                                <a:xfrm>
                                  <a:off x="4994462" y="4620496"/>
                                  <a:ext cx="355225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68" name="TextBox 67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994462" y="4620496"/>
                                  <a:ext cx="355225" cy="276999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5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2" name="TextBox 61"/>
                                <p:cNvSpPr txBox="1"/>
                                <p:nvPr/>
                              </p:nvSpPr>
                              <p:spPr>
                                <a:xfrm>
                                  <a:off x="3892551" y="3754050"/>
                                  <a:ext cx="35881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69" name="TextBox 68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3892551" y="3754050"/>
                                  <a:ext cx="358816" cy="276999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6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63" name="TextBox 62"/>
                                <p:cNvSpPr txBox="1"/>
                                <p:nvPr/>
                              </p:nvSpPr>
                              <p:spPr>
                                <a:xfrm>
                                  <a:off x="4578725" y="2632501"/>
                                  <a:ext cx="358816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sSub>
                                          <m:sSubPr>
                                            <m:ctrlPr>
                                              <a:rPr lang="en-US" sz="12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oMath>
                                    </m:oMathPara>
                                  </a14:m>
                                  <a:endParaRPr lang="en-US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74" name="TextBox 73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4578725" y="2632501"/>
                                  <a:ext cx="358816" cy="276999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7"/>
                                  <a:stretch>
                                    <a:fillRect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p:cxnSp>
                        <p:nvCxnSpPr>
                          <p:cNvPr id="48" name="Straight Arrow Connector 47"/>
                          <p:cNvCxnSpPr/>
                          <p:nvPr/>
                        </p:nvCxnSpPr>
                        <p:spPr>
                          <a:xfrm>
                            <a:off x="10176510" y="3458368"/>
                            <a:ext cx="464820" cy="0"/>
                          </a:xfrm>
                          <a:prstGeom prst="straightConnector1">
                            <a:avLst/>
                          </a:prstGeom>
                          <a:ln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Straight Arrow Connector 48"/>
                          <p:cNvCxnSpPr/>
                          <p:nvPr/>
                        </p:nvCxnSpPr>
                        <p:spPr>
                          <a:xfrm>
                            <a:off x="9909810" y="3261518"/>
                            <a:ext cx="464820" cy="0"/>
                          </a:xfrm>
                          <a:prstGeom prst="straightConnector1">
                            <a:avLst/>
                          </a:prstGeom>
                          <a:ln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Straight Arrow Connector 49"/>
                          <p:cNvCxnSpPr/>
                          <p:nvPr/>
                        </p:nvCxnSpPr>
                        <p:spPr>
                          <a:xfrm>
                            <a:off x="9909810" y="4202112"/>
                            <a:ext cx="464820" cy="0"/>
                          </a:xfrm>
                          <a:prstGeom prst="straightConnector1">
                            <a:avLst/>
                          </a:prstGeom>
                          <a:ln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1" name="Straight Arrow Connector 50"/>
                          <p:cNvCxnSpPr/>
                          <p:nvPr/>
                        </p:nvCxnSpPr>
                        <p:spPr>
                          <a:xfrm>
                            <a:off x="9649301" y="3941762"/>
                            <a:ext cx="464820" cy="0"/>
                          </a:xfrm>
                          <a:prstGeom prst="straightConnector1">
                            <a:avLst/>
                          </a:prstGeom>
                          <a:ln>
                            <a:headEnd type="none" w="med" len="med"/>
                            <a:tailEnd type="arrow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2" name="TextBox 51"/>
                              <p:cNvSpPr txBox="1"/>
                              <p:nvPr/>
                            </p:nvSpPr>
                            <p:spPr>
                              <a:xfrm>
                                <a:off x="10231307" y="3437619"/>
                                <a:ext cx="355225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0" name="TextBox 7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231307" y="3437619"/>
                                <a:ext cx="355225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8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3" name="TextBox 52"/>
                              <p:cNvSpPr txBox="1"/>
                              <p:nvPr/>
                            </p:nvSpPr>
                            <p:spPr>
                              <a:xfrm>
                                <a:off x="10114121" y="297414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1" name="TextBox 8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114121" y="297414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9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4" name="TextBox 53"/>
                              <p:cNvSpPr txBox="1"/>
                              <p:nvPr/>
                            </p:nvSpPr>
                            <p:spPr>
                              <a:xfrm>
                                <a:off x="10114121" y="390109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2" name="TextBox 81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10114121" y="390109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0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5" name="TextBox 54"/>
                              <p:cNvSpPr txBox="1"/>
                              <p:nvPr/>
                            </p:nvSpPr>
                            <p:spPr>
                              <a:xfrm>
                                <a:off x="9735502" y="366536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en-US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83" name="TextBox 82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9735502" y="3665364"/>
                                <a:ext cx="362022" cy="276999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11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6" name="TextBox 45"/>
                            <p:cNvSpPr txBox="1"/>
                            <p:nvPr/>
                          </p:nvSpPr>
                          <p:spPr>
                            <a:xfrm>
                              <a:off x="10148368" y="3086116"/>
                              <a:ext cx="346954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oMath>
                                </m:oMathPara>
                              </a14:m>
                              <a:endParaRPr lang="en-US" sz="9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" name="TextBox 2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0148368" y="3086116"/>
                              <a:ext cx="346954" cy="2308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2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4151086" y="2341648"/>
                        <a:ext cx="449035" cy="630152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8234275" y="2722474"/>
                        <a:ext cx="449035" cy="630152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pic>
                  <p:nvPicPr>
                    <p:cNvPr id="41" name="그림 8"/>
                    <p:cNvPicPr>
                      <a:picLocks noChangeAspect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08034" y="3494074"/>
                      <a:ext cx="6654016" cy="238741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8" name="Rectangle 37"/>
                  <p:cNvSpPr/>
                  <p:nvPr/>
                </p:nvSpPr>
                <p:spPr>
                  <a:xfrm>
                    <a:off x="4697758" y="3496281"/>
                    <a:ext cx="449035" cy="53031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8767911" y="3877107"/>
                    <a:ext cx="449035" cy="530315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5682176" y="3393625"/>
                      <a:ext cx="5122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82176" y="3393625"/>
                      <a:ext cx="512256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5797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9807577" y="3455841"/>
                      <a:ext cx="51084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577" y="3455841"/>
                      <a:ext cx="51084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4412" r="-13235" b="-307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5" name="Rectangle 64"/>
              <p:cNvSpPr/>
              <p:nvPr/>
            </p:nvSpPr>
            <p:spPr>
              <a:xfrm>
                <a:off x="7869965" y="2153265"/>
                <a:ext cx="802087" cy="4952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0213039" y="2175524"/>
                  <a:ext cx="5001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3039" y="2175524"/>
                  <a:ext cx="500137" cy="4001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62607" y="280412"/>
                <a:ext cx="10925503" cy="13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1/(2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^2 )−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^2/24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1/(2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^2 )+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^2/24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7" y="280412"/>
                <a:ext cx="10925503" cy="131645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235334" y="1843171"/>
            <a:ext cx="13276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Cambria Math" panose="02040503050406030204" pitchFamily="18" charset="0"/>
              </a:rPr>
              <a:t>Case1: </a:t>
            </a:r>
            <a:r>
              <a:rPr lang="en-US" i="1" dirty="0" smtClean="0">
                <a:latin typeface="Cambria Math" panose="02040503050406030204" pitchFamily="18" charset="0"/>
              </a:rPr>
              <a:t>3dof</a:t>
            </a:r>
            <a:endParaRPr lang="en-US" i="1" dirty="0">
              <a:latin typeface="Cambria Math" panose="020405030504060302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61547" y="1696824"/>
            <a:ext cx="5425332" cy="1754213"/>
            <a:chOff x="3361547" y="1696824"/>
            <a:chExt cx="5425332" cy="1754213"/>
          </a:xfrm>
        </p:grpSpPr>
        <p:grpSp>
          <p:nvGrpSpPr>
            <p:cNvPr id="64" name="Group 63"/>
            <p:cNvGrpSpPr/>
            <p:nvPr/>
          </p:nvGrpSpPr>
          <p:grpSpPr>
            <a:xfrm>
              <a:off x="3361547" y="1696824"/>
              <a:ext cx="5425332" cy="1754213"/>
              <a:chOff x="4191405" y="1696880"/>
              <a:chExt cx="5425332" cy="175421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845947" y="1887832"/>
                <a:ext cx="1770790" cy="1563261"/>
                <a:chOff x="6597751" y="1772816"/>
                <a:chExt cx="1664408" cy="1371600"/>
              </a:xfrm>
            </p:grpSpPr>
            <p:pic>
              <p:nvPicPr>
                <p:cNvPr id="84" name="그림 15"/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2806" t="-7458" r="-10903" b="-5985"/>
                <a:stretch/>
              </p:blipFill>
              <p:spPr>
                <a:xfrm>
                  <a:off x="6597751" y="1772816"/>
                  <a:ext cx="1115218" cy="1371600"/>
                </a:xfrm>
                <a:prstGeom prst="rect">
                  <a:avLst/>
                </a:prstGeom>
              </p:spPr>
            </p:pic>
            <p:cxnSp>
              <p:nvCxnSpPr>
                <p:cNvPr id="85" name="직선 화살표 연결선 3"/>
                <p:cNvCxnSpPr/>
                <p:nvPr/>
              </p:nvCxnSpPr>
              <p:spPr>
                <a:xfrm>
                  <a:off x="7605158" y="1875274"/>
                  <a:ext cx="65700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7684011" y="2660805"/>
                  <a:ext cx="499294" cy="334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ko-KR" sz="2000" b="1" i="1" dirty="0" smtClean="0">
                      <a:latin typeface="Arial" pitchFamily="34" charset="0"/>
                      <a:cs typeface="Arial" pitchFamily="34" charset="0"/>
                    </a:rPr>
                    <a:t>F</a:t>
                  </a:r>
                  <a:r>
                    <a:rPr lang="en-US" altLang="ko-KR" sz="2000" b="1" i="1" baseline="-25000" dirty="0" smtClean="0">
                      <a:latin typeface="Arial" pitchFamily="34" charset="0"/>
                      <a:cs typeface="Arial" pitchFamily="34" charset="0"/>
                    </a:rPr>
                    <a:t>x</a:t>
                  </a:r>
                  <a:endParaRPr lang="en-US" altLang="ko-KR" sz="2000" b="1" i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87" name="직선 화살표 연결선 3"/>
                <p:cNvCxnSpPr/>
                <p:nvPr/>
              </p:nvCxnSpPr>
              <p:spPr>
                <a:xfrm>
                  <a:off x="7605158" y="3057818"/>
                  <a:ext cx="65700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7737916" y="1786324"/>
                  <a:ext cx="499294" cy="334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30000"/>
                    </a:lnSpc>
                  </a:pPr>
                  <a:r>
                    <a:rPr lang="en-US" altLang="ko-KR" sz="2000" b="1" i="1" dirty="0" smtClean="0">
                      <a:latin typeface="Arial" pitchFamily="34" charset="0"/>
                      <a:cs typeface="Arial" pitchFamily="34" charset="0"/>
                    </a:rPr>
                    <a:t>F</a:t>
                  </a:r>
                  <a:r>
                    <a:rPr lang="en-US" altLang="ko-KR" sz="2000" b="1" i="1" baseline="-25000" dirty="0" smtClean="0">
                      <a:latin typeface="Arial" pitchFamily="34" charset="0"/>
                      <a:cs typeface="Arial" pitchFamily="34" charset="0"/>
                    </a:rPr>
                    <a:t>x</a:t>
                  </a:r>
                  <a:endParaRPr lang="en-US" altLang="ko-KR" sz="2000" b="1" i="1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4191405" y="1696880"/>
                <a:ext cx="4831828" cy="1671930"/>
                <a:chOff x="0" y="-632439"/>
                <a:chExt cx="9192974" cy="2369824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0" y="375961"/>
                  <a:ext cx="6411856" cy="1064418"/>
                  <a:chOff x="0" y="375961"/>
                  <a:chExt cx="6411856" cy="1064418"/>
                </a:xfrm>
              </p:grpSpPr>
              <p:sp>
                <p:nvSpPr>
                  <p:cNvPr id="76" name="Rectangle 75"/>
                  <p:cNvSpPr/>
                  <p:nvPr/>
                </p:nvSpPr>
                <p:spPr>
                  <a:xfrm>
                    <a:off x="149079" y="628686"/>
                    <a:ext cx="6262777" cy="58659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77" name="Straight Connector 76"/>
                  <p:cNvCxnSpPr/>
                  <p:nvPr/>
                </p:nvCxnSpPr>
                <p:spPr>
                  <a:xfrm flipV="1">
                    <a:off x="149079" y="375961"/>
                    <a:ext cx="0" cy="106441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>
                    <a:off x="4" y="528360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>
                    <a:off x="3" y="669168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3" y="809976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flipH="1">
                    <a:off x="2" y="947213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 flipH="1">
                    <a:off x="0" y="1088021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/>
                  <p:cNvCxnSpPr/>
                  <p:nvPr/>
                </p:nvCxnSpPr>
                <p:spPr>
                  <a:xfrm flipH="1">
                    <a:off x="0" y="1243892"/>
                    <a:ext cx="149075" cy="1476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TextBox 19"/>
                <p:cNvSpPr txBox="1"/>
                <p:nvPr/>
              </p:nvSpPr>
              <p:spPr>
                <a:xfrm>
                  <a:off x="3139176" y="1243829"/>
                  <a:ext cx="503242" cy="493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L</a:t>
                  </a:r>
                  <a:endParaRPr lang="en-US" sz="120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endParaRPr>
                </a:p>
              </p:txBody>
            </p:sp>
            <p:sp>
              <p:nvSpPr>
                <p:cNvPr id="75" name="TextBox 23"/>
                <p:cNvSpPr txBox="1"/>
                <p:nvPr/>
              </p:nvSpPr>
              <p:spPr>
                <a:xfrm>
                  <a:off x="6985402" y="-632439"/>
                  <a:ext cx="2207572" cy="4935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4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Malgun Gothic" panose="020B0503020000020004" pitchFamily="34" charset="-127"/>
                      <a:cs typeface="Times New Roman" panose="02020603050405020304" pitchFamily="18" charset="0"/>
                    </a:rPr>
                    <a:t>Cross section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Malgun Gothic" panose="020B0503020000020004" pitchFamily="34" charset="-127"/>
                  </a:endParaRPr>
                </a:p>
              </p:txBody>
            </p:sp>
          </p:grpSp>
        </p:grpSp>
        <p:sp>
          <p:nvSpPr>
            <p:cNvPr id="89" name="TextBox 88"/>
            <p:cNvSpPr txBox="1"/>
            <p:nvPr/>
          </p:nvSpPr>
          <p:spPr>
            <a:xfrm>
              <a:off x="7770169" y="208338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8058640" y="2276903"/>
              <a:ext cx="45719" cy="50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37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0672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63" y="1908175"/>
            <a:ext cx="5334000" cy="4000500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3" y="1908175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5880" y="1174174"/>
            <a:ext cx="736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displacement and angle result between MATLAB and ABAQUS 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870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1" y="337601"/>
            <a:ext cx="10058400" cy="6849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" y="5631874"/>
            <a:ext cx="624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plane stress result between MATLAB and ABAQUS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36538" y="677211"/>
                <a:ext cx="3525517" cy="98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538" y="677211"/>
                <a:ext cx="3525517" cy="987578"/>
              </a:xfrm>
              <a:prstGeom prst="rect">
                <a:avLst/>
              </a:prstGeom>
              <a:blipFill rotWithShape="0">
                <a:blip r:embed="rId5"/>
                <a:stretch>
                  <a:fillRect t="-2469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142"/>
          <a:stretch/>
        </p:blipFill>
        <p:spPr>
          <a:xfrm>
            <a:off x="4184140" y="1984363"/>
            <a:ext cx="4032190" cy="344211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" t="2187" r="7574" b="3076"/>
          <a:stretch/>
        </p:blipFill>
        <p:spPr>
          <a:xfrm>
            <a:off x="154503" y="2078066"/>
            <a:ext cx="4029637" cy="32547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" t="1816" r="7250" b="4497"/>
          <a:stretch/>
        </p:blipFill>
        <p:spPr>
          <a:xfrm>
            <a:off x="8217606" y="2078066"/>
            <a:ext cx="3952897" cy="320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02197" y="2145936"/>
            <a:ext cx="13276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Cambria Math" panose="02040503050406030204" pitchFamily="18" charset="0"/>
              </a:rPr>
              <a:t>Case1: </a:t>
            </a:r>
            <a:r>
              <a:rPr lang="en-US" i="1" dirty="0" smtClean="0">
                <a:latin typeface="Cambria Math" panose="02040503050406030204" pitchFamily="18" charset="0"/>
              </a:rPr>
              <a:t>4dof</a:t>
            </a:r>
            <a:endParaRPr lang="en-US" i="1" dirty="0">
              <a:latin typeface="Cambria Math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6152" y="2733667"/>
            <a:ext cx="5574910" cy="3200142"/>
            <a:chOff x="3990815" y="2124246"/>
            <a:chExt cx="5574910" cy="3200142"/>
          </a:xfrm>
        </p:grpSpPr>
        <p:pic>
          <p:nvPicPr>
            <p:cNvPr id="7" name="그림 6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059" y="2124506"/>
              <a:ext cx="797122" cy="972000"/>
            </a:xfrm>
            <a:prstGeom prst="rect">
              <a:avLst/>
            </a:prstGeom>
          </p:spPr>
        </p:pic>
        <p:pic>
          <p:nvPicPr>
            <p:cNvPr id="9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279" y="2336340"/>
              <a:ext cx="936000" cy="634855"/>
            </a:xfrm>
            <a:prstGeom prst="rect">
              <a:avLst/>
            </a:prstGeom>
          </p:spPr>
        </p:pic>
        <p:pic>
          <p:nvPicPr>
            <p:cNvPr id="10" name="그림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815" y="2124246"/>
              <a:ext cx="2541146" cy="972260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4140393" y="3570175"/>
              <a:ext cx="5425332" cy="1754213"/>
              <a:chOff x="4140393" y="3570175"/>
              <a:chExt cx="5425332" cy="175421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140393" y="3570175"/>
                <a:ext cx="5425332" cy="1754213"/>
                <a:chOff x="4191405" y="1696880"/>
                <a:chExt cx="5425332" cy="1754213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845947" y="1887832"/>
                  <a:ext cx="1770790" cy="1563261"/>
                  <a:chOff x="6597751" y="1772816"/>
                  <a:chExt cx="1664408" cy="1371600"/>
                </a:xfrm>
              </p:grpSpPr>
              <p:pic>
                <p:nvPicPr>
                  <p:cNvPr id="25" name="그림 15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2806" t="-7458" r="-10903" b="-5985"/>
                  <a:stretch/>
                </p:blipFill>
                <p:spPr>
                  <a:xfrm>
                    <a:off x="6597751" y="1772816"/>
                    <a:ext cx="1115218" cy="1371600"/>
                  </a:xfrm>
                  <a:prstGeom prst="rect">
                    <a:avLst/>
                  </a:prstGeom>
                </p:spPr>
              </p:pic>
              <p:cxnSp>
                <p:nvCxnSpPr>
                  <p:cNvPr id="26" name="직선 화살표 연결선 3"/>
                  <p:cNvCxnSpPr/>
                  <p:nvPr/>
                </p:nvCxnSpPr>
                <p:spPr>
                  <a:xfrm>
                    <a:off x="7605158" y="1875274"/>
                    <a:ext cx="65700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675356" y="2653034"/>
                    <a:ext cx="499294" cy="3342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2000" b="1" i="1" dirty="0" smtClean="0">
                        <a:latin typeface="Arial" pitchFamily="34" charset="0"/>
                        <a:cs typeface="Arial" pitchFamily="34" charset="0"/>
                      </a:rPr>
                      <a:t>F</a:t>
                    </a:r>
                    <a:r>
                      <a:rPr lang="en-US" altLang="ko-KR" sz="2000" b="1" i="1" baseline="-25000" dirty="0" smtClean="0">
                        <a:latin typeface="Arial" pitchFamily="34" charset="0"/>
                        <a:cs typeface="Arial" pitchFamily="34" charset="0"/>
                      </a:rPr>
                      <a:t>x</a:t>
                    </a:r>
                    <a:endParaRPr lang="en-US" altLang="ko-KR" sz="2000" b="1" i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cxnSp>
                <p:nvCxnSpPr>
                  <p:cNvPr id="28" name="직선 화살표 연결선 3"/>
                  <p:cNvCxnSpPr/>
                  <p:nvPr/>
                </p:nvCxnSpPr>
                <p:spPr>
                  <a:xfrm>
                    <a:off x="7605158" y="3057818"/>
                    <a:ext cx="65700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684011" y="1895249"/>
                    <a:ext cx="499294" cy="3342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2000" b="1" i="1" dirty="0" smtClean="0">
                        <a:latin typeface="Arial" pitchFamily="34" charset="0"/>
                        <a:cs typeface="Arial" pitchFamily="34" charset="0"/>
                      </a:rPr>
                      <a:t>F</a:t>
                    </a:r>
                    <a:r>
                      <a:rPr lang="en-US" altLang="ko-KR" sz="2000" b="1" i="1" baseline="-25000" dirty="0" smtClean="0">
                        <a:latin typeface="Arial" pitchFamily="34" charset="0"/>
                        <a:cs typeface="Arial" pitchFamily="34" charset="0"/>
                      </a:rPr>
                      <a:t>x</a:t>
                    </a:r>
                    <a:endParaRPr lang="en-US" altLang="ko-KR" sz="2000" b="1" i="1" dirty="0" smtClean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4191405" y="1696880"/>
                  <a:ext cx="4831828" cy="1671930"/>
                  <a:chOff x="0" y="-632439"/>
                  <a:chExt cx="9192974" cy="2369824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0" y="375961"/>
                    <a:ext cx="6411856" cy="1064418"/>
                    <a:chOff x="0" y="375961"/>
                    <a:chExt cx="6411856" cy="1064418"/>
                  </a:xfrm>
                </p:grpSpPr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49079" y="628686"/>
                      <a:ext cx="6262777" cy="58659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 flipV="1">
                      <a:off x="149079" y="375961"/>
                      <a:ext cx="0" cy="106441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 flipH="1">
                      <a:off x="4" y="528360"/>
                      <a:ext cx="149075" cy="1476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>
                      <a:off x="3" y="669168"/>
                      <a:ext cx="149075" cy="1476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H="1">
                      <a:off x="3" y="809976"/>
                      <a:ext cx="149075" cy="1476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>
                      <a:off x="2" y="947213"/>
                      <a:ext cx="149075" cy="1476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>
                      <a:off x="0" y="1088021"/>
                      <a:ext cx="149075" cy="1476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>
                      <a:off x="0" y="1243892"/>
                      <a:ext cx="149075" cy="1476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TextBox 19"/>
                  <p:cNvSpPr txBox="1"/>
                  <p:nvPr/>
                </p:nvSpPr>
                <p:spPr>
                  <a:xfrm>
                    <a:off x="3139176" y="1243829"/>
                    <a:ext cx="503242" cy="493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a:t>L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Malgun Gothic" panose="020B0503020000020004" pitchFamily="34" charset="-127"/>
                    </a:endParaRPr>
                  </a:p>
                </p:txBody>
              </p:sp>
              <p:sp>
                <p:nvSpPr>
                  <p:cNvPr id="15" name="TextBox 23"/>
                  <p:cNvSpPr txBox="1"/>
                  <p:nvPr/>
                </p:nvSpPr>
                <p:spPr>
                  <a:xfrm>
                    <a:off x="6985402" y="-632439"/>
                    <a:ext cx="2207572" cy="4935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4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a:t>Cross section</a:t>
                    </a:r>
                    <a:endParaRPr lang="en-US" sz="1200" dirty="0">
                      <a:effectLst/>
                      <a:latin typeface="Times New Roman" panose="02020603050405020304" pitchFamily="18" charset="0"/>
                      <a:ea typeface="Malgun Gothic" panose="020B0503020000020004" pitchFamily="34" charset="-127"/>
                    </a:endParaRP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8555400" y="395829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8843871" y="4151812"/>
                <a:ext cx="45719" cy="50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t="3765" r="7430" b="3819"/>
          <a:stretch/>
        </p:blipFill>
        <p:spPr>
          <a:xfrm>
            <a:off x="5711062" y="1821030"/>
            <a:ext cx="6418246" cy="41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10765</TotalTime>
  <Words>97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맑은 고딕</vt:lpstr>
      <vt:lpstr>맑은 고딕</vt:lpstr>
      <vt:lpstr>Arial</vt:lpstr>
      <vt:lpstr>Calibri</vt:lpstr>
      <vt:lpstr>Calibri Light</vt:lpstr>
      <vt:lpstr>Cambria Math</vt:lpstr>
      <vt:lpstr>Times New Roman</vt:lpstr>
      <vt:lpstr>Retrospect</vt:lpstr>
      <vt:lpstr>Weekly report</vt:lpstr>
      <vt:lpstr>Last Week</vt:lpstr>
      <vt:lpstr>This week</vt:lpstr>
      <vt:lpstr>Result</vt:lpstr>
      <vt:lpstr>Stress</vt:lpstr>
      <vt:lpstr>PowerPoint Presentation</vt:lpstr>
      <vt:lpstr>Result</vt:lpstr>
      <vt:lpstr>Stress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hungdoan</dc:creator>
  <cp:lastModifiedBy>hungdoan</cp:lastModifiedBy>
  <cp:revision>212</cp:revision>
  <dcterms:created xsi:type="dcterms:W3CDTF">2014-11-16T06:00:22Z</dcterms:created>
  <dcterms:modified xsi:type="dcterms:W3CDTF">2014-12-05T04:27:47Z</dcterms:modified>
</cp:coreProperties>
</file>