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72" r:id="rId3"/>
    <p:sldId id="257" r:id="rId4"/>
    <p:sldId id="273" r:id="rId5"/>
    <p:sldId id="258" r:id="rId6"/>
    <p:sldId id="271" r:id="rId7"/>
    <p:sldId id="264" r:id="rId8"/>
    <p:sldId id="270" r:id="rId9"/>
    <p:sldId id="274" r:id="rId10"/>
    <p:sldId id="27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79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0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4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8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6E82-4F73-4C98-8D99-65C2478792C1}" type="datetimeFigureOut">
              <a:rPr lang="en-US" smtClean="0"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0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tif"/><Relationship Id="rId18" Type="http://schemas.openxmlformats.org/officeDocument/2006/relationships/image" Target="../media/image15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jp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0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4236" y="208956"/>
            <a:ext cx="11898217" cy="604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+mn-lt"/>
              </a:rPr>
              <a:t>Doan Manh Hung</a:t>
            </a:r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19489" y="274210"/>
            <a:ext cx="11038900" cy="987489"/>
            <a:chOff x="181696" y="0"/>
            <a:chExt cx="11617369" cy="1203547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96" y="0"/>
              <a:ext cx="1037504" cy="11816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219200" y="303266"/>
              <a:ext cx="10579865" cy="900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SEJONG UNIVERSITY, SCHOOL OF MECHANICAL AND AEROSPACE ENGINEERING, SMAD LABORATORY</a:t>
              </a:r>
              <a:r>
                <a:rPr lang="en-US" sz="2400" dirty="0">
                  <a:solidFill>
                    <a:srgbClr val="1142DF"/>
                  </a:solidFill>
                </a:rPr>
                <a:t>	</a:t>
              </a:r>
              <a:endParaRPr lang="en-US" sz="2000" dirty="0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1337748" y="884380"/>
            <a:ext cx="9392681" cy="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68110" y="4303078"/>
            <a:ext cx="8593157" cy="2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5780" y="5631874"/>
            <a:ext cx="62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plane stress result between MATLAB and ABAQUS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4338" y="556900"/>
                <a:ext cx="4409477" cy="993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38" y="556900"/>
                <a:ext cx="4409477" cy="993477"/>
              </a:xfrm>
              <a:prstGeom prst="rect">
                <a:avLst/>
              </a:prstGeom>
              <a:blipFill rotWithShape="0">
                <a:blip r:embed="rId2"/>
                <a:stretch>
                  <a:fillRect l="-277" t="-2454" r="-1521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3904" y="556900"/>
            <a:ext cx="3549996" cy="742097"/>
          </a:xfrm>
        </p:spPr>
        <p:txBody>
          <a:bodyPr/>
          <a:lstStyle/>
          <a:p>
            <a:r>
              <a:rPr lang="en-US" dirty="0" smtClean="0"/>
              <a:t>Stress results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4560" y="5184910"/>
            <a:ext cx="9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ZZ stress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4259" y="5198459"/>
            <a:ext cx="98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 stress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837916" y="5180182"/>
            <a:ext cx="98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SZ stress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746" r="7142" b="1111"/>
          <a:stretch/>
        </p:blipFill>
        <p:spPr>
          <a:xfrm>
            <a:off x="35294" y="1826851"/>
            <a:ext cx="4109836" cy="3371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429" r="7381" b="1746"/>
          <a:stretch/>
        </p:blipFill>
        <p:spPr>
          <a:xfrm>
            <a:off x="4145130" y="1826851"/>
            <a:ext cx="4001702" cy="3289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6" t="1429" r="6666" b="2064"/>
          <a:stretch/>
        </p:blipFill>
        <p:spPr>
          <a:xfrm>
            <a:off x="8133265" y="1806069"/>
            <a:ext cx="4058735" cy="33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4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745735" y="2940153"/>
            <a:ext cx="5746153" cy="2551418"/>
            <a:chOff x="3007136" y="2411989"/>
            <a:chExt cx="3782021" cy="1915880"/>
          </a:xfrm>
        </p:grpSpPr>
        <p:sp>
          <p:nvSpPr>
            <p:cNvPr id="5" name="Curved Up Arrow 4"/>
            <p:cNvSpPr/>
            <p:nvPr/>
          </p:nvSpPr>
          <p:spPr>
            <a:xfrm rot="11621905">
              <a:off x="6212805" y="3613679"/>
              <a:ext cx="139168" cy="114911"/>
            </a:xfrm>
            <a:prstGeom prst="curved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r"/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007136" y="2411989"/>
              <a:ext cx="3782021" cy="1915880"/>
              <a:chOff x="4315566" y="2187135"/>
              <a:chExt cx="3782021" cy="191588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315566" y="2187135"/>
                <a:ext cx="3493608" cy="1915880"/>
                <a:chOff x="4315566" y="2187135"/>
                <a:chExt cx="3493608" cy="191588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315566" y="2187135"/>
                  <a:ext cx="3056899" cy="1915880"/>
                  <a:chOff x="4744041" y="2419171"/>
                  <a:chExt cx="2306853" cy="1831714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 flipV="1">
                    <a:off x="4880472" y="2522863"/>
                    <a:ext cx="407624" cy="34541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V="1">
                    <a:off x="4880472" y="3560050"/>
                    <a:ext cx="417958" cy="345418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 flipV="1">
                    <a:off x="4880472" y="2868280"/>
                    <a:ext cx="10334" cy="103718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5288096" y="2522863"/>
                    <a:ext cx="10334" cy="103718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6632936" y="2868280"/>
                    <a:ext cx="407624" cy="345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 flipV="1">
                    <a:off x="6632936" y="3905467"/>
                    <a:ext cx="417958" cy="34541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 flipH="1" flipV="1">
                    <a:off x="6632936" y="3213697"/>
                    <a:ext cx="10334" cy="10371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 flipV="1">
                    <a:off x="7040560" y="2868280"/>
                    <a:ext cx="10334" cy="10371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5298430" y="2522863"/>
                    <a:ext cx="1742130" cy="3457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4880472" y="2874345"/>
                    <a:ext cx="1752464" cy="33935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5295084" y="3562110"/>
                    <a:ext cx="1755810" cy="341588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4887284" y="3899402"/>
                    <a:ext cx="1739189" cy="3451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H="1">
                    <a:off x="4764168" y="3856261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4749082" y="2856774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>
                    <a:off x="4749082" y="2997570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4744041" y="3140880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>
                    <a:off x="4749082" y="3267844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4751267" y="3397259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/>
                  <p:nvPr/>
                </p:nvCxnSpPr>
                <p:spPr>
                  <a:xfrm flipH="1">
                    <a:off x="4756916" y="3546245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>
                    <a:off x="4751013" y="3695048"/>
                    <a:ext cx="127528" cy="12271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>
                    <a:off x="4965749" y="2641993"/>
                    <a:ext cx="1017" cy="1484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5060316" y="2573093"/>
                    <a:ext cx="1017" cy="1484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5148306" y="2499327"/>
                    <a:ext cx="1017" cy="1484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236296" y="2419171"/>
                    <a:ext cx="1017" cy="1484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4870148" y="2706970"/>
                    <a:ext cx="1017" cy="14842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4732831" y="2460800"/>
                  <a:ext cx="3076343" cy="1033548"/>
                  <a:chOff x="4732831" y="2460800"/>
                  <a:chExt cx="3076343" cy="1033548"/>
                </a:xfrm>
              </p:grpSpPr>
              <p:cxnSp>
                <p:nvCxnSpPr>
                  <p:cNvPr id="36" name="Straight Arrow Connector 35"/>
                  <p:cNvCxnSpPr/>
                  <p:nvPr/>
                </p:nvCxnSpPr>
                <p:spPr>
                  <a:xfrm flipH="1" flipV="1">
                    <a:off x="4772311" y="2582538"/>
                    <a:ext cx="6080" cy="448260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/>
                  <p:cNvCxnSpPr/>
                  <p:nvPr/>
                </p:nvCxnSpPr>
                <p:spPr>
                  <a:xfrm flipV="1">
                    <a:off x="4784854" y="2889567"/>
                    <a:ext cx="173475" cy="130059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732831" y="2460800"/>
                    <a:ext cx="3076343" cy="1033548"/>
                    <a:chOff x="5687690" y="2265789"/>
                    <a:chExt cx="3076343" cy="1033548"/>
                  </a:xfrm>
                </p:grpSpPr>
                <p:cxnSp>
                  <p:nvCxnSpPr>
                    <p:cNvPr id="39" name="Straight Arrow Connector 38"/>
                    <p:cNvCxnSpPr/>
                    <p:nvPr/>
                  </p:nvCxnSpPr>
                  <p:spPr>
                    <a:xfrm>
                      <a:off x="5729404" y="2833038"/>
                      <a:ext cx="3034629" cy="466299"/>
                    </a:xfrm>
                    <a:prstGeom prst="straightConnector1">
                      <a:avLst/>
                    </a:prstGeom>
                    <a:ln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694241" y="2265789"/>
                      <a:ext cx="2535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y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687690" y="2497738"/>
                      <a:ext cx="2535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x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924187" y="2828820"/>
                      <a:ext cx="2535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smtClean="0">
                          <a:solidFill>
                            <a:srgbClr val="0070C0"/>
                          </a:solidFill>
                        </a:rPr>
                        <a:t>z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7562953" y="2996226"/>
                    <a:ext cx="5346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2953" y="2996226"/>
                    <a:ext cx="534634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0" name="Group 79"/>
          <p:cNvGrpSpPr/>
          <p:nvPr/>
        </p:nvGrpSpPr>
        <p:grpSpPr>
          <a:xfrm>
            <a:off x="9661311" y="2327138"/>
            <a:ext cx="1451045" cy="2073390"/>
            <a:chOff x="9162349" y="2057062"/>
            <a:chExt cx="1451045" cy="2073390"/>
          </a:xfrm>
        </p:grpSpPr>
        <p:grpSp>
          <p:nvGrpSpPr>
            <p:cNvPr id="81" name="Group 80"/>
            <p:cNvGrpSpPr/>
            <p:nvPr/>
          </p:nvGrpSpPr>
          <p:grpSpPr>
            <a:xfrm>
              <a:off x="9426896" y="2057062"/>
              <a:ext cx="1186498" cy="1754213"/>
              <a:chOff x="7845947" y="1696880"/>
              <a:chExt cx="1186498" cy="1754213"/>
            </a:xfrm>
          </p:grpSpPr>
          <p:pic>
            <p:nvPicPr>
              <p:cNvPr id="84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806" t="-7458" r="-10903" b="-5985"/>
              <a:stretch/>
            </p:blipFill>
            <p:spPr>
              <a:xfrm>
                <a:off x="7845947" y="1887832"/>
                <a:ext cx="1186498" cy="1563261"/>
              </a:xfrm>
              <a:prstGeom prst="rect">
                <a:avLst/>
              </a:prstGeom>
            </p:spPr>
          </p:pic>
          <p:sp>
            <p:nvSpPr>
              <p:cNvPr id="85" name="TextBox 23"/>
              <p:cNvSpPr txBox="1"/>
              <p:nvPr/>
            </p:nvSpPr>
            <p:spPr>
              <a:xfrm>
                <a:off x="7862932" y="1696880"/>
                <a:ext cx="1160300" cy="3482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Cross section</a:t>
                </a:r>
                <a:endParaRPr lang="en-US" sz="120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9162349" y="285407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9868936" y="376112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1235334" y="1843171"/>
            <a:ext cx="2132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</a:rPr>
              <a:t>Case3: Torsion Case</a:t>
            </a:r>
          </a:p>
        </p:txBody>
      </p:sp>
    </p:spTree>
    <p:extLst>
      <p:ext uri="{BB962C8B-B14F-4D97-AF65-F5344CB8AC3E}">
        <p14:creationId xmlns:p14="http://schemas.microsoft.com/office/powerpoint/2010/main" val="1139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Last week:</a:t>
            </a:r>
          </a:p>
          <a:p>
            <a:pPr marL="0" indent="0">
              <a:buNone/>
            </a:pPr>
            <a:r>
              <a:rPr lang="en-US" dirty="0" smtClean="0"/>
              <a:t>- Bending case for rectangular cross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This week:</a:t>
            </a:r>
          </a:p>
          <a:p>
            <a:pPr marL="0" indent="0">
              <a:buNone/>
            </a:pPr>
            <a:r>
              <a:rPr lang="en-US" dirty="0" smtClean="0"/>
              <a:t>- Extension case for rectangular cross section.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Next week:</a:t>
            </a:r>
          </a:p>
          <a:p>
            <a:pPr marL="0" indent="0">
              <a:buNone/>
            </a:pPr>
            <a:r>
              <a:rPr lang="en-US" dirty="0" smtClean="0"/>
              <a:t>- Torsion case for rectangular cross section.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22" y="406217"/>
            <a:ext cx="9759319" cy="993761"/>
          </a:xfrm>
        </p:spPr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64" y="1659350"/>
            <a:ext cx="4244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 smtClean="0">
                <a:latin typeface="Cambria Math" panose="02040503050406030204" pitchFamily="18" charset="0"/>
              </a:rPr>
              <a:t>Case1: 2dof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459233" y="241289"/>
            <a:ext cx="4042627" cy="1320296"/>
            <a:chOff x="4565161" y="3393035"/>
            <a:chExt cx="7000218" cy="2675368"/>
          </a:xfrm>
        </p:grpSpPr>
        <p:grpSp>
          <p:nvGrpSpPr>
            <p:cNvPr id="7" name="Group 6"/>
            <p:cNvGrpSpPr/>
            <p:nvPr/>
          </p:nvGrpSpPr>
          <p:grpSpPr>
            <a:xfrm>
              <a:off x="4565161" y="3393035"/>
              <a:ext cx="7000218" cy="2675368"/>
              <a:chOff x="4565159" y="3393036"/>
              <a:chExt cx="7000214" cy="267536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565159" y="3393036"/>
                <a:ext cx="7000214" cy="2675369"/>
                <a:chOff x="4708034" y="3494074"/>
                <a:chExt cx="7000214" cy="2675369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4840633" y="3497482"/>
                  <a:ext cx="6867615" cy="2671961"/>
                  <a:chOff x="4151086" y="2341648"/>
                  <a:chExt cx="6867615" cy="2671961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269922" y="2748615"/>
                    <a:ext cx="6748779" cy="2264994"/>
                    <a:chOff x="4269922" y="2748615"/>
                    <a:chExt cx="6748779" cy="2264994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269922" y="2748615"/>
                      <a:ext cx="6748779" cy="2264994"/>
                      <a:chOff x="3892551" y="2632501"/>
                      <a:chExt cx="6748779" cy="2264994"/>
                    </a:xfrm>
                  </p:grpSpPr>
                  <p:grpSp>
                    <p:nvGrpSpPr>
                      <p:cNvPr id="20" name="Group 19"/>
                      <p:cNvGrpSpPr/>
                      <p:nvPr/>
                    </p:nvGrpSpPr>
                    <p:grpSpPr>
                      <a:xfrm>
                        <a:off x="3892551" y="2632501"/>
                        <a:ext cx="2133224" cy="2264994"/>
                        <a:chOff x="3892551" y="2632501"/>
                        <a:chExt cx="2133224" cy="2264994"/>
                      </a:xfrm>
                    </p:grpSpPr>
                    <p:cxnSp>
                      <p:nvCxnSpPr>
                        <p:cNvPr id="29" name="Straight Connector 28"/>
                        <p:cNvCxnSpPr/>
                        <p:nvPr/>
                      </p:nvCxnSpPr>
                      <p:spPr>
                        <a:xfrm flipV="1">
                          <a:off x="5670550" y="32829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0" name="Straight Connector 29"/>
                        <p:cNvCxnSpPr/>
                        <p:nvPr/>
                      </p:nvCxnSpPr>
                      <p:spPr>
                        <a:xfrm flipV="1">
                          <a:off x="4222750" y="3752850"/>
                          <a:ext cx="0" cy="46990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/>
                        <p:cNvCxnSpPr/>
                        <p:nvPr/>
                      </p:nvCxnSpPr>
                      <p:spPr>
                        <a:xfrm flipH="1" flipV="1">
                          <a:off x="4457700" y="2914650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" name="Straight Connector 31"/>
                        <p:cNvCxnSpPr/>
                        <p:nvPr/>
                      </p:nvCxnSpPr>
                      <p:spPr>
                        <a:xfrm flipH="1" flipV="1">
                          <a:off x="4933950" y="4612945"/>
                          <a:ext cx="476250" cy="6350"/>
                        </a:xfrm>
                        <a:prstGeom prst="line">
                          <a:avLst/>
                        </a:prstGeom>
                        <a:ln>
                          <a:solidFill>
                            <a:srgbClr val="00B0F0"/>
                          </a:solidFill>
                          <a:headEnd type="arrow" w="med" len="med"/>
                          <a:tailEnd type="non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3" name="TextBox 32"/>
                            <p:cNvSpPr txBox="1"/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3" name="TextBox 1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70550" y="3379400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4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4" name="TextBox 33"/>
                            <p:cNvSpPr txBox="1"/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8" name="TextBox 6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994462" y="4620496"/>
                              <a:ext cx="355225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5" name="TextBox 34"/>
                            <p:cNvSpPr txBox="1"/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9" name="TextBox 68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3892551" y="3754050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36" name="TextBox 35"/>
                            <p:cNvSpPr txBox="1"/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sz="12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74" name="TextBox 7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578725" y="2632501"/>
                              <a:ext cx="358816" cy="276999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7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>
                        <a:off x="10176510" y="345836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/>
                      <p:cNvCxnSpPr/>
                      <p:nvPr/>
                    </p:nvCxnSpPr>
                    <p:spPr>
                      <a:xfrm>
                        <a:off x="9909810" y="3261518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>
                        <a:off x="9909810" y="420211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9649301" y="3941762"/>
                        <a:ext cx="464820" cy="0"/>
                      </a:xfrm>
                      <a:prstGeom prst="straightConnector1">
                        <a:avLst/>
                      </a:prstGeom>
                      <a:ln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TextBox 24"/>
                          <p:cNvSpPr txBox="1"/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TextBox 7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231307" y="3437619"/>
                            <a:ext cx="355225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TextBox 25"/>
                          <p:cNvSpPr txBox="1"/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1" name="TextBox 8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297414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9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TextBox 26"/>
                          <p:cNvSpPr txBox="1"/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2" name="TextBox 8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114121" y="390109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8" name="TextBox 27"/>
                          <p:cNvSpPr txBox="1"/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3" name="TextBox 8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735502" y="3665364"/>
                            <a:ext cx="362022" cy="276999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9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48368" y="3086116"/>
                          <a:ext cx="346954" cy="230832"/>
                        </a:xfrm>
                        <a:prstGeom prst="rect">
                          <a:avLst/>
                        </a:prstGeom>
                        <a:blipFill rotWithShape="0"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" name="Rectangle 15"/>
                  <p:cNvSpPr/>
                  <p:nvPr/>
                </p:nvSpPr>
                <p:spPr>
                  <a:xfrm>
                    <a:off x="4151086" y="2341648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8234275" y="2722474"/>
                    <a:ext cx="449035" cy="630152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4" name="그림 8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8034" y="3494074"/>
                  <a:ext cx="6654016" cy="238741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4697758" y="3496281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767911" y="3877107"/>
                <a:ext cx="449035" cy="5303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682178" y="3393628"/>
                  <a:ext cx="51225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176" y="3393625"/>
                  <a:ext cx="51225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807577" y="3455841"/>
                  <a:ext cx="51084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577" y="3455841"/>
                  <a:ext cx="5108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295763" y="406217"/>
            <a:ext cx="3907651" cy="1239383"/>
            <a:chOff x="4191405" y="1887832"/>
            <a:chExt cx="6200467" cy="1861077"/>
          </a:xfrm>
        </p:grpSpPr>
        <p:grpSp>
          <p:nvGrpSpPr>
            <p:cNvPr id="38" name="Group 37"/>
            <p:cNvGrpSpPr/>
            <p:nvPr/>
          </p:nvGrpSpPr>
          <p:grpSpPr>
            <a:xfrm>
              <a:off x="7845946" y="1887832"/>
              <a:ext cx="2545926" cy="1563261"/>
              <a:chOff x="6597751" y="1772816"/>
              <a:chExt cx="2392977" cy="1371600"/>
            </a:xfrm>
          </p:grpSpPr>
          <p:pic>
            <p:nvPicPr>
              <p:cNvPr id="51" name="그림 15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806" t="-7458" r="-10903" b="-5985"/>
              <a:stretch/>
            </p:blipFill>
            <p:spPr>
              <a:xfrm>
                <a:off x="6597751" y="1772816"/>
                <a:ext cx="1115218" cy="1371600"/>
              </a:xfrm>
              <a:prstGeom prst="rect">
                <a:avLst/>
              </a:prstGeom>
            </p:spPr>
          </p:pic>
          <p:cxnSp>
            <p:nvCxnSpPr>
              <p:cNvPr id="52" name="직선 화살표 연결선 3"/>
              <p:cNvCxnSpPr/>
              <p:nvPr/>
            </p:nvCxnSpPr>
            <p:spPr>
              <a:xfrm>
                <a:off x="7605158" y="1875274"/>
                <a:ext cx="6570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7675357" y="2415211"/>
                <a:ext cx="1315371" cy="648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altLang="ko-KR" sz="2000" b="1" i="1" baseline="-250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en-US" altLang="ko-KR" sz="2000" b="1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4" name="직선 화살표 연결선 3"/>
              <p:cNvCxnSpPr/>
              <p:nvPr/>
            </p:nvCxnSpPr>
            <p:spPr>
              <a:xfrm>
                <a:off x="7605158" y="3057818"/>
                <a:ext cx="65700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684010" y="1895248"/>
                <a:ext cx="1237678" cy="64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2000" b="1" i="1" dirty="0" smtClean="0"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en-US" altLang="ko-KR" sz="2000" b="1" i="1" baseline="-250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en-US" altLang="ko-KR" sz="2000" b="1" i="1" dirty="0" smtClean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91405" y="2408314"/>
              <a:ext cx="5830879" cy="1340595"/>
              <a:chOff x="0" y="375961"/>
              <a:chExt cx="11093756" cy="190018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0" y="375961"/>
                <a:ext cx="6411856" cy="1064418"/>
                <a:chOff x="0" y="375961"/>
                <a:chExt cx="6411856" cy="1064418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49079" y="628686"/>
                  <a:ext cx="6262777" cy="586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44" name="Straight Connector 43"/>
                <p:cNvCxnSpPr/>
                <p:nvPr/>
              </p:nvCxnSpPr>
              <p:spPr>
                <a:xfrm flipV="1">
                  <a:off x="149079" y="375961"/>
                  <a:ext cx="0" cy="106441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4" y="528360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3" y="669168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3" y="809976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" y="947213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0" y="1088021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0" y="1243892"/>
                  <a:ext cx="149075" cy="14763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19"/>
              <p:cNvSpPr txBox="1"/>
              <p:nvPr/>
            </p:nvSpPr>
            <p:spPr>
              <a:xfrm>
                <a:off x="3139176" y="1243829"/>
                <a:ext cx="503242" cy="49355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L</a:t>
                </a:r>
                <a:endParaRPr lang="en-US" sz="12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2" name="TextBox 23"/>
              <p:cNvSpPr txBox="1"/>
              <p:nvPr/>
            </p:nvSpPr>
            <p:spPr>
              <a:xfrm>
                <a:off x="6411856" y="1681979"/>
                <a:ext cx="4681900" cy="5941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Cross section</a:t>
                </a:r>
                <a:endParaRPr lang="en-US" sz="1200" dirty="0"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p:grpSp>
      </p:grp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" t="3671" r="7281" b="991"/>
          <a:stretch/>
        </p:blipFill>
        <p:spPr>
          <a:xfrm>
            <a:off x="607370" y="2210019"/>
            <a:ext cx="5114386" cy="404304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t="3887" r="6771" b="2279"/>
          <a:stretch/>
        </p:blipFill>
        <p:spPr>
          <a:xfrm>
            <a:off x="6274910" y="2154971"/>
            <a:ext cx="5337846" cy="4153138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3345143" y="604268"/>
            <a:ext cx="514350" cy="410860"/>
            <a:chOff x="3460750" y="610366"/>
            <a:chExt cx="514350" cy="410860"/>
          </a:xfrm>
        </p:grpSpPr>
        <p:cxnSp>
          <p:nvCxnSpPr>
            <p:cNvPr id="61" name="Straight Arrow Connector 60"/>
            <p:cNvCxnSpPr/>
            <p:nvPr/>
          </p:nvCxnSpPr>
          <p:spPr>
            <a:xfrm flipH="1" flipV="1">
              <a:off x="3460750" y="610366"/>
              <a:ext cx="6350" cy="410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3467100" y="1021225"/>
              <a:ext cx="5080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3003364" y="397790"/>
            <a:ext cx="829863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i="1" dirty="0" smtClean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97697" y="722458"/>
            <a:ext cx="829863" cy="45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000" b="1" i="1" dirty="0" smtClean="0">
                <a:latin typeface="Arial" pitchFamily="34" charset="0"/>
                <a:cs typeface="Arial" pitchFamily="34" charset="0"/>
              </a:rPr>
              <a:t>z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1: 4dof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67" y="1845734"/>
            <a:ext cx="5724625" cy="42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3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grpSp>
        <p:nvGrpSpPr>
          <p:cNvPr id="418" name="Group 417"/>
          <p:cNvGrpSpPr/>
          <p:nvPr/>
        </p:nvGrpSpPr>
        <p:grpSpPr>
          <a:xfrm>
            <a:off x="8234638" y="4409913"/>
            <a:ext cx="1261244" cy="1550294"/>
            <a:chOff x="8750424" y="4529714"/>
            <a:chExt cx="1261244" cy="1550294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9339163" y="4646599"/>
              <a:ext cx="407624" cy="345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9339163" y="5683786"/>
              <a:ext cx="417958" cy="345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9339163" y="4992016"/>
              <a:ext cx="10334" cy="1037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9746787" y="4646599"/>
              <a:ext cx="10334" cy="1037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9593710" y="4697403"/>
              <a:ext cx="407624" cy="34541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9593710" y="5734590"/>
              <a:ext cx="417958" cy="34541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 flipV="1">
              <a:off x="9588543" y="5042820"/>
              <a:ext cx="10334" cy="10371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 flipV="1">
              <a:off x="10001334" y="4697403"/>
              <a:ext cx="10334" cy="103718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9156297" y="4529714"/>
              <a:ext cx="590490" cy="117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825907" y="4892627"/>
              <a:ext cx="513256" cy="99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9747804" y="4652664"/>
              <a:ext cx="242434" cy="469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8750424" y="5907299"/>
              <a:ext cx="582276" cy="115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9340004" y="4989956"/>
              <a:ext cx="242434" cy="469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9351276" y="6031294"/>
              <a:ext cx="242434" cy="469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9761930" y="5684831"/>
              <a:ext cx="249738" cy="488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8" name="Group 457"/>
          <p:cNvGrpSpPr/>
          <p:nvPr/>
        </p:nvGrpSpPr>
        <p:grpSpPr>
          <a:xfrm>
            <a:off x="2696457" y="2057062"/>
            <a:ext cx="3733113" cy="1950876"/>
            <a:chOff x="4315567" y="2187134"/>
            <a:chExt cx="3733113" cy="1950876"/>
          </a:xfrm>
        </p:grpSpPr>
        <p:grpSp>
          <p:nvGrpSpPr>
            <p:cNvPr id="442" name="Group 441"/>
            <p:cNvGrpSpPr/>
            <p:nvPr/>
          </p:nvGrpSpPr>
          <p:grpSpPr>
            <a:xfrm>
              <a:off x="4315567" y="2187134"/>
              <a:ext cx="3307752" cy="1950876"/>
              <a:chOff x="4315567" y="2187134"/>
              <a:chExt cx="3307752" cy="1950876"/>
            </a:xfrm>
          </p:grpSpPr>
          <p:grpSp>
            <p:nvGrpSpPr>
              <p:cNvPr id="417" name="Group 416"/>
              <p:cNvGrpSpPr/>
              <p:nvPr/>
            </p:nvGrpSpPr>
            <p:grpSpPr>
              <a:xfrm>
                <a:off x="4315567" y="2187134"/>
                <a:ext cx="3307752" cy="1950876"/>
                <a:chOff x="4744041" y="2419171"/>
                <a:chExt cx="2496156" cy="1865173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4880472" y="2522863"/>
                  <a:ext cx="407624" cy="345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4880472" y="3560050"/>
                  <a:ext cx="417958" cy="34541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H="1" flipV="1">
                  <a:off x="4880472" y="2868280"/>
                  <a:ext cx="10334" cy="1037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 flipV="1">
                  <a:off x="5288096" y="2522863"/>
                  <a:ext cx="10334" cy="103718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632936" y="2868280"/>
                  <a:ext cx="407624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632936" y="3905467"/>
                  <a:ext cx="417958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 flipV="1">
                  <a:off x="6632936" y="3213697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7040560" y="2868280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298430" y="2522863"/>
                  <a:ext cx="1742130" cy="345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4880472" y="2874345"/>
                  <a:ext cx="1752464" cy="3393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295084" y="3562110"/>
                  <a:ext cx="1755810" cy="34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887284" y="3899402"/>
                  <a:ext cx="1739189" cy="345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764168" y="3856261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>
                  <a:off x="4749082" y="285677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4749082" y="299757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4744041" y="314088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4749082" y="326784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4751267" y="3397259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4756916" y="3546245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4751013" y="3695048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965749" y="26419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060316" y="25730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148306" y="2499327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236296" y="2419171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870148" y="2706970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/>
                <p:cNvCxnSpPr/>
                <p:nvPr/>
              </p:nvCxnSpPr>
              <p:spPr>
                <a:xfrm>
                  <a:off x="7040560" y="2868280"/>
                  <a:ext cx="199637" cy="448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/>
                <p:cNvCxnSpPr/>
                <p:nvPr/>
              </p:nvCxnSpPr>
              <p:spPr>
                <a:xfrm>
                  <a:off x="6835756" y="3042162"/>
                  <a:ext cx="221600" cy="42365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/>
                <p:cNvCxnSpPr/>
                <p:nvPr/>
              </p:nvCxnSpPr>
              <p:spPr>
                <a:xfrm>
                  <a:off x="6633275" y="3213756"/>
                  <a:ext cx="208640" cy="39228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/>
                <p:nvPr/>
              </p:nvCxnSpPr>
              <p:spPr>
                <a:xfrm>
                  <a:off x="6638103" y="3477961"/>
                  <a:ext cx="209971" cy="392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/>
                <p:cNvCxnSpPr/>
                <p:nvPr/>
              </p:nvCxnSpPr>
              <p:spPr>
                <a:xfrm>
                  <a:off x="6638103" y="3728507"/>
                  <a:ext cx="203812" cy="3891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6643270" y="3978973"/>
                  <a:ext cx="184475" cy="3989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6637041" y="4243843"/>
                  <a:ext cx="204874" cy="4050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7038576" y="3113859"/>
                  <a:ext cx="201621" cy="3906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>
                  <a:off x="7045727" y="3364698"/>
                  <a:ext cx="187319" cy="3256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>
                  <a:off x="7045727" y="3651137"/>
                  <a:ext cx="187319" cy="34254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7057356" y="3905758"/>
                  <a:ext cx="175690" cy="34536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/>
                <p:cNvCxnSpPr/>
                <p:nvPr/>
              </p:nvCxnSpPr>
              <p:spPr>
                <a:xfrm>
                  <a:off x="6841915" y="4071964"/>
                  <a:ext cx="196662" cy="32832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1" name="Group 440"/>
              <p:cNvGrpSpPr/>
              <p:nvPr/>
            </p:nvGrpSpPr>
            <p:grpSpPr>
              <a:xfrm>
                <a:off x="4732831" y="2460800"/>
                <a:ext cx="508323" cy="840030"/>
                <a:chOff x="4732831" y="2460800"/>
                <a:chExt cx="508323" cy="840030"/>
              </a:xfrm>
            </p:grpSpPr>
            <p:cxnSp>
              <p:nvCxnSpPr>
                <p:cNvPr id="424" name="Straight Arrow Connector 423"/>
                <p:cNvCxnSpPr/>
                <p:nvPr/>
              </p:nvCxnSpPr>
              <p:spPr>
                <a:xfrm flipH="1" flipV="1">
                  <a:off x="4772311" y="2582538"/>
                  <a:ext cx="6080" cy="44826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Arrow Connector 425"/>
                <p:cNvCxnSpPr/>
                <p:nvPr/>
              </p:nvCxnSpPr>
              <p:spPr>
                <a:xfrm flipV="1">
                  <a:off x="4784854" y="2889567"/>
                  <a:ext cx="173475" cy="130059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0" name="Group 439"/>
                <p:cNvGrpSpPr/>
                <p:nvPr/>
              </p:nvGrpSpPr>
              <p:grpSpPr>
                <a:xfrm>
                  <a:off x="4732831" y="2460800"/>
                  <a:ext cx="508323" cy="840030"/>
                  <a:chOff x="5687690" y="2265789"/>
                  <a:chExt cx="508323" cy="840030"/>
                </a:xfrm>
              </p:grpSpPr>
              <p:cxnSp>
                <p:nvCxnSpPr>
                  <p:cNvPr id="430" name="Straight Arrow Connector 429"/>
                  <p:cNvCxnSpPr/>
                  <p:nvPr/>
                </p:nvCxnSpPr>
                <p:spPr>
                  <a:xfrm>
                    <a:off x="5729404" y="2833038"/>
                    <a:ext cx="466609" cy="78134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5" name="TextBox 434"/>
                  <p:cNvSpPr txBox="1"/>
                  <p:nvPr/>
                </p:nvSpPr>
                <p:spPr>
                  <a:xfrm>
                    <a:off x="5694241" y="2265789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y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436" name="TextBox 435"/>
                  <p:cNvSpPr txBox="1"/>
                  <p:nvPr/>
                </p:nvSpPr>
                <p:spPr>
                  <a:xfrm>
                    <a:off x="5687690" y="2497738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x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437" name="TextBox 436"/>
                  <p:cNvSpPr txBox="1"/>
                  <p:nvPr/>
                </p:nvSpPr>
                <p:spPr>
                  <a:xfrm>
                    <a:off x="5924187" y="2828820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z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  <p:sp>
          <p:nvSpPr>
            <p:cNvPr id="438" name="Rectangle 437"/>
            <p:cNvSpPr/>
            <p:nvPr/>
          </p:nvSpPr>
          <p:spPr>
            <a:xfrm>
              <a:off x="7722950" y="306108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Rectangle 438"/>
              <p:cNvSpPr/>
              <p:nvPr/>
            </p:nvSpPr>
            <p:spPr>
              <a:xfrm>
                <a:off x="3778446" y="4764157"/>
                <a:ext cx="1434752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9" name="Rectangle 4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46" y="4764157"/>
                <a:ext cx="1434752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Group 461"/>
          <p:cNvGrpSpPr/>
          <p:nvPr/>
        </p:nvGrpSpPr>
        <p:grpSpPr>
          <a:xfrm>
            <a:off x="7779956" y="1953097"/>
            <a:ext cx="1451045" cy="2073390"/>
            <a:chOff x="9162349" y="2057062"/>
            <a:chExt cx="1451045" cy="2073390"/>
          </a:xfrm>
        </p:grpSpPr>
        <p:grpSp>
          <p:nvGrpSpPr>
            <p:cNvPr id="4" name="Group 3"/>
            <p:cNvGrpSpPr/>
            <p:nvPr/>
          </p:nvGrpSpPr>
          <p:grpSpPr>
            <a:xfrm>
              <a:off x="9426896" y="2057062"/>
              <a:ext cx="1186498" cy="1754213"/>
              <a:chOff x="7845947" y="1696880"/>
              <a:chExt cx="1186498" cy="1754213"/>
            </a:xfrm>
          </p:grpSpPr>
          <p:pic>
            <p:nvPicPr>
              <p:cNvPr id="89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806" t="-7458" r="-10903" b="-5985"/>
              <a:stretch/>
            </p:blipFill>
            <p:spPr>
              <a:xfrm>
                <a:off x="7845947" y="1887832"/>
                <a:ext cx="1186498" cy="1563261"/>
              </a:xfrm>
              <a:prstGeom prst="rect">
                <a:avLst/>
              </a:prstGeom>
            </p:spPr>
          </p:pic>
          <p:sp>
            <p:nvSpPr>
              <p:cNvPr id="49" name="TextBox 23"/>
              <p:cNvSpPr txBox="1"/>
              <p:nvPr/>
            </p:nvSpPr>
            <p:spPr>
              <a:xfrm>
                <a:off x="7862932" y="1696880"/>
                <a:ext cx="1160300" cy="3482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Cross section</a:t>
                </a:r>
                <a:endParaRPr lang="en-US" sz="120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59" name="Rectangle 458"/>
            <p:cNvSpPr/>
            <p:nvPr/>
          </p:nvSpPr>
          <p:spPr>
            <a:xfrm>
              <a:off x="9162349" y="285407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9868936" y="376112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61" name="Rectangle 460"/>
          <p:cNvSpPr/>
          <p:nvPr/>
        </p:nvSpPr>
        <p:spPr>
          <a:xfrm>
            <a:off x="5494620" y="398320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63" name="Rectangle 462"/>
          <p:cNvSpPr/>
          <p:nvPr/>
        </p:nvSpPr>
        <p:spPr>
          <a:xfrm>
            <a:off x="1001867" y="1825745"/>
            <a:ext cx="132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</a:rPr>
              <a:t>Case2: 1dof</a:t>
            </a:r>
            <a:endParaRPr lang="en-US" i="1" dirty="0">
              <a:latin typeface="Cambria Math" panose="02040503050406030204" pitchFamily="18" charset="0"/>
            </a:endParaRPr>
          </a:p>
        </p:txBody>
      </p:sp>
      <p:sp>
        <p:nvSpPr>
          <p:cNvPr id="464" name="Rectangle 463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904" y="556900"/>
            <a:ext cx="3359496" cy="742097"/>
          </a:xfrm>
        </p:spPr>
        <p:txBody>
          <a:bodyPr/>
          <a:lstStyle/>
          <a:p>
            <a:r>
              <a:rPr lang="en-US" dirty="0" smtClean="0"/>
              <a:t>Stress results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9134" y="5869094"/>
            <a:ext cx="62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plane stress result between MATLAB and ABAQUS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93801" y="640612"/>
                <a:ext cx="1960280" cy="914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01" y="640612"/>
                <a:ext cx="1960280" cy="914866"/>
              </a:xfrm>
              <a:prstGeom prst="rect">
                <a:avLst/>
              </a:prstGeom>
              <a:blipFill rotWithShape="0">
                <a:blip r:embed="rId2"/>
                <a:stretch>
                  <a:fillRect l="-1246" t="-3333" r="-249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463" r="7108" b="2151"/>
          <a:stretch/>
        </p:blipFill>
        <p:spPr>
          <a:xfrm>
            <a:off x="4012853" y="1883242"/>
            <a:ext cx="3861088" cy="3142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2082" r="6355"/>
          <a:stretch/>
        </p:blipFill>
        <p:spPr>
          <a:xfrm>
            <a:off x="7898755" y="1846154"/>
            <a:ext cx="3932806" cy="3267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525" r="6829" b="1815"/>
          <a:stretch/>
        </p:blipFill>
        <p:spPr>
          <a:xfrm>
            <a:off x="126951" y="1908385"/>
            <a:ext cx="3885902" cy="314274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824560" y="5184910"/>
            <a:ext cx="9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ZZ stress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14259" y="5198459"/>
            <a:ext cx="98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 stress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37916" y="5180182"/>
            <a:ext cx="98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SZ stress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31981" y="4519300"/>
                <a:ext cx="4674370" cy="123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𝑉𝑧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81" y="4519300"/>
                <a:ext cx="4674370" cy="12320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1235334" y="1843171"/>
            <a:ext cx="1327608" cy="456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</a:rPr>
              <a:t>Case2: 2dof</a:t>
            </a:r>
            <a:endParaRPr lang="en-US" i="1" dirty="0">
              <a:latin typeface="Cambria Math" panose="020405030504060302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2696457" y="2057062"/>
            <a:ext cx="3733113" cy="1950876"/>
            <a:chOff x="4315567" y="2187134"/>
            <a:chExt cx="3733113" cy="1950876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15567" y="2187134"/>
              <a:ext cx="3307752" cy="1950876"/>
              <a:chOff x="4315567" y="2187134"/>
              <a:chExt cx="3307752" cy="1950876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315567" y="2187134"/>
                <a:ext cx="3307752" cy="1950876"/>
                <a:chOff x="4744041" y="2419171"/>
                <a:chExt cx="2496156" cy="1865173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880472" y="2522863"/>
                  <a:ext cx="407624" cy="345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4880472" y="3560050"/>
                  <a:ext cx="417958" cy="34541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4880472" y="2868280"/>
                  <a:ext cx="10334" cy="1037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5288096" y="2522863"/>
                  <a:ext cx="10334" cy="103718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6632936" y="2868280"/>
                  <a:ext cx="407624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6632936" y="3905467"/>
                  <a:ext cx="417958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6632936" y="3213697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7040560" y="2868280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298430" y="2522863"/>
                  <a:ext cx="1742130" cy="345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880472" y="2874345"/>
                  <a:ext cx="1752464" cy="3393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295084" y="3562110"/>
                  <a:ext cx="1755810" cy="34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887284" y="3899402"/>
                  <a:ext cx="1739189" cy="345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4764168" y="3856261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4749082" y="285677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749082" y="299757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4744041" y="314088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49082" y="326784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>
                  <a:off x="4751267" y="3397259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4756916" y="3546245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4751013" y="3695048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965749" y="26419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060316" y="25730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148306" y="2499327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236296" y="2419171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870148" y="2706970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040560" y="2868280"/>
                  <a:ext cx="199637" cy="448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6835756" y="3042162"/>
                  <a:ext cx="221600" cy="42365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6633275" y="3213756"/>
                  <a:ext cx="208640" cy="39228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6638103" y="3477961"/>
                  <a:ext cx="209971" cy="392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6638103" y="3728507"/>
                  <a:ext cx="203812" cy="3891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6643270" y="3978973"/>
                  <a:ext cx="184475" cy="3989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6637041" y="4243843"/>
                  <a:ext cx="204874" cy="4050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7038576" y="3113859"/>
                  <a:ext cx="201621" cy="3906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7045727" y="3364698"/>
                  <a:ext cx="187319" cy="3256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7045727" y="3651137"/>
                  <a:ext cx="187319" cy="34254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7057356" y="3905758"/>
                  <a:ext cx="175690" cy="34536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6841915" y="4071964"/>
                  <a:ext cx="196662" cy="32832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/>
              <p:cNvGrpSpPr/>
              <p:nvPr/>
            </p:nvGrpSpPr>
            <p:grpSpPr>
              <a:xfrm>
                <a:off x="4732831" y="2460800"/>
                <a:ext cx="508323" cy="840030"/>
                <a:chOff x="4732831" y="2460800"/>
                <a:chExt cx="508323" cy="840030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flipH="1" flipV="1">
                  <a:off x="4772311" y="2582538"/>
                  <a:ext cx="6080" cy="44826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4784854" y="2889567"/>
                  <a:ext cx="173475" cy="130059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Group 111"/>
                <p:cNvGrpSpPr/>
                <p:nvPr/>
              </p:nvGrpSpPr>
              <p:grpSpPr>
                <a:xfrm>
                  <a:off x="4732831" y="2460800"/>
                  <a:ext cx="508323" cy="840030"/>
                  <a:chOff x="5687690" y="2265789"/>
                  <a:chExt cx="508323" cy="840030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5729404" y="2833038"/>
                    <a:ext cx="466609" cy="78134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694241" y="2265789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y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687690" y="2497738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x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924187" y="2828820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z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  <p:sp>
          <p:nvSpPr>
            <p:cNvPr id="107" name="Rectangle 106"/>
            <p:cNvSpPr/>
            <p:nvPr/>
          </p:nvSpPr>
          <p:spPr>
            <a:xfrm>
              <a:off x="7722950" y="306108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7779956" y="1953097"/>
            <a:ext cx="1451045" cy="2073390"/>
            <a:chOff x="9162349" y="2057062"/>
            <a:chExt cx="1451045" cy="2073390"/>
          </a:xfrm>
        </p:grpSpPr>
        <p:grpSp>
          <p:nvGrpSpPr>
            <p:cNvPr id="155" name="Group 154"/>
            <p:cNvGrpSpPr/>
            <p:nvPr/>
          </p:nvGrpSpPr>
          <p:grpSpPr>
            <a:xfrm>
              <a:off x="9426896" y="2057062"/>
              <a:ext cx="1186498" cy="1754213"/>
              <a:chOff x="7845947" y="1696880"/>
              <a:chExt cx="1186498" cy="1754213"/>
            </a:xfrm>
          </p:grpSpPr>
          <p:pic>
            <p:nvPicPr>
              <p:cNvPr id="158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806" t="-7458" r="-10903" b="-5985"/>
              <a:stretch/>
            </p:blipFill>
            <p:spPr>
              <a:xfrm>
                <a:off x="7845947" y="1887832"/>
                <a:ext cx="1186498" cy="1563261"/>
              </a:xfrm>
              <a:prstGeom prst="rect">
                <a:avLst/>
              </a:prstGeom>
            </p:spPr>
          </p:pic>
          <p:sp>
            <p:nvSpPr>
              <p:cNvPr id="159" name="TextBox 23"/>
              <p:cNvSpPr txBox="1"/>
              <p:nvPr/>
            </p:nvSpPr>
            <p:spPr>
              <a:xfrm>
                <a:off x="7862932" y="1696880"/>
                <a:ext cx="1160300" cy="3482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Cross section</a:t>
                </a:r>
                <a:endParaRPr lang="en-US" sz="120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9162349" y="285407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868936" y="376112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18712" y="3917962"/>
            <a:ext cx="3653987" cy="2025638"/>
            <a:chOff x="6518712" y="3917962"/>
            <a:chExt cx="3653987" cy="2025638"/>
          </a:xfrm>
        </p:grpSpPr>
        <p:grpSp>
          <p:nvGrpSpPr>
            <p:cNvPr id="89" name="Group 88"/>
            <p:cNvGrpSpPr/>
            <p:nvPr/>
          </p:nvGrpSpPr>
          <p:grpSpPr>
            <a:xfrm>
              <a:off x="6518712" y="4360155"/>
              <a:ext cx="1261244" cy="1550294"/>
              <a:chOff x="8750424" y="4529714"/>
              <a:chExt cx="1261244" cy="1550294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flipV="1">
                <a:off x="9339163" y="4646599"/>
                <a:ext cx="407624" cy="3454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9339163" y="5683786"/>
                <a:ext cx="417958" cy="3454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H="1" flipV="1">
                <a:off x="9339163" y="4992016"/>
                <a:ext cx="10334" cy="1037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 flipV="1">
                <a:off x="9746787" y="4646599"/>
                <a:ext cx="10334" cy="10371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V="1">
                <a:off x="9593710" y="4697403"/>
                <a:ext cx="407624" cy="34541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9593710" y="5734590"/>
                <a:ext cx="417958" cy="34541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 flipV="1">
                <a:off x="9588543" y="5042820"/>
                <a:ext cx="10334" cy="10371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10001334" y="4697403"/>
                <a:ext cx="10334" cy="103718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9156297" y="4529714"/>
                <a:ext cx="590490" cy="1171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8825907" y="4892627"/>
                <a:ext cx="513256" cy="99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747804" y="4652664"/>
                <a:ext cx="242434" cy="4694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8750424" y="5907299"/>
                <a:ext cx="582276" cy="1155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9340004" y="4989956"/>
                <a:ext cx="242434" cy="4694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9351276" y="6031294"/>
                <a:ext cx="242434" cy="4694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9761930" y="5684831"/>
                <a:ext cx="249738" cy="48805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8923662" y="4395788"/>
              <a:ext cx="1249037" cy="1547812"/>
              <a:chOff x="8923662" y="4395788"/>
              <a:chExt cx="1249037" cy="1547812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8923662" y="4395788"/>
                <a:ext cx="1249037" cy="15478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/>
              <p:cNvSpPr/>
              <p:nvPr/>
            </p:nvSpPr>
            <p:spPr>
              <a:xfrm>
                <a:off x="9077899" y="4527844"/>
                <a:ext cx="947450" cy="12676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6786630" y="3917962"/>
                  <a:ext cx="4980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30" y="3917962"/>
                  <a:ext cx="49802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290737" y="3955652"/>
                  <a:ext cx="514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0737" y="3955652"/>
                  <a:ext cx="514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03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59679" y="5861626"/>
            <a:ext cx="624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the plane stress result between MATLAB and ABAQUS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54338" y="556900"/>
                <a:ext cx="3197862" cy="988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338" y="556900"/>
                <a:ext cx="3197862" cy="988732"/>
              </a:xfrm>
              <a:prstGeom prst="rect">
                <a:avLst/>
              </a:prstGeom>
              <a:blipFill rotWithShape="0">
                <a:blip r:embed="rId2"/>
                <a:stretch>
                  <a:fillRect l="-571" t="-3067" r="-1714" b="-3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83904" y="556900"/>
            <a:ext cx="3549996" cy="742097"/>
          </a:xfrm>
        </p:spPr>
        <p:txBody>
          <a:bodyPr/>
          <a:lstStyle/>
          <a:p>
            <a:r>
              <a:rPr lang="en-US" dirty="0" smtClean="0"/>
              <a:t>Stress results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" t="1669" r="6110" b="1664"/>
          <a:stretch/>
        </p:blipFill>
        <p:spPr>
          <a:xfrm>
            <a:off x="3998143" y="1973033"/>
            <a:ext cx="3990485" cy="32145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" t="1507" r="6225" b="1984"/>
          <a:stretch/>
        </p:blipFill>
        <p:spPr>
          <a:xfrm>
            <a:off x="7988628" y="1962164"/>
            <a:ext cx="3998143" cy="32227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1734" r="7476" b="1442"/>
          <a:stretch/>
        </p:blipFill>
        <p:spPr>
          <a:xfrm>
            <a:off x="0" y="1935766"/>
            <a:ext cx="3998143" cy="325182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24560" y="5184910"/>
            <a:ext cx="988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ZZ stress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714259" y="5198459"/>
            <a:ext cx="98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SS stress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837916" y="5180182"/>
            <a:ext cx="987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SZ stress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235334" y="1843171"/>
            <a:ext cx="13276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 smtClean="0">
                <a:latin typeface="Cambria Math" panose="02040503050406030204" pitchFamily="18" charset="0"/>
              </a:rPr>
              <a:t>Case2: 3dof</a:t>
            </a:r>
            <a:endParaRPr lang="en-US" i="1" dirty="0">
              <a:latin typeface="Cambria Math" panose="02040503050406030204" pitchFamily="18" charset="0"/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108737" y="1815088"/>
            <a:ext cx="3733113" cy="1950876"/>
            <a:chOff x="4315567" y="2187134"/>
            <a:chExt cx="3733113" cy="1950876"/>
          </a:xfrm>
        </p:grpSpPr>
        <p:grpSp>
          <p:nvGrpSpPr>
            <p:cNvPr id="106" name="Group 105"/>
            <p:cNvGrpSpPr/>
            <p:nvPr/>
          </p:nvGrpSpPr>
          <p:grpSpPr>
            <a:xfrm>
              <a:off x="4315567" y="2187134"/>
              <a:ext cx="3307752" cy="1950876"/>
              <a:chOff x="4315567" y="2187134"/>
              <a:chExt cx="3307752" cy="1950876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4315567" y="2187134"/>
                <a:ext cx="3307752" cy="1950876"/>
                <a:chOff x="4744041" y="2419171"/>
                <a:chExt cx="2496156" cy="1865173"/>
              </a:xfrm>
            </p:grpSpPr>
            <p:cxnSp>
              <p:nvCxnSpPr>
                <p:cNvPr id="117" name="Straight Connector 116"/>
                <p:cNvCxnSpPr/>
                <p:nvPr/>
              </p:nvCxnSpPr>
              <p:spPr>
                <a:xfrm flipV="1">
                  <a:off x="4880472" y="2522863"/>
                  <a:ext cx="407624" cy="345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4880472" y="3560050"/>
                  <a:ext cx="417958" cy="34541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4880472" y="2868280"/>
                  <a:ext cx="10334" cy="1037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5288096" y="2522863"/>
                  <a:ext cx="10334" cy="103718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flipV="1">
                  <a:off x="6632936" y="2868280"/>
                  <a:ext cx="407624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6632936" y="3905467"/>
                  <a:ext cx="417958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6632936" y="3213697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7040560" y="2868280"/>
                  <a:ext cx="10334" cy="10371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5298430" y="2522863"/>
                  <a:ext cx="1742130" cy="345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4880472" y="2874345"/>
                  <a:ext cx="1752464" cy="33935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5295084" y="3562110"/>
                  <a:ext cx="1755810" cy="341588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887284" y="3899402"/>
                  <a:ext cx="1739189" cy="34512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4764168" y="3856261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4749082" y="285677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 flipH="1">
                  <a:off x="4749082" y="299757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4744041" y="3140880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4749082" y="3267844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>
                  <a:off x="4751267" y="3397259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4756916" y="3546245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 flipH="1">
                  <a:off x="4751013" y="3695048"/>
                  <a:ext cx="127528" cy="1227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4965749" y="26419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5060316" y="2573093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5148306" y="2499327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5236296" y="2419171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870148" y="2706970"/>
                  <a:ext cx="1017" cy="14842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040560" y="2868280"/>
                  <a:ext cx="199637" cy="4489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>
                  <a:off x="6835756" y="3042162"/>
                  <a:ext cx="221600" cy="42365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/>
                <p:cNvCxnSpPr/>
                <p:nvPr/>
              </p:nvCxnSpPr>
              <p:spPr>
                <a:xfrm>
                  <a:off x="6633275" y="3213756"/>
                  <a:ext cx="208640" cy="39228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/>
                <p:cNvCxnSpPr/>
                <p:nvPr/>
              </p:nvCxnSpPr>
              <p:spPr>
                <a:xfrm>
                  <a:off x="6638103" y="3477961"/>
                  <a:ext cx="209971" cy="39287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/>
                <p:cNvCxnSpPr/>
                <p:nvPr/>
              </p:nvCxnSpPr>
              <p:spPr>
                <a:xfrm>
                  <a:off x="6638103" y="3728507"/>
                  <a:ext cx="203812" cy="3891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6643270" y="3978973"/>
                  <a:ext cx="184475" cy="39893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6637041" y="4243843"/>
                  <a:ext cx="204874" cy="4050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/>
                <p:cNvCxnSpPr/>
                <p:nvPr/>
              </p:nvCxnSpPr>
              <p:spPr>
                <a:xfrm>
                  <a:off x="7038576" y="3113859"/>
                  <a:ext cx="201621" cy="3906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/>
                <p:cNvCxnSpPr/>
                <p:nvPr/>
              </p:nvCxnSpPr>
              <p:spPr>
                <a:xfrm>
                  <a:off x="7045727" y="3364698"/>
                  <a:ext cx="187319" cy="32561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>
                  <a:off x="7045727" y="3651137"/>
                  <a:ext cx="187319" cy="34254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/>
                <p:cNvCxnSpPr/>
                <p:nvPr/>
              </p:nvCxnSpPr>
              <p:spPr>
                <a:xfrm>
                  <a:off x="7057356" y="3905758"/>
                  <a:ext cx="175690" cy="34536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/>
                <p:cNvCxnSpPr/>
                <p:nvPr/>
              </p:nvCxnSpPr>
              <p:spPr>
                <a:xfrm>
                  <a:off x="6841915" y="4071964"/>
                  <a:ext cx="196662" cy="32832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/>
              <p:cNvGrpSpPr/>
              <p:nvPr/>
            </p:nvGrpSpPr>
            <p:grpSpPr>
              <a:xfrm>
                <a:off x="4732831" y="2460800"/>
                <a:ext cx="508323" cy="840030"/>
                <a:chOff x="4732831" y="2460800"/>
                <a:chExt cx="508323" cy="840030"/>
              </a:xfrm>
            </p:grpSpPr>
            <p:cxnSp>
              <p:nvCxnSpPr>
                <p:cNvPr id="110" name="Straight Arrow Connector 109"/>
                <p:cNvCxnSpPr/>
                <p:nvPr/>
              </p:nvCxnSpPr>
              <p:spPr>
                <a:xfrm flipH="1" flipV="1">
                  <a:off x="4772311" y="2582538"/>
                  <a:ext cx="6080" cy="448260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4784854" y="2889567"/>
                  <a:ext cx="173475" cy="130059"/>
                </a:xfrm>
                <a:prstGeom prst="straightConnector1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Group 111"/>
                <p:cNvGrpSpPr/>
                <p:nvPr/>
              </p:nvGrpSpPr>
              <p:grpSpPr>
                <a:xfrm>
                  <a:off x="4732831" y="2460800"/>
                  <a:ext cx="508323" cy="840030"/>
                  <a:chOff x="5687690" y="2265789"/>
                  <a:chExt cx="508323" cy="840030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>
                    <a:off x="5729404" y="2833038"/>
                    <a:ext cx="466609" cy="78134"/>
                  </a:xfrm>
                  <a:prstGeom prst="straightConnector1">
                    <a:avLst/>
                  </a:prstGeom>
                  <a:ln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694241" y="2265789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y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5687690" y="2497738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x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5924187" y="2828820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solidFill>
                          <a:srgbClr val="0070C0"/>
                        </a:solidFill>
                      </a:rPr>
                      <a:t>z</a:t>
                    </a:r>
                    <a:endParaRPr lang="en-US" sz="1200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</p:grpSp>
        </p:grpSp>
        <p:sp>
          <p:nvSpPr>
            <p:cNvPr id="107" name="Rectangle 106"/>
            <p:cNvSpPr/>
            <p:nvPr/>
          </p:nvSpPr>
          <p:spPr>
            <a:xfrm>
              <a:off x="7722950" y="3061083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507069" y="1801423"/>
            <a:ext cx="1451045" cy="2073390"/>
            <a:chOff x="9162349" y="2057062"/>
            <a:chExt cx="1451045" cy="2073390"/>
          </a:xfrm>
        </p:grpSpPr>
        <p:grpSp>
          <p:nvGrpSpPr>
            <p:cNvPr id="155" name="Group 154"/>
            <p:cNvGrpSpPr/>
            <p:nvPr/>
          </p:nvGrpSpPr>
          <p:grpSpPr>
            <a:xfrm>
              <a:off x="9426896" y="2057062"/>
              <a:ext cx="1186498" cy="1754213"/>
              <a:chOff x="7845947" y="1696880"/>
              <a:chExt cx="1186498" cy="1754213"/>
            </a:xfrm>
          </p:grpSpPr>
          <p:pic>
            <p:nvPicPr>
              <p:cNvPr id="158" name="그림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2806" t="-7458" r="-10903" b="-5985"/>
              <a:stretch/>
            </p:blipFill>
            <p:spPr>
              <a:xfrm>
                <a:off x="7845947" y="1887832"/>
                <a:ext cx="1186498" cy="1563261"/>
              </a:xfrm>
              <a:prstGeom prst="rect">
                <a:avLst/>
              </a:prstGeom>
            </p:spPr>
          </p:pic>
          <p:sp>
            <p:nvSpPr>
              <p:cNvPr id="159" name="TextBox 23"/>
              <p:cNvSpPr txBox="1"/>
              <p:nvPr/>
            </p:nvSpPr>
            <p:spPr>
              <a:xfrm>
                <a:off x="7862932" y="1696880"/>
                <a:ext cx="1160300" cy="34820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kern="1200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Cross section</a:t>
                </a:r>
                <a:endParaRPr lang="en-US" sz="120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9162349" y="2854078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h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9868936" y="3761120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3745735" y="6410896"/>
            <a:ext cx="8339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SEJONG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University, School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Mechanical and Aerospace Engineering, SMAD Laboratory</a:t>
            </a:r>
            <a:endParaRPr lang="en-US" dirty="0"/>
          </a:p>
        </p:txBody>
      </p:sp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365025" y="3592424"/>
            <a:ext cx="6122216" cy="3328670"/>
            <a:chOff x="2365025" y="3592424"/>
            <a:chExt cx="6122216" cy="3328670"/>
          </a:xfrm>
        </p:grpSpPr>
        <p:grpSp>
          <p:nvGrpSpPr>
            <p:cNvPr id="80" name="Group 79"/>
            <p:cNvGrpSpPr/>
            <p:nvPr/>
          </p:nvGrpSpPr>
          <p:grpSpPr>
            <a:xfrm>
              <a:off x="2365025" y="4039513"/>
              <a:ext cx="3653987" cy="2025638"/>
              <a:chOff x="6518712" y="3917962"/>
              <a:chExt cx="3653987" cy="2025638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6518712" y="4360155"/>
                <a:ext cx="1261244" cy="1550294"/>
                <a:chOff x="8750424" y="4529714"/>
                <a:chExt cx="1261244" cy="1550294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V="1">
                  <a:off x="9339163" y="4646599"/>
                  <a:ext cx="407624" cy="3454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V="1">
                  <a:off x="9339163" y="5683786"/>
                  <a:ext cx="417958" cy="34541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 flipV="1">
                  <a:off x="9339163" y="4992016"/>
                  <a:ext cx="10334" cy="1037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 flipV="1">
                  <a:off x="9746787" y="4646599"/>
                  <a:ext cx="10334" cy="10371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V="1">
                  <a:off x="9593710" y="4697403"/>
                  <a:ext cx="407624" cy="34541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V="1">
                  <a:off x="9593710" y="5734590"/>
                  <a:ext cx="417958" cy="345418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 flipH="1" flipV="1">
                  <a:off x="9588543" y="5042820"/>
                  <a:ext cx="10334" cy="103718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/>
                <p:cNvCxnSpPr/>
                <p:nvPr/>
              </p:nvCxnSpPr>
              <p:spPr>
                <a:xfrm flipH="1" flipV="1">
                  <a:off x="10001334" y="4697403"/>
                  <a:ext cx="10334" cy="103718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9156297" y="4529714"/>
                  <a:ext cx="590490" cy="11717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8825907" y="4892627"/>
                  <a:ext cx="513256" cy="993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9747804" y="4652664"/>
                  <a:ext cx="242434" cy="4694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8750424" y="5907299"/>
                  <a:ext cx="582276" cy="11554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9340004" y="4989956"/>
                  <a:ext cx="242434" cy="4694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9351276" y="6031294"/>
                  <a:ext cx="242434" cy="4694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9761930" y="5684831"/>
                  <a:ext cx="249738" cy="48805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/>
              <p:cNvGrpSpPr/>
              <p:nvPr/>
            </p:nvGrpSpPr>
            <p:grpSpPr>
              <a:xfrm>
                <a:off x="8923662" y="4395788"/>
                <a:ext cx="1249037" cy="1547812"/>
                <a:chOff x="8923662" y="4395788"/>
                <a:chExt cx="1249037" cy="1547812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8923662" y="4395788"/>
                  <a:ext cx="1249037" cy="15478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9077899" y="4527844"/>
                  <a:ext cx="947450" cy="12676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/>
                  <p:cNvSpPr/>
                  <p:nvPr/>
                </p:nvSpPr>
                <p:spPr>
                  <a:xfrm>
                    <a:off x="6786630" y="3917962"/>
                    <a:ext cx="4980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Rectangle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6630" y="3917962"/>
                    <a:ext cx="49802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>
                  <a:xfrm>
                    <a:off x="9290737" y="3955652"/>
                    <a:ext cx="5148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0737" y="3955652"/>
                    <a:ext cx="5148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5495140" y="3592424"/>
              <a:ext cx="2992101" cy="3328670"/>
              <a:chOff x="5505474" y="3474818"/>
              <a:chExt cx="2992101" cy="33286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505474" y="3825870"/>
                <a:ext cx="2946202" cy="2977618"/>
                <a:chOff x="5505474" y="3825870"/>
                <a:chExt cx="2946202" cy="2977618"/>
              </a:xfrm>
            </p:grpSpPr>
            <p:sp>
              <p:nvSpPr>
                <p:cNvPr id="192" name="Arc 191"/>
                <p:cNvSpPr/>
                <p:nvPr/>
              </p:nvSpPr>
              <p:spPr>
                <a:xfrm>
                  <a:off x="7632526" y="5238474"/>
                  <a:ext cx="819150" cy="716703"/>
                </a:xfrm>
                <a:prstGeom prst="arc">
                  <a:avLst>
                    <a:gd name="adj1" fmla="val 51198"/>
                    <a:gd name="adj2" fmla="val 5772590"/>
                  </a:avLst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 192"/>
                <p:cNvSpPr/>
                <p:nvPr/>
              </p:nvSpPr>
              <p:spPr>
                <a:xfrm rot="4394439">
                  <a:off x="5311406" y="4019938"/>
                  <a:ext cx="2977618" cy="2589481"/>
                </a:xfrm>
                <a:prstGeom prst="arc">
                  <a:avLst>
                    <a:gd name="adj1" fmla="val 16200000"/>
                    <a:gd name="adj2" fmla="val 18924715"/>
                  </a:avLst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5908094" y="3474818"/>
                <a:ext cx="2589481" cy="2977618"/>
                <a:chOff x="5908094" y="3474818"/>
                <a:chExt cx="2589481" cy="2977618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908094" y="3474818"/>
                  <a:ext cx="2589481" cy="2977618"/>
                  <a:chOff x="5908094" y="3474818"/>
                  <a:chExt cx="2589481" cy="2977618"/>
                </a:xfrm>
              </p:grpSpPr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7427599" y="4430901"/>
                    <a:ext cx="1006697" cy="1499490"/>
                    <a:chOff x="8750424" y="4529714"/>
                    <a:chExt cx="1006697" cy="1499490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V="1">
                      <a:off x="9339163" y="4646599"/>
                      <a:ext cx="407624" cy="34541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 flipV="1">
                      <a:off x="9339163" y="5683786"/>
                      <a:ext cx="417958" cy="34541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Connector 178"/>
                    <p:cNvCxnSpPr/>
                    <p:nvPr/>
                  </p:nvCxnSpPr>
                  <p:spPr>
                    <a:xfrm flipH="1" flipV="1">
                      <a:off x="9339163" y="4992016"/>
                      <a:ext cx="10334" cy="10371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0" name="Straight Connector 179"/>
                    <p:cNvCxnSpPr/>
                    <p:nvPr/>
                  </p:nvCxnSpPr>
                  <p:spPr>
                    <a:xfrm flipH="1" flipV="1">
                      <a:off x="9746787" y="4646599"/>
                      <a:ext cx="10334" cy="103718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5" name="Straight Connector 184"/>
                    <p:cNvCxnSpPr/>
                    <p:nvPr/>
                  </p:nvCxnSpPr>
                  <p:spPr>
                    <a:xfrm>
                      <a:off x="9156297" y="4529714"/>
                      <a:ext cx="590490" cy="11717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>
                      <a:off x="8825907" y="4892627"/>
                      <a:ext cx="513256" cy="9938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>
                      <a:off x="8750424" y="5907299"/>
                      <a:ext cx="582276" cy="11554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4" name="Arc 193"/>
                  <p:cNvSpPr/>
                  <p:nvPr/>
                </p:nvSpPr>
                <p:spPr>
                  <a:xfrm rot="4268691">
                    <a:off x="5714026" y="3668886"/>
                    <a:ext cx="2977618" cy="2589481"/>
                  </a:xfrm>
                  <a:prstGeom prst="arc">
                    <a:avLst>
                      <a:gd name="adj1" fmla="val 16200000"/>
                      <a:gd name="adj2" fmla="val 18924715"/>
                    </a:avLst>
                  </a:pr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5" name="Arc 194"/>
                <p:cNvSpPr/>
                <p:nvPr/>
              </p:nvSpPr>
              <p:spPr>
                <a:xfrm rot="5840917">
                  <a:off x="7650358" y="4139603"/>
                  <a:ext cx="819150" cy="716703"/>
                </a:xfrm>
                <a:prstGeom prst="arc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7613832" y="3993788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832" y="3993788"/>
                  <a:ext cx="58541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9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 wrap="square">
        <a:spAutoFit/>
      </a:bodyPr>
      <a:lstStyle>
        <a:defPPr algn="r">
          <a:defRPr dirty="0">
            <a:solidFill>
              <a:schemeClr val="accent6">
                <a:lumMod val="75000"/>
              </a:schemeClr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11015</TotalTime>
  <Words>308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Malgun Gothic</vt:lpstr>
      <vt:lpstr>Malgun Gothic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Weekly report</vt:lpstr>
      <vt:lpstr>Working progress</vt:lpstr>
      <vt:lpstr>Last Week</vt:lpstr>
      <vt:lpstr>Last week</vt:lpstr>
      <vt:lpstr>This week</vt:lpstr>
      <vt:lpstr>Stress results</vt:lpstr>
      <vt:lpstr>This week</vt:lpstr>
      <vt:lpstr>Stress results</vt:lpstr>
      <vt:lpstr>This week</vt:lpstr>
      <vt:lpstr>Stress results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hungdoan</dc:creator>
  <cp:lastModifiedBy>hungdoan</cp:lastModifiedBy>
  <cp:revision>277</cp:revision>
  <dcterms:created xsi:type="dcterms:W3CDTF">2014-11-16T06:00:22Z</dcterms:created>
  <dcterms:modified xsi:type="dcterms:W3CDTF">2014-12-12T06:26:19Z</dcterms:modified>
</cp:coreProperties>
</file>