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14"/>
  </p:notesMasterIdLst>
  <p:sldIdLst>
    <p:sldId id="256" r:id="rId3"/>
    <p:sldId id="266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3" r:id="rId12"/>
    <p:sldId id="275" r:id="rId1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2007" autoAdjust="0"/>
  </p:normalViewPr>
  <p:slideViewPr>
    <p:cSldViewPr>
      <p:cViewPr varScale="1">
        <p:scale>
          <a:sx n="69" d="100"/>
          <a:sy n="69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Tuesday, October 07,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Tuesday, October 07,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Tuesday, October 07,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Tuesday, October 07,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Tuesday, October 07,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Tuesday, October 07,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Tuesday, October 07,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96287" y="2292927"/>
            <a:ext cx="4629754" cy="74236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Homework 1: FEM-1D</a:t>
            </a:r>
            <a:endParaRPr lang="en-US" sz="36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517634" y="4527144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0746" y="609600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6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4449" y="2292927"/>
            <a:ext cx="583185" cy="2743200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Error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7" y="288085"/>
            <a:ext cx="7082290" cy="53022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6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796330"/>
            <a:ext cx="5943600" cy="1658198"/>
          </a:xfrm>
        </p:spPr>
        <p:txBody>
          <a:bodyPr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 you for reading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6200" y="1796330"/>
            <a:ext cx="745198" cy="2571750"/>
            <a:chOff x="6019800" y="944290"/>
            <a:chExt cx="745198" cy="2571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92399" y="944290"/>
              <a:ext cx="0" cy="1635646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9800" y="2743200"/>
              <a:ext cx="745198" cy="77284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5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HW1: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65294" cy="37661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boundary-value problem: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Solve problem equation by FEM: n=2,4,8,…</a:t>
                </a:r>
              </a:p>
              <a:p>
                <a:pPr marL="109728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Compare FEM with the exact solution.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65294" cy="3766185"/>
              </a:xfrm>
              <a:blipFill rotWithShape="0">
                <a:blip r:embed="rId3"/>
                <a:stretch>
                  <a:fillRect l="-76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3413" y="182969"/>
            <a:ext cx="8079581" cy="55574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Solving problem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6048"/>
                <a:ext cx="8382000" cy="225963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𝑓𝑑𝑥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6048"/>
                <a:ext cx="8382000" cy="22596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36188" y="2955525"/>
            <a:ext cx="3497325" cy="508205"/>
            <a:chOff x="4541025" y="2666062"/>
            <a:chExt cx="3497325" cy="50820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5366950" y="2094562"/>
              <a:ext cx="152400" cy="1295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7043350" y="2094562"/>
              <a:ext cx="152400" cy="1295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41025" y="2804935"/>
                  <a:ext cx="1752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025" y="2804935"/>
                  <a:ext cx="175253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414059" y="2804935"/>
                  <a:ext cx="1624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059" y="2804935"/>
                  <a:ext cx="162429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09600" y="3637270"/>
            <a:ext cx="7565946" cy="2777188"/>
            <a:chOff x="1447086" y="4301908"/>
            <a:chExt cx="7565946" cy="2777188"/>
          </a:xfrm>
        </p:grpSpPr>
        <p:grpSp>
          <p:nvGrpSpPr>
            <p:cNvPr id="25" name="Group 24"/>
            <p:cNvGrpSpPr/>
            <p:nvPr/>
          </p:nvGrpSpPr>
          <p:grpSpPr>
            <a:xfrm>
              <a:off x="1497977" y="4575141"/>
              <a:ext cx="7505579" cy="2503955"/>
              <a:chOff x="4991100" y="4419600"/>
              <a:chExt cx="2993798" cy="198546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292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31449" y="4514173"/>
                <a:ext cx="5007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509689" y="4495800"/>
                <a:ext cx="225607" cy="940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91100" y="4419600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489505" y="4419600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5950498" y="4429006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400800" y="4429006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496252" y="4434693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08698" y="4429006"/>
                <a:ext cx="76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65837" y="4946689"/>
                    <a:ext cx="1155063" cy="14583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n: number elements</a:t>
                    </a:r>
                  </a:p>
                  <a:p>
                    <a:r>
                      <a:rPr lang="en-US" sz="24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: elements number</a:t>
                    </a:r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5837" y="4946689"/>
                    <a:ext cx="1155063" cy="145837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368" b="-62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/>
            <p:cNvSpPr txBox="1"/>
            <p:nvPr/>
          </p:nvSpPr>
          <p:spPr>
            <a:xfrm>
              <a:off x="2096385" y="4301908"/>
              <a:ext cx="40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447086" y="471857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086" y="4718574"/>
                  <a:ext cx="40434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43873" y="469808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873" y="4698084"/>
                  <a:ext cx="40434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767260" y="471857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260" y="4718574"/>
                  <a:ext cx="40434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7269" y="471995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269" y="4719954"/>
                  <a:ext cx="4043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7050429" y="4686222"/>
              <a:ext cx="565606" cy="118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69396" y="4683533"/>
              <a:ext cx="1255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067008" y="4580833"/>
              <a:ext cx="191037" cy="192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943801" y="4601985"/>
              <a:ext cx="191037" cy="192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15787" y="471857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787" y="4718574"/>
                  <a:ext cx="4043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7879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857490" y="471857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490" y="4718574"/>
                  <a:ext cx="40434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71843" y="4697791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843" y="4697791"/>
                  <a:ext cx="40434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50000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608683" y="4718574"/>
                  <a:ext cx="404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683" y="4718574"/>
                  <a:ext cx="40434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00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498764"/>
                <a:ext cx="8409709" cy="590203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3600" dirty="0" smtClean="0"/>
              </a:p>
              <a:p>
                <a:endParaRPr lang="en-US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𝑙𝑒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𝑙𝑒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Kg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𝐾𝑒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Fg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𝑒𝑥𝑎𝑐𝑡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498764"/>
                <a:ext cx="8409709" cy="59020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657600" y="477982"/>
            <a:ext cx="4628477" cy="2265218"/>
            <a:chOff x="4380072" y="639257"/>
            <a:chExt cx="3797204" cy="18143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57800" y="20574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257800" y="990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858000" y="990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5257800" y="990600"/>
              <a:ext cx="1600199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57799" y="990600"/>
              <a:ext cx="1600201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029201" y="639257"/>
                  <a:ext cx="513987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1" y="639257"/>
                  <a:ext cx="513987" cy="3782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743700" y="639257"/>
                  <a:ext cx="733599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700" y="639257"/>
                  <a:ext cx="733599" cy="37824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380072" y="2084302"/>
                  <a:ext cx="16232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72" y="2084302"/>
                  <a:ext cx="16232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843449" y="2084302"/>
                  <a:ext cx="13338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449" y="2084302"/>
                  <a:ext cx="133382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170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6459" y="152400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Exact solution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6459" y="1447800"/>
                <a:ext cx="8516541" cy="4800599"/>
              </a:xfrm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66928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66928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9" y="1447800"/>
                <a:ext cx="8516541" cy="480059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9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71450" y="322053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N=2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-502" r="984" b="502"/>
          <a:stretch/>
        </p:blipFill>
        <p:spPr>
          <a:xfrm>
            <a:off x="34636" y="685800"/>
            <a:ext cx="7216486" cy="573142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7608" y="2286000"/>
            <a:ext cx="176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FEM: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-*- -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Exact: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------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4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N=4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/>
          <a:stretch/>
        </p:blipFill>
        <p:spPr>
          <a:xfrm>
            <a:off x="304800" y="762000"/>
            <a:ext cx="7058025" cy="5662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7608" y="2286000"/>
            <a:ext cx="176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FEM: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-*- -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Exact: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------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N=8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t="962" r="495" b="-962"/>
          <a:stretch/>
        </p:blipFill>
        <p:spPr>
          <a:xfrm>
            <a:off x="228600" y="762000"/>
            <a:ext cx="7124700" cy="5761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7608" y="2286000"/>
            <a:ext cx="176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FEM: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-*- -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Exact: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------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7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N=16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/>
          <a:stretch/>
        </p:blipFill>
        <p:spPr>
          <a:xfrm>
            <a:off x="152400" y="838200"/>
            <a:ext cx="7353300" cy="567465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608" y="2286000"/>
            <a:ext cx="176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FEM: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-*- -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Exact: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------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5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112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Metropolitan</vt:lpstr>
      <vt:lpstr>Homework 1: FEM-1D</vt:lpstr>
      <vt:lpstr>HW1:</vt:lpstr>
      <vt:lpstr>Solving problem</vt:lpstr>
      <vt:lpstr>PowerPoint Presentation</vt:lpstr>
      <vt:lpstr>Exact solution</vt:lpstr>
      <vt:lpstr>N=2</vt:lpstr>
      <vt:lpstr>N=4</vt:lpstr>
      <vt:lpstr>N=8</vt:lpstr>
      <vt:lpstr>N=16</vt:lpstr>
      <vt:lpstr>Error</vt:lpstr>
      <vt:lpstr>Thank you for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2014-10-07T09:32:17Z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