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B6005-9338-4A9E-8E88-DE2E9128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9CDD9-D6B3-4F38-A65C-E7368D92C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4EC38-9493-4F20-9BDA-AE96EE7B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653B0-1B38-4862-9AEB-7D4EFB2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E0492-09D1-4BA5-AD5C-C38CA54A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8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B5DF-A42D-45F4-B120-71166705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4AC18-E655-44EB-AED1-9D19EE189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9B0F1-F64A-40B5-84AD-689E6F0C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02FAD-ACAC-491F-8662-EA6BFB49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AE8EC-C13D-4804-85AD-54D1887B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8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BD0A02-1D8C-4044-A695-0981330C3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D4BD0-8A3E-406C-BD1E-A2F81632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E436E-FD1D-49B2-9072-F2A14564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E3EFF-BFFF-4301-9F9E-A332D377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45971-E95A-49AA-8398-F7DCD861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BD8DF-FF0B-4B9C-9B26-62AA3C4D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894C8-6C99-432A-89C1-88B08693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8D1F9-C48D-427C-8392-06A148DC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8E7B8-D723-4E5B-BE68-BAB80113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0BDE0-E307-46AA-9885-F72B3060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A2171-5611-4099-A83F-407BA423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4017B-F52A-47D4-81E1-15822558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7FCD6-9B83-47D5-8811-3BE4BBC5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57F0F-9A59-4110-9FAB-D08CAE6D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F4512-969A-4108-8CAF-6C667845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7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691E-3F30-4DD6-8D38-7B52BB90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C5F47-8694-48F7-9D12-910D27DCA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AC0EF-9091-491A-AFBA-9B631CF2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9F871-A2C0-461A-BB3A-51E01F74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DD1A-3B15-46DC-A24B-AC0532B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E582B-CF79-4565-BD4E-E63743F1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0BE5-332F-4E40-AB10-08B63256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DC98D-6E2D-46ED-8942-29C9AE04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79FF4-05EB-4910-8207-9B85FA62D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F0C27-C7CC-48CC-AFA3-81D809CB3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58439-4546-434C-A4A3-2988E22EC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BF0A8B-4AA0-4B5A-B72D-DE59F4D3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9DD73E-EE59-410F-91A1-589C1F4C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27C97-4AEA-4E61-A143-84F1681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4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51373-4FFD-4000-9F18-8FD6FF94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EA114B-69E9-494A-9C99-91E8FE65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CB0E7-9A6D-4E3C-9E34-92AF5D2E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B1060-E9EE-4554-A8FF-2FC75522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1E76B-66EA-4AB7-90C9-D897337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8356EC-7A9C-49D0-95A4-A543035A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7B785-3866-4D53-8541-922A07F4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3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63D7A-A740-4970-BBC7-8D895EA5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E85FA-2815-442B-9C40-AC69EFB05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CE222-3703-4E16-943F-4F2525E6D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B5253-5A67-4432-9E05-9666B7F4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5EDF0-8728-49E3-A2B7-F4DCDB2B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58C33-56BA-4780-82CF-DD62DDCD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958CC-D2D3-4E49-940D-849CEBA2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345A0-5ECD-4B22-84F7-5A7A40F5A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028C2-BB97-4D5C-9079-E1F60AA4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9589-D437-4CAA-9C7C-169247D1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02176-C59D-4D32-AC2C-356F837F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36F51-C73F-463A-94FA-984139FE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A4DCA-B652-4A61-BEA7-3419379C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0AF7F-6C13-49D5-8E68-18050C1F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219E2-7AD7-4A45-B9AD-8E0DCCA0B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981D-C137-42FB-8A24-4331A17B40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0ADEC-578C-43EE-9C59-5550470D7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CC89F-1D3F-4408-A1C0-145A9810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EF7E-B73B-447F-A0E9-6398E7FBD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0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6B8AE-CB05-45F0-A38A-D69E32F01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2019-1 </a:t>
            </a:r>
            <a:r>
              <a:rPr lang="ko-KR" altLang="en-US" dirty="0"/>
              <a:t>게임서버프로그래밍</a:t>
            </a:r>
            <a:br>
              <a:rPr lang="en-US" altLang="ko-KR" dirty="0"/>
            </a:br>
            <a:r>
              <a:rPr lang="en-US" altLang="ko-KR" dirty="0"/>
              <a:t>Term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D35BC9-2F92-4E4C-B9B2-3BF52E633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2015182023 </a:t>
            </a:r>
            <a:r>
              <a:rPr lang="ko-KR" altLang="en-US" dirty="0" err="1"/>
              <a:t>염혜린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87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2567-C0AC-47B8-96CC-096E2075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430A-6DEF-42E7-A181-DF64B60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초에 한 번씩의 이동이 답답할 뿐 </a:t>
            </a:r>
            <a:r>
              <a:rPr lang="ko-KR" altLang="en-US" sz="2400" dirty="0" err="1"/>
              <a:t>렉은</a:t>
            </a:r>
            <a:r>
              <a:rPr lang="ko-KR" altLang="en-US" sz="2400" dirty="0"/>
              <a:t> 없음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219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2567-C0AC-47B8-96CC-096E2075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더미 클라이언트를 사용한 </a:t>
            </a:r>
            <a:r>
              <a:rPr lang="ko-KR" altLang="en-US" dirty="0" err="1"/>
              <a:t>동접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430A-6DEF-42E7-A181-DF64B60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최대 </a:t>
            </a:r>
            <a:r>
              <a:rPr lang="en-US" altLang="ko-KR" sz="2400" dirty="0"/>
              <a:t>13674</a:t>
            </a:r>
            <a:r>
              <a:rPr lang="ko-KR" altLang="en-US" sz="2400" dirty="0"/>
              <a:t>명의 클라이언트 </a:t>
            </a:r>
            <a:r>
              <a:rPr lang="ko-KR" altLang="en-US" sz="2400" dirty="0" err="1"/>
              <a:t>동접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2358B-AA26-443A-B9B3-D1BCA137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13182" b="20105"/>
          <a:stretch/>
        </p:blipFill>
        <p:spPr>
          <a:xfrm>
            <a:off x="2627745" y="2327828"/>
            <a:ext cx="6936510" cy="42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86A21-42E0-49D1-B7BC-2F8FC16A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1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86A21-42E0-49D1-B7BC-2F8FC16A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83888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2567-C0AC-47B8-96CC-096E2075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430A-6DEF-42E7-A181-DF64B60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 </a:t>
            </a:r>
            <a:r>
              <a:rPr lang="en-US" altLang="ko-KR" dirty="0"/>
              <a:t>: </a:t>
            </a:r>
            <a:r>
              <a:rPr lang="ko-KR" altLang="en-US" dirty="0"/>
              <a:t>키 입력 시 </a:t>
            </a:r>
            <a:r>
              <a:rPr lang="en-US" altLang="ko-KR" dirty="0"/>
              <a:t>1</a:t>
            </a:r>
            <a:r>
              <a:rPr lang="ko-KR" altLang="en-US" dirty="0"/>
              <a:t>초 간격으로 패킷을 보내도록 구현</a:t>
            </a:r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: </a:t>
            </a:r>
            <a:r>
              <a:rPr lang="ko-KR" altLang="en-US" dirty="0"/>
              <a:t>로밍 타입 몬스터의 경우 초기 위치를 기준으로 </a:t>
            </a:r>
            <a:r>
              <a:rPr lang="en-US" altLang="ko-KR" dirty="0"/>
              <a:t>20x20</a:t>
            </a:r>
            <a:r>
              <a:rPr lang="ko-KR" altLang="en-US" dirty="0"/>
              <a:t>이내의 범위 안에서만 무작위 방향 이동</a:t>
            </a:r>
            <a:r>
              <a:rPr lang="en-US" altLang="ko-KR" dirty="0"/>
              <a:t>. </a:t>
            </a:r>
            <a:r>
              <a:rPr lang="ko-KR" altLang="en-US" dirty="0"/>
              <a:t>장애물과 충돌 구현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0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2567-C0AC-47B8-96CC-096E2075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지형 장애물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430A-6DEF-42E7-A181-DF64B60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맵툴을</a:t>
            </a:r>
            <a:r>
              <a:rPr lang="ko-KR" altLang="en-US" dirty="0"/>
              <a:t> 사용하여 </a:t>
            </a:r>
            <a:r>
              <a:rPr lang="ko-KR" altLang="en-US" dirty="0" err="1"/>
              <a:t>맵을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 err="1"/>
              <a:t>맵툴</a:t>
            </a:r>
            <a:r>
              <a:rPr lang="ko-KR" altLang="en-US" dirty="0"/>
              <a:t> 프로그램에서 텍스트 파일로 맵 데이터를 뽑아내어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맵 별 맵 데이터를 코드를 통해 섞고</a:t>
            </a:r>
            <a:r>
              <a:rPr lang="en-US" altLang="ko-KR" dirty="0"/>
              <a:t>, </a:t>
            </a:r>
            <a:r>
              <a:rPr lang="ko-KR" altLang="en-US" dirty="0"/>
              <a:t>이를 게임에 적용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A7E38-FCCB-4A3E-AAE2-A609631B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70" y="3380654"/>
            <a:ext cx="3533260" cy="31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2567-C0AC-47B8-96CC-096E2075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430A-6DEF-42E7-A181-DF64B60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몬스터를 포함한 </a:t>
            </a:r>
            <a:r>
              <a:rPr lang="en-US" altLang="ko-KR" dirty="0"/>
              <a:t>NPC</a:t>
            </a:r>
            <a:r>
              <a:rPr lang="ko-KR" altLang="en-US" dirty="0"/>
              <a:t>의 수는 </a:t>
            </a:r>
            <a:r>
              <a:rPr lang="en-US" altLang="ko-KR" dirty="0"/>
              <a:t>5000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플레이어와 같이 </a:t>
            </a:r>
            <a:r>
              <a:rPr lang="en-US" altLang="ko-KR" dirty="0"/>
              <a:t>SOCKETINFO </a:t>
            </a:r>
            <a:r>
              <a:rPr lang="ko-KR" altLang="en-US" dirty="0"/>
              <a:t>배열에 포함</a:t>
            </a:r>
            <a:endParaRPr lang="en-US" altLang="ko-KR" dirty="0"/>
          </a:p>
          <a:p>
            <a:r>
              <a:rPr lang="ko-KR" altLang="en-US" dirty="0"/>
              <a:t>각각 레벨</a:t>
            </a:r>
            <a:r>
              <a:rPr lang="en-US" altLang="ko-KR" dirty="0"/>
              <a:t>, HP,</a:t>
            </a:r>
            <a:r>
              <a:rPr lang="ko-KR" altLang="en-US" dirty="0"/>
              <a:t> </a:t>
            </a:r>
            <a:r>
              <a:rPr lang="en-US" altLang="ko-KR" dirty="0"/>
              <a:t>exp,</a:t>
            </a:r>
            <a:r>
              <a:rPr lang="ko-KR" altLang="en-US" dirty="0"/>
              <a:t> 이동타입</a:t>
            </a:r>
            <a:r>
              <a:rPr lang="en-US" altLang="ko-KR" dirty="0"/>
              <a:t>, </a:t>
            </a:r>
            <a:r>
              <a:rPr lang="ko-KR" altLang="en-US" dirty="0"/>
              <a:t>공격타입을 가짐</a:t>
            </a:r>
            <a:endParaRPr lang="en-US" altLang="ko-KR" dirty="0"/>
          </a:p>
          <a:p>
            <a:r>
              <a:rPr lang="en-US" altLang="ko-KR" dirty="0"/>
              <a:t>Lua</a:t>
            </a:r>
            <a:r>
              <a:rPr lang="ko-KR" altLang="en-US" dirty="0"/>
              <a:t>를 통해 </a:t>
            </a:r>
            <a:r>
              <a:rPr lang="en-US" altLang="ko-KR" dirty="0"/>
              <a:t>ai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2567-C0AC-47B8-96CC-096E2075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NPC</a:t>
            </a:r>
            <a:r>
              <a:rPr lang="ko-KR" altLang="en-US" dirty="0"/>
              <a:t>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430A-6DEF-42E7-A181-DF64B60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Timer</a:t>
            </a:r>
            <a:r>
              <a:rPr lang="ko-KR" altLang="en-US" dirty="0"/>
              <a:t>를 사용하여 </a:t>
            </a:r>
            <a:r>
              <a:rPr lang="en-US" altLang="ko-KR" dirty="0"/>
              <a:t>1</a:t>
            </a:r>
            <a:r>
              <a:rPr lang="ko-KR" altLang="en-US" dirty="0"/>
              <a:t>초 간격으로 랜덤방향 이동</a:t>
            </a:r>
            <a:endParaRPr lang="en-US" altLang="ko-KR" dirty="0"/>
          </a:p>
          <a:p>
            <a:r>
              <a:rPr lang="ko-KR" altLang="en-US" dirty="0"/>
              <a:t>장애물과의 충돌체크 후 이동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14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2567-C0AC-47B8-96CC-096E2075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430A-6DEF-42E7-A181-DF64B60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몬스터를 죽일 시 해당 몬스터의 </a:t>
            </a:r>
            <a:r>
              <a:rPr lang="en-US" altLang="ko-KR" sz="2400" dirty="0"/>
              <a:t>Level * 5</a:t>
            </a:r>
            <a:r>
              <a:rPr lang="ko-KR" altLang="en-US" sz="2400" dirty="0"/>
              <a:t>만큼 </a:t>
            </a:r>
            <a:r>
              <a:rPr lang="en-US" altLang="ko-KR" sz="2400" dirty="0"/>
              <a:t>exp </a:t>
            </a:r>
            <a:r>
              <a:rPr lang="ko-KR" altLang="en-US" sz="2400" dirty="0"/>
              <a:t>획득</a:t>
            </a:r>
            <a:endParaRPr lang="en-US" altLang="ko-KR" sz="2400" dirty="0"/>
          </a:p>
          <a:p>
            <a:r>
              <a:rPr lang="ko-KR" altLang="en-US" sz="2400" dirty="0"/>
              <a:t>몬스터를 죽일 시 해당 몬스터는 </a:t>
            </a:r>
            <a:r>
              <a:rPr lang="en-US" altLang="ko-KR" sz="2400" dirty="0"/>
              <a:t>30</a:t>
            </a:r>
            <a:r>
              <a:rPr lang="ko-KR" altLang="en-US" sz="2400" dirty="0"/>
              <a:t>초 후 새 위치에서 부활</a:t>
            </a:r>
            <a:endParaRPr lang="en-US" altLang="ko-KR" sz="2400" dirty="0"/>
          </a:p>
          <a:p>
            <a:r>
              <a:rPr lang="ko-KR" altLang="en-US" sz="2400" dirty="0"/>
              <a:t>이동타입에 따라 움직이거나 자리에 고정되어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이동 몬스터는 </a:t>
            </a:r>
            <a:r>
              <a:rPr lang="en-US" altLang="ko-KR" sz="2400" dirty="0"/>
              <a:t>exp</a:t>
            </a:r>
            <a:r>
              <a:rPr lang="ko-KR" altLang="en-US" sz="2400" dirty="0"/>
              <a:t>를 </a:t>
            </a:r>
            <a:r>
              <a:rPr lang="en-US" altLang="ko-KR" sz="2400" dirty="0"/>
              <a:t>2</a:t>
            </a:r>
            <a:r>
              <a:rPr lang="ko-KR" altLang="en-US" sz="2400" dirty="0"/>
              <a:t>배로 주도록 구현</a:t>
            </a:r>
            <a:endParaRPr lang="en-US" altLang="ko-KR" sz="2400" dirty="0"/>
          </a:p>
          <a:p>
            <a:r>
              <a:rPr lang="ko-KR" altLang="en-US" sz="2400" dirty="0"/>
              <a:t>공격타입에 따라 캐릭터를 쫓아오거나 쫓지않고</a:t>
            </a:r>
            <a:r>
              <a:rPr lang="en-US" altLang="ko-KR" sz="2400" dirty="0"/>
              <a:t>, </a:t>
            </a:r>
            <a:r>
              <a:rPr lang="ko-KR" altLang="en-US" sz="2400" dirty="0"/>
              <a:t>전쟁 몬스터는 </a:t>
            </a:r>
            <a:r>
              <a:rPr lang="en-US" altLang="ko-KR" sz="2400" dirty="0"/>
              <a:t>exp</a:t>
            </a:r>
            <a:r>
              <a:rPr lang="ko-KR" altLang="en-US" sz="2400" dirty="0"/>
              <a:t>를 </a:t>
            </a:r>
            <a:r>
              <a:rPr lang="en-US" altLang="ko-KR" sz="2400" dirty="0"/>
              <a:t>2</a:t>
            </a:r>
            <a:r>
              <a:rPr lang="ko-KR" altLang="en-US" sz="2400" dirty="0"/>
              <a:t>배로 주도록 구현</a:t>
            </a:r>
            <a:endParaRPr lang="en-US" altLang="ko-KR" sz="2400" dirty="0"/>
          </a:p>
          <a:p>
            <a:r>
              <a:rPr lang="ko-KR" altLang="en-US" sz="2400" dirty="0"/>
              <a:t>플레이어의 </a:t>
            </a:r>
            <a:r>
              <a:rPr lang="en-US" altLang="ko-KR" sz="2400" dirty="0"/>
              <a:t>HP</a:t>
            </a:r>
            <a:r>
              <a:rPr lang="ko-KR" altLang="en-US" sz="2400" dirty="0"/>
              <a:t>가 깎였을 시</a:t>
            </a:r>
            <a:r>
              <a:rPr lang="en-US" altLang="ko-KR" sz="2400" dirty="0"/>
              <a:t>, timer</a:t>
            </a:r>
            <a:r>
              <a:rPr lang="ko-KR" altLang="en-US" sz="2400" dirty="0"/>
              <a:t>를 이용해 </a:t>
            </a:r>
            <a:r>
              <a:rPr lang="en-US" altLang="ko-KR" sz="2400" dirty="0"/>
              <a:t>5</a:t>
            </a:r>
            <a:r>
              <a:rPr lang="ko-KR" altLang="en-US" sz="2400" dirty="0"/>
              <a:t>초 간격으로 </a:t>
            </a:r>
            <a:r>
              <a:rPr lang="en-US" altLang="ko-KR" sz="2400" dirty="0"/>
              <a:t>Full HP</a:t>
            </a:r>
            <a:r>
              <a:rPr lang="ko-KR" altLang="en-US" sz="2400" dirty="0"/>
              <a:t>가 될 때 까지 </a:t>
            </a:r>
            <a:r>
              <a:rPr lang="en-US" altLang="ko-KR" sz="2400" dirty="0"/>
              <a:t>HP </a:t>
            </a:r>
            <a:r>
              <a:rPr lang="ko-KR" altLang="en-US" sz="2400" dirty="0"/>
              <a:t>회복</a:t>
            </a:r>
            <a:endParaRPr lang="en-US" altLang="ko-KR" sz="2400" dirty="0"/>
          </a:p>
          <a:p>
            <a:r>
              <a:rPr lang="ko-KR" altLang="en-US" sz="2400" dirty="0"/>
              <a:t>플레이어 사망 시 </a:t>
            </a:r>
            <a:r>
              <a:rPr lang="en-US" altLang="ko-KR" sz="2400" dirty="0"/>
              <a:t>exp</a:t>
            </a:r>
            <a:r>
              <a:rPr lang="ko-KR" altLang="en-US" sz="2400" dirty="0"/>
              <a:t>가 절반으로 줄어들고</a:t>
            </a:r>
            <a:r>
              <a:rPr lang="en-US" altLang="ko-KR" sz="2400" dirty="0"/>
              <a:t>, </a:t>
            </a:r>
            <a:r>
              <a:rPr lang="ko-KR" altLang="en-US" sz="2400" dirty="0"/>
              <a:t>초기 위치로 귀환</a:t>
            </a:r>
            <a:endParaRPr lang="en-US" altLang="ko-KR" sz="2400" dirty="0"/>
          </a:p>
          <a:p>
            <a:r>
              <a:rPr lang="ko-KR" altLang="en-US" sz="2400" dirty="0"/>
              <a:t>플레이어가 </a:t>
            </a:r>
            <a:r>
              <a:rPr lang="en-US" altLang="ko-KR" sz="2400" dirty="0"/>
              <a:t>A</a:t>
            </a:r>
            <a:r>
              <a:rPr lang="ko-KR" altLang="en-US" sz="2400" dirty="0"/>
              <a:t>키를 누를 시 전후좌우 </a:t>
            </a:r>
            <a:r>
              <a:rPr lang="en-US" altLang="ko-KR" sz="2400" dirty="0"/>
              <a:t>4</a:t>
            </a:r>
            <a:r>
              <a:rPr lang="ko-KR" altLang="en-US" sz="2400" dirty="0"/>
              <a:t>방향에 근접한 몬스터 동시 공격</a:t>
            </a:r>
            <a:endParaRPr lang="en-US" altLang="ko-KR" sz="2400" dirty="0"/>
          </a:p>
          <a:p>
            <a:r>
              <a:rPr lang="ko-KR" altLang="en-US" sz="2400" dirty="0"/>
              <a:t>몬스터는 처음 인식한 공격 대상을 계속 쫓아다니며 공격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6277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2567-C0AC-47B8-96CC-096E2075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430A-6DEF-42E7-A181-DF64B60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Lua</a:t>
            </a:r>
            <a:r>
              <a:rPr lang="ko-KR" altLang="en-US" sz="2400" dirty="0"/>
              <a:t>에 몬스터의 정보를 저장하고 플레이어의 이동 감지 및 공격 </a:t>
            </a:r>
            <a:r>
              <a:rPr lang="en-US" altLang="ko-KR" sz="2400" dirty="0"/>
              <a:t>ai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구현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1948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86A21-42E0-49D1-B7BC-2F8FC16A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</p:spTree>
    <p:extLst>
      <p:ext uri="{BB962C8B-B14F-4D97-AF65-F5344CB8AC3E}">
        <p14:creationId xmlns:p14="http://schemas.microsoft.com/office/powerpoint/2010/main" val="262409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</Words>
  <Application>Microsoft Office PowerPoint</Application>
  <PresentationFormat>와이드스크린</PresentationFormat>
  <Paragraphs>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2019-1 게임서버프로그래밍 Term Project</vt:lpstr>
      <vt:lpstr>구현</vt:lpstr>
      <vt:lpstr>이동</vt:lpstr>
      <vt:lpstr>지형 장애물</vt:lpstr>
      <vt:lpstr>NPC</vt:lpstr>
      <vt:lpstr>NPC이동</vt:lpstr>
      <vt:lpstr>전투</vt:lpstr>
      <vt:lpstr>SCRIPT</vt:lpstr>
      <vt:lpstr>성능</vt:lpstr>
      <vt:lpstr>렉</vt:lpstr>
      <vt:lpstr>더미 클라이언트를 사용한 동접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2019-1 게임서버프로그래밍 Term Project</dc:title>
  <dc:creator>yeumhyerin</dc:creator>
  <cp:lastModifiedBy>yeumhyerin</cp:lastModifiedBy>
  <cp:revision>6</cp:revision>
  <dcterms:created xsi:type="dcterms:W3CDTF">2019-06-19T05:32:35Z</dcterms:created>
  <dcterms:modified xsi:type="dcterms:W3CDTF">2019-06-19T06:07:15Z</dcterms:modified>
</cp:coreProperties>
</file>