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8410238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8" autoAdjust="0"/>
    <p:restoredTop sz="94626" autoAdjust="0"/>
  </p:normalViewPr>
  <p:slideViewPr>
    <p:cSldViewPr snapToGrid="0">
      <p:cViewPr>
        <p:scale>
          <a:sx n="78" d="100"/>
          <a:sy n="78" d="100"/>
        </p:scale>
        <p:origin x="240" y="1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6/27/24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6/27/24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08063" y="1143000"/>
            <a:ext cx="8874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8410238" cy="6400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6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254314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6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5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073" y="702833"/>
            <a:ext cx="10291502" cy="3628231"/>
          </a:xfrm>
        </p:spPr>
        <p:txBody>
          <a:bodyPr anchor="t">
            <a:normAutofit/>
          </a:bodyPr>
          <a:lstStyle>
            <a:lvl1pPr>
              <a:defRPr sz="11496" spc="-27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076" y="4331062"/>
            <a:ext cx="9720876" cy="1216298"/>
          </a:xfrm>
        </p:spPr>
        <p:txBody>
          <a:bodyPr anchor="b">
            <a:normAutofit/>
          </a:bodyPr>
          <a:lstStyle>
            <a:lvl1pPr marL="0" indent="0">
              <a:buNone/>
              <a:defRPr sz="3787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251647" y="0"/>
            <a:ext cx="6165410" cy="6400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8410238" cy="1073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6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1173" y="181797"/>
            <a:ext cx="15134751" cy="710166"/>
          </a:xfrm>
        </p:spPr>
        <p:txBody>
          <a:bodyPr anchor="ctr"/>
          <a:lstStyle>
            <a:lvl1pPr>
              <a:lnSpc>
                <a:spcPct val="100000"/>
              </a:lnSpc>
              <a:defRPr spc="-2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75647" y="1456479"/>
            <a:ext cx="16458946" cy="405235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69" y="5932595"/>
            <a:ext cx="7304262" cy="3407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0490" y="5931410"/>
            <a:ext cx="6572455" cy="3407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62944" y="5932595"/>
            <a:ext cx="952730" cy="340783"/>
          </a:xfrm>
        </p:spPr>
        <p:txBody>
          <a:bodyPr/>
          <a:lstStyle/>
          <a:p>
            <a:pPr defTabSz="1236726">
              <a:defRPr/>
            </a:pPr>
            <a:fld id="{06B786C7-B8F9-4072-AAAA-17258464D730}" type="slidenum">
              <a:rPr lang="en-US" smtClean="0">
                <a:solidFill>
                  <a:prstClr val="black"/>
                </a:solidFill>
              </a:rPr>
              <a:pPr defTabSz="1236726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8410238" cy="1073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6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050" y="177801"/>
            <a:ext cx="15155063" cy="722191"/>
          </a:xfrm>
        </p:spPr>
        <p:txBody>
          <a:bodyPr anchor="ctr"/>
          <a:lstStyle>
            <a:lvl1pPr algn="r">
              <a:lnSpc>
                <a:spcPct val="100000"/>
              </a:lnSpc>
              <a:defRPr spc="-2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5989" y="1646530"/>
            <a:ext cx="7182762" cy="557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46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25989" y="2216575"/>
            <a:ext cx="7182762" cy="3141133"/>
          </a:xfrm>
        </p:spPr>
        <p:txBody>
          <a:bodyPr>
            <a:normAutofit/>
          </a:bodyPr>
          <a:lstStyle>
            <a:lvl1pPr>
              <a:defRPr sz="2705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48938" y="1646429"/>
            <a:ext cx="7182762" cy="557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46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48938" y="2216575"/>
            <a:ext cx="7182762" cy="3141133"/>
          </a:xfrm>
        </p:spPr>
        <p:txBody>
          <a:bodyPr>
            <a:normAutofit/>
          </a:bodyPr>
          <a:lstStyle>
            <a:lvl1pPr>
              <a:defRPr sz="2705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69" y="5932595"/>
            <a:ext cx="7304262" cy="340783"/>
          </a:xfrm>
        </p:spPr>
        <p:txBody>
          <a:bodyPr/>
          <a:lstStyle/>
          <a:p>
            <a:pPr defTabSz="1236726">
              <a:defRPr/>
            </a:pPr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0490" y="5931410"/>
            <a:ext cx="6572455" cy="3407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62944" y="5932595"/>
            <a:ext cx="952730" cy="340783"/>
          </a:xfrm>
        </p:spPr>
        <p:txBody>
          <a:bodyPr/>
          <a:lstStyle/>
          <a:p>
            <a:pPr defTabSz="1236726">
              <a:defRPr/>
            </a:pPr>
            <a:fld id="{06B786C7-B8F9-4072-AAAA-17258464D730}" type="slidenum">
              <a:rPr lang="en-US" smtClean="0">
                <a:solidFill>
                  <a:prstClr val="black"/>
                </a:solidFill>
              </a:rPr>
              <a:pPr defTabSz="1236726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8410238" cy="1073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6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8245" y="171723"/>
            <a:ext cx="14203868" cy="749821"/>
          </a:xfrm>
        </p:spPr>
        <p:txBody>
          <a:bodyPr anchor="ctr"/>
          <a:lstStyle>
            <a:lvl1pPr algn="r">
              <a:lnSpc>
                <a:spcPct val="100000"/>
              </a:lnSpc>
              <a:defRPr spc="-2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5485" y="1646580"/>
            <a:ext cx="5024409" cy="557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46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85323" y="2216574"/>
            <a:ext cx="5024409" cy="3253201"/>
          </a:xfrm>
        </p:spPr>
        <p:txBody>
          <a:bodyPr>
            <a:normAutofit/>
          </a:bodyPr>
          <a:lstStyle>
            <a:lvl1pPr>
              <a:defRPr sz="2705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2915" y="1646580"/>
            <a:ext cx="5024409" cy="557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46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92915" y="2216574"/>
            <a:ext cx="5024409" cy="3253201"/>
          </a:xfrm>
        </p:spPr>
        <p:txBody>
          <a:bodyPr>
            <a:normAutofit/>
          </a:bodyPr>
          <a:lstStyle>
            <a:lvl1pPr>
              <a:defRPr sz="2705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118553" y="1646580"/>
            <a:ext cx="5024409" cy="557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46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118553" y="2216574"/>
            <a:ext cx="5024409" cy="3253201"/>
          </a:xfrm>
        </p:spPr>
        <p:txBody>
          <a:bodyPr>
            <a:normAutofit/>
          </a:bodyPr>
          <a:lstStyle>
            <a:lvl1pPr>
              <a:defRPr sz="2705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69" y="5932595"/>
            <a:ext cx="7304262" cy="340783"/>
          </a:xfrm>
        </p:spPr>
        <p:txBody>
          <a:bodyPr/>
          <a:lstStyle/>
          <a:p>
            <a:pPr defTabSz="1236726">
              <a:defRPr/>
            </a:pPr>
            <a:r>
              <a:rPr lang="en-US">
                <a:solidFill>
                  <a:prstClr val="black"/>
                </a:solidFill>
              </a:rPr>
              <a:t>Presentation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0490" y="5931410"/>
            <a:ext cx="6572455" cy="3407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62944" y="5932595"/>
            <a:ext cx="952730" cy="340783"/>
          </a:xfrm>
        </p:spPr>
        <p:txBody>
          <a:bodyPr/>
          <a:lstStyle/>
          <a:p>
            <a:pPr defTabSz="1236726">
              <a:defRPr/>
            </a:pPr>
            <a:fld id="{06B786C7-B8F9-4072-AAAA-17258464D730}" type="slidenum">
              <a:rPr lang="en-US" smtClean="0">
                <a:solidFill>
                  <a:prstClr val="black"/>
                </a:solidFill>
              </a:rPr>
              <a:pPr defTabSz="1236726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8410238" cy="6400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6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155924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6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32" y="725146"/>
            <a:ext cx="4845686" cy="4822215"/>
          </a:xfrm>
        </p:spPr>
        <p:txBody>
          <a:bodyPr anchor="b"/>
          <a:lstStyle>
            <a:lvl1pPr>
              <a:defRPr spc="-27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914" y="5932595"/>
            <a:ext cx="5661148" cy="340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5924" y="0"/>
            <a:ext cx="6098391" cy="3200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254315" y="0"/>
            <a:ext cx="6155925" cy="3200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44918" y="3585635"/>
            <a:ext cx="9965022" cy="2143011"/>
          </a:xfrm>
        </p:spPr>
        <p:txBody>
          <a:bodyPr>
            <a:normAutofit/>
          </a:bodyPr>
          <a:lstStyle>
            <a:lvl1pPr marL="463772" indent="-463772">
              <a:buFont typeface="Arial" panose="020B0604020202020204" pitchFamily="34" charset="0"/>
              <a:buChar char="•"/>
              <a:defRPr sz="2705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0490" y="5931410"/>
            <a:ext cx="6572455" cy="3407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62944" y="5932595"/>
            <a:ext cx="952730" cy="340783"/>
          </a:xfrm>
        </p:spPr>
        <p:txBody>
          <a:bodyPr/>
          <a:lstStyle/>
          <a:p>
            <a:pPr defTabSz="1236726">
              <a:defRPr/>
            </a:pPr>
            <a:fld id="{244D815C-8BF3-4ECF-A945-A2A7C2983AF9}" type="slidenum">
              <a:rPr lang="en-US" smtClean="0">
                <a:solidFill>
                  <a:prstClr val="black"/>
                </a:solidFill>
              </a:rPr>
              <a:pPr defTabSz="1236726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8410238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6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075" y="340784"/>
            <a:ext cx="14380968" cy="1401239"/>
          </a:xfrm>
        </p:spPr>
        <p:txBody>
          <a:bodyPr/>
          <a:lstStyle>
            <a:lvl1pPr>
              <a:defRPr spc="-27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133600"/>
            <a:ext cx="7651755" cy="426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69" y="5932595"/>
            <a:ext cx="7304262" cy="340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182" y="2705907"/>
            <a:ext cx="8471417" cy="306540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0490" y="5931410"/>
            <a:ext cx="6572455" cy="3407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62944" y="5932595"/>
            <a:ext cx="952730" cy="340783"/>
          </a:xfrm>
        </p:spPr>
        <p:txBody>
          <a:bodyPr/>
          <a:lstStyle/>
          <a:p>
            <a:pPr defTabSz="1236726">
              <a:defRPr/>
            </a:pPr>
            <a:fld id="{CD6D940D-6D44-4DF9-9322-B4B11F7EDCD0}" type="slidenum">
              <a:rPr lang="en-US" smtClean="0">
                <a:solidFill>
                  <a:prstClr val="black"/>
                </a:solidFill>
              </a:rPr>
              <a:pPr defTabSz="1236726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0"/>
            <a:ext cx="10700949" cy="4231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6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5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076" y="702833"/>
            <a:ext cx="8977698" cy="2208904"/>
          </a:xfrm>
        </p:spPr>
        <p:txBody>
          <a:bodyPr>
            <a:normAutofit/>
          </a:bodyPr>
          <a:lstStyle>
            <a:lvl1pPr>
              <a:defRPr spc="-27" baseline="0">
                <a:solidFill>
                  <a:schemeClr val="bg1"/>
                </a:solidFill>
              </a:defRPr>
            </a:lvl1pPr>
          </a:lstStyle>
          <a:p>
            <a:endParaRPr lang="en-US" sz="8115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076" y="2870811"/>
            <a:ext cx="8977698" cy="1034446"/>
          </a:xfrm>
        </p:spPr>
        <p:txBody>
          <a:bodyPr>
            <a:normAutofit/>
          </a:bodyPr>
          <a:lstStyle>
            <a:lvl1pPr marL="0" indent="0">
              <a:buNone/>
              <a:defRPr sz="3246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1640"/>
            <a:ext cx="10700948" cy="216916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700951" y="0"/>
            <a:ext cx="7709287" cy="423164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700949" y="4231640"/>
            <a:ext cx="7709290" cy="21691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602560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6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010" y="816695"/>
            <a:ext cx="3600544" cy="4730665"/>
          </a:xfrm>
        </p:spPr>
        <p:txBody>
          <a:bodyPr/>
          <a:lstStyle>
            <a:lvl1pPr>
              <a:lnSpc>
                <a:spcPct val="100000"/>
              </a:lnSpc>
              <a:defRPr spc="-2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913" y="5932595"/>
            <a:ext cx="4184491" cy="340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86108" y="817880"/>
            <a:ext cx="12997437" cy="443314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0490" y="5931410"/>
            <a:ext cx="6572455" cy="3407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62944" y="5932595"/>
            <a:ext cx="952730" cy="340783"/>
          </a:xfrm>
        </p:spPr>
        <p:txBody>
          <a:bodyPr/>
          <a:lstStyle/>
          <a:p>
            <a:pPr defTabSz="1236726">
              <a:defRPr/>
            </a:pPr>
            <a:fld id="{06B786C7-B8F9-4072-AAAA-17258464D730}" type="slidenum">
              <a:rPr lang="en-US" smtClean="0">
                <a:solidFill>
                  <a:prstClr val="black"/>
                </a:solidFill>
              </a:rPr>
              <a:pPr defTabSz="1236726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602560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6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008" y="930488"/>
            <a:ext cx="3600544" cy="4616873"/>
          </a:xfrm>
        </p:spPr>
        <p:txBody>
          <a:bodyPr/>
          <a:lstStyle>
            <a:lvl1pPr>
              <a:lnSpc>
                <a:spcPct val="100000"/>
              </a:lnSpc>
              <a:defRPr spc="-2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913" y="5932595"/>
            <a:ext cx="4184491" cy="340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68292" y="930487"/>
            <a:ext cx="12635465" cy="42420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0490" y="5931410"/>
            <a:ext cx="6572455" cy="3407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62944" y="5932595"/>
            <a:ext cx="952730" cy="340783"/>
          </a:xfrm>
        </p:spPr>
        <p:txBody>
          <a:bodyPr/>
          <a:lstStyle/>
          <a:p>
            <a:pPr defTabSz="1236726">
              <a:defRPr/>
            </a:pPr>
            <a:fld id="{06B786C7-B8F9-4072-AAAA-17258464D730}" type="slidenum">
              <a:rPr lang="en-US" smtClean="0">
                <a:solidFill>
                  <a:prstClr val="black"/>
                </a:solidFill>
              </a:rPr>
              <a:pPr defTabSz="1236726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" y="0"/>
            <a:ext cx="18410238" cy="64008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262" y="-2"/>
            <a:ext cx="16631977" cy="3827551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8115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5449" y="3817012"/>
            <a:ext cx="13514787" cy="2610128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3787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69" y="5932595"/>
            <a:ext cx="7304262" cy="340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0490" y="5931410"/>
            <a:ext cx="6572455" cy="340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62944" y="5932595"/>
            <a:ext cx="952730" cy="340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8410238" cy="1073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6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532" y="181798"/>
            <a:ext cx="14226223" cy="718193"/>
          </a:xfrm>
        </p:spPr>
        <p:txBody>
          <a:bodyPr anchor="ctr"/>
          <a:lstStyle>
            <a:lvl1pPr>
              <a:lnSpc>
                <a:spcPct val="100000"/>
              </a:lnSpc>
              <a:defRPr spc="-2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407139" y="1582420"/>
            <a:ext cx="15595964" cy="40271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69" y="5932595"/>
            <a:ext cx="7304262" cy="3407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0490" y="5931410"/>
            <a:ext cx="6572455" cy="3407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62944" y="5932595"/>
            <a:ext cx="952730" cy="340783"/>
          </a:xfrm>
        </p:spPr>
        <p:txBody>
          <a:bodyPr/>
          <a:lstStyle/>
          <a:p>
            <a:pPr defTabSz="1236726">
              <a:defRPr/>
            </a:pPr>
            <a:fld id="{06B786C7-B8F9-4072-AAAA-17258464D730}" type="slidenum">
              <a:rPr lang="en-US" smtClean="0">
                <a:solidFill>
                  <a:prstClr val="black"/>
                </a:solidFill>
              </a:rPr>
              <a:pPr defTabSz="1236726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8410238" cy="1073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367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532" y="181798"/>
            <a:ext cx="14226223" cy="718193"/>
          </a:xfrm>
        </p:spPr>
        <p:txBody>
          <a:bodyPr anchor="ctr"/>
          <a:lstStyle>
            <a:lvl1pPr>
              <a:lnSpc>
                <a:spcPct val="100000"/>
              </a:lnSpc>
              <a:defRPr spc="-2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69" y="5932595"/>
            <a:ext cx="7304262" cy="3407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0490" y="5931410"/>
            <a:ext cx="6572455" cy="3407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162944" y="5932595"/>
            <a:ext cx="952730" cy="340783"/>
          </a:xfrm>
        </p:spPr>
        <p:txBody>
          <a:bodyPr/>
          <a:lstStyle/>
          <a:p>
            <a:pPr defTabSz="1236726">
              <a:defRPr/>
            </a:pPr>
            <a:fld id="{06B786C7-B8F9-4072-AAAA-17258464D730}" type="slidenum">
              <a:rPr lang="en-US" smtClean="0">
                <a:solidFill>
                  <a:prstClr val="black"/>
                </a:solidFill>
              </a:rPr>
              <a:pPr defTabSz="1236726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9613" y="2183432"/>
            <a:ext cx="3134343" cy="1937309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17877" y="2183432"/>
            <a:ext cx="3134343" cy="193730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56141" y="2183432"/>
            <a:ext cx="3134343" cy="1937309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696281" y="2183432"/>
            <a:ext cx="3134343" cy="1937309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9613" y="4319974"/>
            <a:ext cx="3134343" cy="32448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5" b="1" spc="27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79613" y="4605096"/>
            <a:ext cx="3134343" cy="32448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64" b="0" spc="2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17877" y="4319974"/>
            <a:ext cx="3134343" cy="32448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5" b="1" spc="27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17877" y="4605096"/>
            <a:ext cx="3134343" cy="32448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64" b="0" spc="2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56141" y="4319974"/>
            <a:ext cx="3134343" cy="32448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5" b="1" spc="27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6141" y="4605096"/>
            <a:ext cx="3134343" cy="32448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64" b="0" spc="2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696281" y="4319974"/>
            <a:ext cx="3134343" cy="32448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5" b="1" spc="27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696281" y="4605096"/>
            <a:ext cx="3134343" cy="32448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64" b="0" spc="2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45" y="340782"/>
            <a:ext cx="15934061" cy="1399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345" y="1851965"/>
            <a:ext cx="15934061" cy="391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90490" y="5931410"/>
            <a:ext cx="657245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3769" y="5932595"/>
            <a:ext cx="7304262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0">
                <a:solidFill>
                  <a:schemeClr val="tx1"/>
                </a:solidFill>
              </a:defRPr>
            </a:lvl1pPr>
          </a:lstStyle>
          <a:p>
            <a:r>
              <a:rPr lang="en-US" sz="142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162944" y="5932595"/>
            <a:ext cx="95273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1236726" rtl="0" eaLnBrk="1" latinLnBrk="0" hangingPunct="1">
        <a:lnSpc>
          <a:spcPct val="90000"/>
        </a:lnSpc>
        <a:spcBef>
          <a:spcPct val="0"/>
        </a:spcBef>
        <a:buNone/>
        <a:defRPr sz="6492" b="1" kern="1200" spc="-54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9182" indent="-309182" algn="l" defTabSz="1236726" rtl="0" eaLnBrk="1" latinLnBrk="0" hangingPunct="1">
        <a:lnSpc>
          <a:spcPct val="110000"/>
        </a:lnSpc>
        <a:spcBef>
          <a:spcPts val="1353"/>
        </a:spcBef>
        <a:buFont typeface="Arial" panose="020B0604020202020204" pitchFamily="34" charset="0"/>
        <a:buChar char="•"/>
        <a:defRPr sz="3246" kern="1200" spc="-27" baseline="0">
          <a:solidFill>
            <a:schemeClr val="tx1"/>
          </a:solidFill>
          <a:latin typeface="+mn-lt"/>
          <a:ea typeface="+mn-ea"/>
          <a:cs typeface="+mn-cs"/>
        </a:defRPr>
      </a:lvl1pPr>
      <a:lvl2pPr marL="927545" indent="-309182" algn="l" defTabSz="1236726" rtl="0" eaLnBrk="1" latinLnBrk="0" hangingPunct="1">
        <a:lnSpc>
          <a:spcPct val="110000"/>
        </a:lnSpc>
        <a:spcBef>
          <a:spcPts val="676"/>
        </a:spcBef>
        <a:buFont typeface="Arial" panose="020B0604020202020204" pitchFamily="34" charset="0"/>
        <a:buChar char="•"/>
        <a:defRPr sz="2705" kern="1200" spc="-27" baseline="0">
          <a:solidFill>
            <a:schemeClr val="tx1"/>
          </a:solidFill>
          <a:latin typeface="+mn-lt"/>
          <a:ea typeface="+mn-ea"/>
          <a:cs typeface="+mn-cs"/>
        </a:defRPr>
      </a:lvl2pPr>
      <a:lvl3pPr marL="1545908" indent="-309182" algn="l" defTabSz="1236726" rtl="0" eaLnBrk="1" latinLnBrk="0" hangingPunct="1">
        <a:lnSpc>
          <a:spcPct val="110000"/>
        </a:lnSpc>
        <a:spcBef>
          <a:spcPts val="676"/>
        </a:spcBef>
        <a:buFont typeface="Arial" panose="020B0604020202020204" pitchFamily="34" charset="0"/>
        <a:buChar char="•"/>
        <a:defRPr sz="2435" kern="1200" spc="-27" baseline="0">
          <a:solidFill>
            <a:schemeClr val="tx1"/>
          </a:solidFill>
          <a:latin typeface="+mn-lt"/>
          <a:ea typeface="+mn-ea"/>
          <a:cs typeface="+mn-cs"/>
        </a:defRPr>
      </a:lvl3pPr>
      <a:lvl4pPr marL="2164271" indent="-309182" algn="l" defTabSz="1236726" rtl="0" eaLnBrk="1" latinLnBrk="0" hangingPunct="1">
        <a:lnSpc>
          <a:spcPct val="110000"/>
        </a:lnSpc>
        <a:spcBef>
          <a:spcPts val="676"/>
        </a:spcBef>
        <a:buFont typeface="Arial" panose="020B0604020202020204" pitchFamily="34" charset="0"/>
        <a:buChar char="•"/>
        <a:defRPr sz="2164" kern="1200" spc="-27" baseline="0">
          <a:solidFill>
            <a:schemeClr val="tx1"/>
          </a:solidFill>
          <a:latin typeface="+mn-lt"/>
          <a:ea typeface="+mn-ea"/>
          <a:cs typeface="+mn-cs"/>
        </a:defRPr>
      </a:lvl4pPr>
      <a:lvl5pPr marL="2782634" indent="-309182" algn="l" defTabSz="1236726" rtl="0" eaLnBrk="1" latinLnBrk="0" hangingPunct="1">
        <a:lnSpc>
          <a:spcPct val="110000"/>
        </a:lnSpc>
        <a:spcBef>
          <a:spcPts val="676"/>
        </a:spcBef>
        <a:buFont typeface="Arial" panose="020B0604020202020204" pitchFamily="34" charset="0"/>
        <a:buChar char="•"/>
        <a:defRPr sz="2164" kern="1200" spc="-27" baseline="0">
          <a:solidFill>
            <a:schemeClr val="tx1"/>
          </a:solidFill>
          <a:latin typeface="+mn-lt"/>
          <a:ea typeface="+mn-ea"/>
          <a:cs typeface="+mn-cs"/>
        </a:defRPr>
      </a:lvl5pPr>
      <a:lvl6pPr marL="3400997" indent="-309182" algn="l" defTabSz="1236726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35" kern="1200">
          <a:solidFill>
            <a:schemeClr val="tx1"/>
          </a:solidFill>
          <a:latin typeface="+mn-lt"/>
          <a:ea typeface="+mn-ea"/>
          <a:cs typeface="+mn-cs"/>
        </a:defRPr>
      </a:lvl6pPr>
      <a:lvl7pPr marL="4019360" indent="-309182" algn="l" defTabSz="1236726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35" kern="1200">
          <a:solidFill>
            <a:schemeClr val="tx1"/>
          </a:solidFill>
          <a:latin typeface="+mn-lt"/>
          <a:ea typeface="+mn-ea"/>
          <a:cs typeface="+mn-cs"/>
        </a:defRPr>
      </a:lvl7pPr>
      <a:lvl8pPr marL="4637723" indent="-309182" algn="l" defTabSz="1236726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35" kern="1200">
          <a:solidFill>
            <a:schemeClr val="tx1"/>
          </a:solidFill>
          <a:latin typeface="+mn-lt"/>
          <a:ea typeface="+mn-ea"/>
          <a:cs typeface="+mn-cs"/>
        </a:defRPr>
      </a:lvl8pPr>
      <a:lvl9pPr marL="5256086" indent="-309182" algn="l" defTabSz="1236726" rtl="0" eaLnBrk="1" latinLnBrk="0" hangingPunct="1">
        <a:lnSpc>
          <a:spcPct val="90000"/>
        </a:lnSpc>
        <a:spcBef>
          <a:spcPts val="676"/>
        </a:spcBef>
        <a:buFont typeface="Arial" panose="020B0604020202020204" pitchFamily="34" charset="0"/>
        <a:buChar char="•"/>
        <a:defRPr sz="2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6726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1pPr>
      <a:lvl2pPr marL="618363" algn="l" defTabSz="1236726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2pPr>
      <a:lvl3pPr marL="1236726" algn="l" defTabSz="1236726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3pPr>
      <a:lvl4pPr marL="1855089" algn="l" defTabSz="1236726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4pPr>
      <a:lvl5pPr marL="2473452" algn="l" defTabSz="1236726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5pPr>
      <a:lvl6pPr marL="3091815" algn="l" defTabSz="1236726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6pPr>
      <a:lvl7pPr marL="3710178" algn="l" defTabSz="1236726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7pPr>
      <a:lvl8pPr marL="4328541" algn="l" defTabSz="1236726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8pPr>
      <a:lvl9pPr marL="4946904" algn="l" defTabSz="1236726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98D150CF-F888-48EA-89E8-311ED5E9161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620497" y="419203"/>
                <a:ext cx="8431429" cy="525759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1500" dirty="0"/>
                  <a:t>-Bench</a:t>
                </a:r>
              </a:p>
            </p:txBody>
          </p:sp>
        </mc:Choice>
        <mc:Fallback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98D150CF-F888-48EA-89E8-311ED5E91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20497" y="419203"/>
                <a:ext cx="8431429" cy="5257594"/>
              </a:xfrm>
              <a:blipFill>
                <a:blip r:embed="rId2"/>
                <a:stretch>
                  <a:fillRect l="-4812" t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88" y="1576743"/>
            <a:ext cx="10738483" cy="1226329"/>
          </a:xfrm>
        </p:spPr>
        <p:txBody>
          <a:bodyPr>
            <a:normAutofit/>
          </a:bodyPr>
          <a:lstStyle/>
          <a:p>
            <a:r>
              <a:rPr lang="en-US" sz="3000" b="0" dirty="0"/>
              <a:t>A Vision-Language Benchmark for Microscopy Understanding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CFEECC6-4904-2B5F-6337-C464A1DF8C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51926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artoon of a cell lifting weights&#10;&#10;Description automatically generated">
            <a:extLst>
              <a:ext uri="{FF2B5EF4-FFF2-40B4-BE49-F238E27FC236}">
                <a16:creationId xmlns:a16="http://schemas.microsoft.com/office/drawing/2014/main" id="{2B62E605-8E96-BF39-9FCB-4DE9FC935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197" y="0"/>
            <a:ext cx="649904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Cambria Math</vt:lpstr>
      <vt:lpstr>ColorBlockVTI</vt:lpstr>
      <vt:lpstr>μ-Bench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2024-06-27T21:28:54Z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