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97" r:id="rId3"/>
  </p:sldMasterIdLst>
  <p:notesMasterIdLst>
    <p:notesMasterId r:id="rId5"/>
  </p:notesMasterIdLst>
  <p:sldIdLst>
    <p:sldId id="256" r:id="rId4"/>
    <p:sldId id="257" r:id="rId6"/>
    <p:sldId id="549" r:id="rId7"/>
    <p:sldId id="547" r:id="rId8"/>
    <p:sldId id="550" r:id="rId9"/>
    <p:sldId id="551" r:id="rId10"/>
    <p:sldId id="545" r:id="rId11"/>
    <p:sldId id="552" r:id="rId12"/>
    <p:sldId id="554" r:id="rId13"/>
    <p:sldId id="555" r:id="rId14"/>
    <p:sldId id="556" r:id="rId15"/>
    <p:sldId id="558" r:id="rId16"/>
    <p:sldId id="560" r:id="rId17"/>
    <p:sldId id="561" r:id="rId18"/>
    <p:sldId id="562" r:id="rId19"/>
    <p:sldId id="563" r:id="rId20"/>
    <p:sldId id="565" r:id="rId21"/>
    <p:sldId id="566" r:id="rId22"/>
    <p:sldId id="567" r:id="rId23"/>
    <p:sldId id="568" r:id="rId24"/>
    <p:sldId id="569" r:id="rId25"/>
    <p:sldId id="282" r:id="rId26"/>
  </p:sldIdLst>
  <p:sldSz cx="12188825" cy="6858000"/>
  <p:notesSz cx="6858000" cy="9144000"/>
  <p:defaultTextStyle>
    <a:defPPr>
      <a:defRPr lang="id-ID"/>
    </a:defPPr>
    <a:lvl1pPr algn="l" defTabSz="1219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造字工房丁丁（非商用）常规体" charset="0"/>
        <a:cs typeface="造字工房丁丁（非商用）常规体" charset="0"/>
      </a:defRPr>
    </a:lvl1pPr>
    <a:lvl2pPr marL="609600" indent="-152400" algn="l" defTabSz="1219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造字工房丁丁（非商用）常规体" charset="0"/>
        <a:cs typeface="造字工房丁丁（非商用）常规体" charset="0"/>
      </a:defRPr>
    </a:lvl2pPr>
    <a:lvl3pPr marL="1219200" indent="-304800" algn="l" defTabSz="1219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造字工房丁丁（非商用）常规体" charset="0"/>
        <a:cs typeface="造字工房丁丁（非商用）常规体" charset="0"/>
      </a:defRPr>
    </a:lvl3pPr>
    <a:lvl4pPr marL="1828800" indent="-457200" algn="l" defTabSz="1219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造字工房丁丁（非商用）常规体" charset="0"/>
        <a:cs typeface="造字工房丁丁（非商用）常规体" charset="0"/>
      </a:defRPr>
    </a:lvl4pPr>
    <a:lvl5pPr marL="2438400" indent="-609600" algn="l" defTabSz="1219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造字工房丁丁（非商用）常规体" charset="0"/>
        <a:cs typeface="造字工房丁丁（非商用）常规体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造字工房丁丁（非商用）常规体" charset="0"/>
        <a:cs typeface="造字工房丁丁（非商用）常规体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造字工房丁丁（非商用）常规体" charset="0"/>
        <a:cs typeface="造字工房丁丁（非商用）常规体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造字工房丁丁（非商用）常规体" charset="0"/>
        <a:cs typeface="造字工房丁丁（非商用）常规体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造字工房丁丁（非商用）常规体" charset="0"/>
        <a:cs typeface="造字工房丁丁（非商用）常规体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ry" initials="" lastIdx="1" clrIdx="0"/>
  <p:cmAuthor id="2" name="Chen Cici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BB6C0"/>
    <a:srgbClr val="003B68"/>
    <a:srgbClr val="00213A"/>
    <a:srgbClr val="58F2FE"/>
    <a:srgbClr val="E6D3B2"/>
    <a:srgbClr val="FFCC99"/>
    <a:srgbClr val="053A5A"/>
    <a:srgbClr val="019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19" autoAdjust="0"/>
    <p:restoredTop sz="90864" autoAdjust="0"/>
  </p:normalViewPr>
  <p:slideViewPr>
    <p:cSldViewPr snapToGrid="0" showGuides="1">
      <p:cViewPr varScale="1">
        <p:scale>
          <a:sx n="89" d="100"/>
          <a:sy n="89" d="100"/>
        </p:scale>
        <p:origin x="202" y="36"/>
      </p:cViewPr>
      <p:guideLst>
        <p:guide orient="horz" pos="2036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62455B-6364-4FC3-8DDC-7172C75E67F7}" type="datetime1">
              <a:rPr lang="zh-CN" altLang="en-US"/>
            </a:fld>
            <a:endParaRPr lang="zh-CN" altLang="en-US"/>
          </a:p>
        </p:txBody>
      </p:sp>
      <p:sp>
        <p:nvSpPr>
          <p:cNvPr id="9421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1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9AE65CA-EF40-47DE-8E0F-20E659F065B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9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83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83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fld id="{A0691C3B-A309-4EC5-A252-A0C8F5E8D9CB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83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83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fld id="{A0691C3B-A309-4EC5-A252-A0C8F5E8D9CB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9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83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83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fld id="{A0691C3B-A309-4EC5-A252-A0C8F5E8D9CB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83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83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fld id="{A0691C3B-A309-4EC5-A252-A0C8F5E8D9CB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9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83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 https://hub.docker.com/_/tomcat</a:t>
            </a:r>
            <a:endParaRPr lang="en-US" altLang="zh-CN"/>
          </a:p>
        </p:txBody>
      </p:sp>
      <p:sp>
        <p:nvSpPr>
          <p:cNvPr id="983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fld id="{A0691C3B-A309-4EC5-A252-A0C8F5E8D9CB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83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  <p:sp>
        <p:nvSpPr>
          <p:cNvPr id="983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fld id="{A0691C3B-A309-4EC5-A252-A0C8F5E8D9CB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9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83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  <p:sp>
        <p:nvSpPr>
          <p:cNvPr id="983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fld id="{A0691C3B-A309-4EC5-A252-A0C8F5E8D9CB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83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 </a:t>
            </a:r>
            <a:r>
              <a:rPr lang="zh-CN" altLang="en-US"/>
              <a:t>开发交付的是程序，而一个程序需要运行起来，需要特定的环境，使用</a:t>
            </a:r>
            <a:r>
              <a:rPr lang="en-US" altLang="zh-CN"/>
              <a:t>docker</a:t>
            </a:r>
            <a:r>
              <a:rPr lang="zh-CN" altLang="en-US"/>
              <a:t>就可以把程序</a:t>
            </a:r>
            <a:r>
              <a:rPr lang="en-US" altLang="zh-CN"/>
              <a:t>+</a:t>
            </a:r>
            <a:r>
              <a:rPr lang="zh-CN" altLang="en-US"/>
              <a:t>环境一起打包交付，防止产生开发说我在本地都能运行，怎么生产环境就不行了。</a:t>
            </a:r>
            <a:endParaRPr lang="zh-CN" altLang="en-US"/>
          </a:p>
          <a:p>
            <a:pPr eaLnBrk="1" hangingPunct="1"/>
            <a:r>
              <a:rPr lang="en-US" altLang="zh-CN"/>
              <a:t>2. </a:t>
            </a:r>
            <a:r>
              <a:rPr lang="zh-CN" altLang="en-US"/>
              <a:t>集群</a:t>
            </a:r>
            <a:endParaRPr lang="zh-CN" altLang="en-US"/>
          </a:p>
        </p:txBody>
      </p:sp>
      <p:sp>
        <p:nvSpPr>
          <p:cNvPr id="983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fld id="{A0691C3B-A309-4EC5-A252-A0C8F5E8D9CB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83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  <p:sp>
        <p:nvSpPr>
          <p:cNvPr id="983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fld id="{A0691C3B-A309-4EC5-A252-A0C8F5E8D9CB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83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 </a:t>
            </a:r>
            <a:r>
              <a:rPr lang="zh-CN" altLang="en-US"/>
              <a:t>开发交付的是程序，而一个程序需要运行起来，需要特定的环境，使用</a:t>
            </a:r>
            <a:r>
              <a:rPr lang="en-US" altLang="zh-CN"/>
              <a:t>docker</a:t>
            </a:r>
            <a:r>
              <a:rPr lang="zh-CN" altLang="en-US"/>
              <a:t>就可以把程序</a:t>
            </a:r>
            <a:r>
              <a:rPr lang="en-US" altLang="zh-CN"/>
              <a:t>+</a:t>
            </a:r>
            <a:r>
              <a:rPr lang="zh-CN" altLang="en-US"/>
              <a:t>环境一起打包交付，防止产生开发说我在本地都能运行，怎么生产环境就不行了。</a:t>
            </a:r>
            <a:endParaRPr lang="zh-CN" altLang="en-US"/>
          </a:p>
          <a:p>
            <a:pPr eaLnBrk="1" hangingPunct="1"/>
            <a:r>
              <a:rPr lang="en-US" altLang="zh-CN"/>
              <a:t>3. </a:t>
            </a:r>
            <a:r>
              <a:rPr lang="zh-CN" altLang="en-US"/>
              <a:t>集群</a:t>
            </a:r>
            <a:endParaRPr lang="zh-CN" altLang="en-US"/>
          </a:p>
        </p:txBody>
      </p:sp>
      <p:sp>
        <p:nvSpPr>
          <p:cNvPr id="983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fld id="{A0691C3B-A309-4EC5-A252-A0C8F5E8D9CB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83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83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fld id="{A0691C3B-A309-4EC5-A252-A0C8F5E8D9CB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83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83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fld id="{A0691C3B-A309-4EC5-A252-A0C8F5E8D9CB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83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 docker</a:t>
            </a:r>
            <a:r>
              <a:rPr lang="zh-CN" altLang="en-US"/>
              <a:t>：搬运工</a:t>
            </a:r>
            <a:endParaRPr lang="zh-CN" altLang="en-US"/>
          </a:p>
        </p:txBody>
      </p:sp>
      <p:sp>
        <p:nvSpPr>
          <p:cNvPr id="983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fld id="{A0691C3B-A309-4EC5-A252-A0C8F5E8D9CB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9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83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83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fld id="{A0691C3B-A309-4EC5-A252-A0C8F5E8D9CB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83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83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fld id="{A0691C3B-A309-4EC5-A252-A0C8F5E8D9CB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3" y="235809"/>
            <a:ext cx="1094820" cy="6082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id-ID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1600200"/>
            <a:ext cx="1096994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id-ID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endParaRPr lang="id-ID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endParaRPr lang="id-ID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fld id="{F8FEC022-11EF-462B-A432-5CFA50AB2ADA}" type="slidenum">
              <a:rPr lang="id-ID" altLang="zh-CN"/>
            </a:fld>
            <a:endParaRPr lang="id-ID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28600"/>
            <a:ext cx="2742486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id-ID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28600"/>
            <a:ext cx="802431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id-ID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endParaRPr lang="id-ID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endParaRPr lang="id-ID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fld id="{760C0FB2-89CA-4B25-A4F2-809F3707B236}" type="slidenum">
              <a:rPr lang="id-ID" altLang="zh-CN"/>
            </a:fld>
            <a:endParaRPr lang="id-ID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475316" y="761981"/>
            <a:ext cx="5332616" cy="2667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单击图标添加图片</a:t>
            </a:r>
            <a:endParaRPr lang="id-ID" noProof="1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71313" y="761981"/>
            <a:ext cx="5332616" cy="2667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单击图标添加图片</a:t>
            </a:r>
            <a:endParaRPr lang="id-ID" noProof="1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71313" y="3428984"/>
            <a:ext cx="5332616" cy="2667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单击图标添加图片</a:t>
            </a:r>
            <a:endParaRPr lang="id-ID" noProof="1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475316" y="3428984"/>
            <a:ext cx="5332616" cy="2667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单击图标添加图片</a:t>
            </a:r>
            <a:endParaRPr lang="id-ID" noProof="1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endParaRPr lang="id-ID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endParaRPr lang="id-ID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E96C9C-EBA5-4672-8EC6-EB2518518057}" type="slidenum">
              <a:rPr lang="es-ES" altLang="zh-CN"/>
            </a:fld>
            <a:endParaRPr lang="es-ES" altLang="zh-CN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30"/>
            <a:ext cx="10360501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id-ID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id-ID" noProof="1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23603" y="952501"/>
            <a:ext cx="4285132" cy="2933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单击图标添加图片</a:t>
            </a:r>
            <a:endParaRPr lang="id-ID" noProof="1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726750" y="1155701"/>
            <a:ext cx="4285132" cy="2933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单击图标添加图片</a:t>
            </a:r>
            <a:endParaRPr lang="id-ID" noProof="1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929897" y="1358901"/>
            <a:ext cx="4285132" cy="2933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单击图标添加图片</a:t>
            </a:r>
            <a:endParaRPr lang="id-ID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endParaRPr lang="id-ID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endParaRPr lang="id-ID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B0C31D1-C795-459F-9EE9-0DD871D61371}" type="slidenum">
              <a:rPr lang="es-ES" altLang="zh-CN"/>
            </a:fld>
            <a:endParaRPr lang="es-ES" altLang="zh-CN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fld id="{46B37BE6-4E57-4673-BB35-A87C6A951F54}" type="slidenum">
              <a:rPr lang="id-ID" altLang="zh-CN"/>
            </a:fld>
            <a:endParaRPr lang="id-ID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id-ID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0"/>
            <a:ext cx="1096994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id-ID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endParaRPr lang="id-ID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endParaRPr lang="id-ID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fld id="{E3E41337-234A-4FDF-84C0-C25339838254}" type="slidenum">
              <a:rPr lang="id-ID" altLang="zh-CN"/>
            </a:fld>
            <a:endParaRPr lang="id-ID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2"/>
            <a:ext cx="10360501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id-ID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endParaRPr lang="id-ID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endParaRPr lang="id-ID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fld id="{D612C962-D4D8-4260-A38B-E0443974E0A5}" type="slidenum">
              <a:rPr lang="id-ID" altLang="zh-CN"/>
            </a:fld>
            <a:endParaRPr lang="id-ID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id-ID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id-ID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3"/>
            <a:ext cx="5387630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id-ID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endParaRPr lang="id-ID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endParaRPr lang="id-ID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fld id="{324DC3FC-9D0F-4515-81F8-EF081BFA6640}" type="slidenum">
              <a:rPr lang="id-ID" altLang="zh-CN"/>
            </a:fld>
            <a:endParaRPr lang="id-ID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6186" y="191496"/>
            <a:ext cx="10068477" cy="5356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sz="2800" b="1" kern="1200" dirty="0">
                <a:solidFill>
                  <a:srgbClr val="1B6A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168096" y="1255714"/>
            <a:ext cx="10106567" cy="50053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17B0705-5F85-4236-8A99-026883F91BDE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8"/>
            <a:ext cx="10360501" cy="147002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Click to edit Master title style</a:t>
            </a:r>
            <a:endParaRPr lang="id-ID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1"/>
              <a:t>Click to edit Master subtitle style</a:t>
            </a:r>
            <a:endParaRPr lang="id-ID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/>
            </a:lvl1pPr>
          </a:lstStyle>
          <a:p>
            <a:endParaRPr lang="id-ID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/>
            </a:lvl1pPr>
          </a:lstStyle>
          <a:p>
            <a:endParaRPr lang="id-ID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/>
            </a:lvl1pPr>
          </a:lstStyle>
          <a:p>
            <a:fld id="{4FEEFE8D-43D7-4EA7-A0D1-069581F97FA6}" type="slidenum">
              <a:rPr lang="id-ID" altLang="zh-CN"/>
            </a:fld>
            <a:endParaRPr lang="id-ID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id-ID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endParaRPr lang="id-ID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endParaRPr lang="id-ID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fld id="{BF83AB7C-7147-4C07-9DF4-89425EBCD3D0}" type="slidenum">
              <a:rPr lang="id-ID" altLang="zh-CN"/>
            </a:fld>
            <a:endParaRPr lang="id-ID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Click to edit Master title style</a:t>
            </a:r>
            <a:endParaRPr lang="id-ID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0"/>
            <a:ext cx="1096994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id-ID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/>
            </a:lvl1pPr>
          </a:lstStyle>
          <a:p>
            <a:endParaRPr lang="id-ID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/>
            </a:lvl1pPr>
          </a:lstStyle>
          <a:p>
            <a:endParaRPr lang="id-ID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/>
            </a:lvl1pPr>
          </a:lstStyle>
          <a:p>
            <a:fld id="{1760980B-E100-403A-8E02-7229C88418BF}" type="slidenum">
              <a:rPr lang="id-ID" altLang="zh-CN"/>
            </a:fld>
            <a:endParaRPr lang="id-ID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2"/>
            <a:ext cx="10360501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  <a:endParaRPr lang="id-ID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/>
            </a:lvl1pPr>
          </a:lstStyle>
          <a:p>
            <a:endParaRPr lang="id-ID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/>
            </a:lvl1pPr>
          </a:lstStyle>
          <a:p>
            <a:endParaRPr lang="id-ID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/>
            </a:lvl1pPr>
          </a:lstStyle>
          <a:p>
            <a:fld id="{89D73D86-863B-48C8-B492-113C6A961B8D}" type="slidenum">
              <a:rPr lang="id-ID" altLang="zh-CN"/>
            </a:fld>
            <a:endParaRPr lang="id-ID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id-ID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id-ID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3"/>
            <a:ext cx="5387630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  <a:endParaRPr 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id-ID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/>
            </a:lvl1pPr>
          </a:lstStyle>
          <a:p>
            <a:endParaRPr lang="id-ID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/>
            </a:lvl1pPr>
          </a:lstStyle>
          <a:p>
            <a:endParaRPr lang="id-ID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/>
            </a:lvl1pPr>
          </a:lstStyle>
          <a:p>
            <a:fld id="{18614F50-1940-44A1-B305-AD025599097D}" type="slidenum">
              <a:rPr lang="id-ID" altLang="zh-CN"/>
            </a:fld>
            <a:endParaRPr lang="id-ID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Click to edit Master title style</a:t>
            </a:r>
            <a:endParaRPr lang="id-ID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/>
            </a:lvl1pPr>
          </a:lstStyle>
          <a:p>
            <a:endParaRPr lang="id-ID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/>
            </a:lvl1pPr>
          </a:lstStyle>
          <a:p>
            <a:endParaRPr lang="id-ID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/>
            </a:lvl1pPr>
          </a:lstStyle>
          <a:p>
            <a:fld id="{2A111FEF-6932-40E5-8483-F486F2E82397}" type="slidenum">
              <a:rPr lang="id-ID" altLang="zh-CN"/>
            </a:fld>
            <a:endParaRPr lang="id-ID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4"/>
          <p:cNvSpPr/>
          <p:nvPr/>
        </p:nvSpPr>
        <p:spPr>
          <a:xfrm>
            <a:off x="11368088" y="327025"/>
            <a:ext cx="479425" cy="217488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ctr" eaLnBrk="1" hangingPunct="1"/>
            <a:endParaRPr lang="id-ID" altLang="zh-CN">
              <a:solidFill>
                <a:srgbClr val="FFFFFF"/>
              </a:solidFill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369675" y="339725"/>
            <a:ext cx="476250" cy="1905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700">
                <a:solidFill>
                  <a:schemeClr val="accent1"/>
                </a:solidFill>
              </a:defRPr>
            </a:lvl1pPr>
          </a:lstStyle>
          <a:p>
            <a:fld id="{2D9A3E66-7A99-44E9-914E-F1720CA0BD55}" type="slidenum">
              <a:rPr lang="id-ID" altLang="zh-CN"/>
            </a:fld>
            <a:endParaRPr lang="id-ID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1"/>
            <a:ext cx="4010039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  <a:endParaRPr lang="id-ID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id-ID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2"/>
            <a:ext cx="401003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  <a:endParaRPr lang="en-US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/>
            </a:lvl1pPr>
          </a:lstStyle>
          <a:p>
            <a:endParaRPr lang="id-ID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/>
            </a:lvl1pPr>
          </a:lstStyle>
          <a:p>
            <a:endParaRPr lang="id-ID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/>
            </a:lvl1pPr>
          </a:lstStyle>
          <a:p>
            <a:fld id="{2541D0E9-6C08-417C-8279-222C6505509E}" type="slidenum">
              <a:rPr lang="id-ID" altLang="zh-CN"/>
            </a:fld>
            <a:endParaRPr lang="id-ID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  <a:endParaRPr lang="id-ID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9"/>
            <a:ext cx="7313295" cy="804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  <a:endParaRPr lang="en-US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/>
            </a:lvl1pPr>
          </a:lstStyle>
          <a:p>
            <a:endParaRPr lang="id-ID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/>
            </a:lvl1pPr>
          </a:lstStyle>
          <a:p>
            <a:endParaRPr lang="id-ID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/>
            </a:lvl1pPr>
          </a:lstStyle>
          <a:p>
            <a:fld id="{2D870C46-47F0-481D-88A2-BAED3B359D91}" type="slidenum">
              <a:rPr lang="id-ID" altLang="zh-CN"/>
            </a:fld>
            <a:endParaRPr lang="id-ID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Click to edit Master title style</a:t>
            </a:r>
            <a:endParaRPr lang="id-ID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1600200"/>
            <a:ext cx="1096994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id-ID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/>
            </a:lvl1pPr>
          </a:lstStyle>
          <a:p>
            <a:endParaRPr lang="id-ID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/>
            </a:lvl1pPr>
          </a:lstStyle>
          <a:p>
            <a:endParaRPr lang="id-ID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/>
            </a:lvl1pPr>
          </a:lstStyle>
          <a:p>
            <a:fld id="{774E86FB-A6CE-4C24-AC55-1B36D2B2CDAD}" type="slidenum">
              <a:rPr lang="id-ID" altLang="zh-CN"/>
            </a:fld>
            <a:endParaRPr lang="id-ID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28600"/>
            <a:ext cx="2742486" cy="4876800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id-ID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28600"/>
            <a:ext cx="802431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id-ID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/>
            </a:lvl1pPr>
          </a:lstStyle>
          <a:p>
            <a:endParaRPr lang="id-ID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/>
            </a:lvl1pPr>
          </a:lstStyle>
          <a:p>
            <a:endParaRPr lang="id-ID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/>
            </a:lvl1pPr>
          </a:lstStyle>
          <a:p>
            <a:fld id="{486419EC-7F86-41A2-BC9F-6904CB724FFB}" type="slidenum">
              <a:rPr lang="id-ID" altLang="zh-CN"/>
            </a:fld>
            <a:endParaRPr lang="id-ID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4"/>
          <p:cNvSpPr/>
          <p:nvPr/>
        </p:nvSpPr>
        <p:spPr>
          <a:xfrm>
            <a:off x="11368088" y="327025"/>
            <a:ext cx="479425" cy="217488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ctr" eaLnBrk="1" hangingPunct="1"/>
            <a:endParaRPr lang="id-ID" altLang="zh-CN">
              <a:solidFill>
                <a:srgbClr val="FFFFFF"/>
              </a:solidFill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369675" y="339725"/>
            <a:ext cx="476250" cy="1905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700">
                <a:solidFill>
                  <a:schemeClr val="accent1"/>
                </a:solidFill>
              </a:defRPr>
            </a:lvl1pPr>
          </a:lstStyle>
          <a:p>
            <a:fld id="{3DA5B461-F376-4EC1-91A3-A63B72872B08}" type="slidenum">
              <a:rPr lang="id-ID" altLang="zh-CN"/>
            </a:fld>
            <a:endParaRPr lang="id-ID" alt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475316" y="761981"/>
            <a:ext cx="5332616" cy="2667003"/>
          </a:xfrm>
          <a:prstGeom prst="rect">
            <a:avLst/>
          </a:prstGeom>
        </p:spPr>
        <p:txBody>
          <a:bodyPr/>
          <a:lstStyle/>
          <a:p>
            <a:pPr lvl="0"/>
            <a:endParaRPr lang="id-ID" noProof="1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71313" y="761981"/>
            <a:ext cx="5332616" cy="2667003"/>
          </a:xfrm>
          <a:prstGeom prst="rect">
            <a:avLst/>
          </a:prstGeom>
        </p:spPr>
        <p:txBody>
          <a:bodyPr/>
          <a:lstStyle/>
          <a:p>
            <a:pPr lvl="0"/>
            <a:endParaRPr lang="id-ID" noProof="1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71313" y="3428984"/>
            <a:ext cx="5332616" cy="2667003"/>
          </a:xfrm>
          <a:prstGeom prst="rect">
            <a:avLst/>
          </a:prstGeom>
        </p:spPr>
        <p:txBody>
          <a:bodyPr/>
          <a:lstStyle/>
          <a:p>
            <a:pPr lvl="0"/>
            <a:endParaRPr lang="id-ID" noProof="1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475316" y="3428984"/>
            <a:ext cx="5332616" cy="2667003"/>
          </a:xfrm>
          <a:prstGeom prst="rect">
            <a:avLst/>
          </a:prstGeom>
        </p:spPr>
        <p:txBody>
          <a:bodyPr/>
          <a:lstStyle/>
          <a:p>
            <a:pPr lvl="0"/>
            <a:endParaRPr lang="id-ID" noProof="1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/>
            </a:lvl1pPr>
          </a:lstStyle>
          <a:p>
            <a:endParaRPr lang="id-ID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/>
            </a:lvl1pPr>
          </a:lstStyle>
          <a:p>
            <a:endParaRPr lang="id-ID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13F4A2E-A852-4E00-A194-76A8B01711AB}" type="slidenum">
              <a:rPr lang="es-ES" altLang="zh-CN"/>
            </a:fld>
            <a:endParaRPr lang="es-ES" altLang="zh-CN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30"/>
            <a:ext cx="10360501" cy="147002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Click to edit Master title style</a:t>
            </a:r>
            <a:endParaRPr lang="id-ID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1"/>
              <a:t>Click to edit Master subtitle style</a:t>
            </a:r>
            <a:endParaRPr lang="id-ID" noProof="1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23603" y="952501"/>
            <a:ext cx="4285132" cy="2933700"/>
          </a:xfrm>
          <a:prstGeom prst="rect">
            <a:avLst/>
          </a:prstGeom>
        </p:spPr>
        <p:txBody>
          <a:bodyPr/>
          <a:lstStyle/>
          <a:p>
            <a:pPr lvl="0"/>
            <a:endParaRPr lang="id-ID" noProof="1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726750" y="1155701"/>
            <a:ext cx="4285132" cy="2933700"/>
          </a:xfrm>
          <a:prstGeom prst="rect">
            <a:avLst/>
          </a:prstGeom>
        </p:spPr>
        <p:txBody>
          <a:bodyPr/>
          <a:lstStyle/>
          <a:p>
            <a:pPr lvl="0"/>
            <a:endParaRPr lang="id-ID" noProof="1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929897" y="1358901"/>
            <a:ext cx="4285132" cy="2933700"/>
          </a:xfrm>
          <a:prstGeom prst="rect">
            <a:avLst/>
          </a:prstGeom>
        </p:spPr>
        <p:txBody>
          <a:bodyPr/>
          <a:lstStyle/>
          <a:p>
            <a:pPr lvl="0"/>
            <a:endParaRPr lang="id-ID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/>
            </a:lvl1pPr>
          </a:lstStyle>
          <a:p>
            <a:endParaRPr lang="id-ID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/>
            </a:lvl1pPr>
          </a:lstStyle>
          <a:p>
            <a:endParaRPr lang="id-ID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0D3A92-44CE-49A1-A1B8-75F648D991D7}" type="slidenum">
              <a:rPr lang="es-ES" altLang="zh-CN"/>
            </a:fld>
            <a:endParaRPr lang="es-ES" altLang="zh-CN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800"/>
            </a:lvl1pPr>
          </a:lstStyle>
          <a:p>
            <a:fld id="{82F0460D-D08A-4E25-AFC3-19904A9F394B}" type="slidenum">
              <a:rPr lang="id-ID" altLang="zh-CN"/>
            </a:fld>
            <a:endParaRPr lang="id-ID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1"/>
            <a:ext cx="4010039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id-ID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id-ID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2"/>
            <a:ext cx="401003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endParaRPr lang="id-ID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endParaRPr lang="id-ID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fld id="{DCFF5F47-4657-4C26-A72D-2DF7CBF1CAD5}" type="slidenum">
              <a:rPr lang="id-ID" altLang="zh-CN"/>
            </a:fld>
            <a:endParaRPr lang="id-ID" altLang="zh-CN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id-ID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1"/>
              <a:t>单击图标添加图片</a:t>
            </a:r>
            <a:endParaRPr lang="id-ID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9"/>
            <a:ext cx="7313295" cy="804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endParaRPr lang="id-ID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endParaRPr lang="id-ID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fld id="{CE06D957-878C-4452-8111-1A8994F7E528}" type="slidenum">
              <a:rPr lang="id-ID" altLang="zh-CN"/>
            </a:fld>
            <a:endParaRPr lang="id-ID" altLang="zh-CN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5645150" y="868363"/>
            <a:ext cx="898525" cy="4603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altLang="zh-CN" sz="1300">
              <a:solidFill>
                <a:srgbClr val="D9D9D9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2750104" y="1016780"/>
            <a:ext cx="6688618" cy="138499"/>
          </a:xfrm>
          <a:prstGeom prst="rect">
            <a:avLst/>
          </a:prstGeom>
          <a:ln w="3175">
            <a:noFill/>
          </a:ln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FontTx/>
              <a:buNone/>
              <a:defRPr sz="900" baseline="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2"/>
                </a:solidFill>
              </a:defRPr>
            </a:lvl2pPr>
            <a:lvl3pPr marL="685800" indent="0">
              <a:buFontTx/>
              <a:buNone/>
              <a:defRPr>
                <a:solidFill>
                  <a:schemeClr val="bg2"/>
                </a:solidFill>
              </a:defRPr>
            </a:lvl3pPr>
            <a:lvl4pPr marL="1028700" indent="0">
              <a:buFontTx/>
              <a:buNone/>
              <a:defRPr>
                <a:solidFill>
                  <a:schemeClr val="bg2"/>
                </a:solidFill>
              </a:defRPr>
            </a:lvl4pPr>
            <a:lvl5pPr marL="1371600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61218" y="391966"/>
            <a:ext cx="8666400" cy="32316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IN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95300" y="6399213"/>
            <a:ext cx="4113213" cy="127000"/>
          </a:xfrm>
          <a:prstGeom prst="rect">
            <a:avLst/>
          </a:prstGeom>
        </p:spPr>
        <p:txBody>
          <a:bodyPr vert="horz" wrap="square" lIns="0" tIns="0" rIns="72000" bIns="0" numCol="1" anchor="ctr" anchorCtr="0" compatLnSpc="1">
            <a:spAutoFit/>
          </a:bodyPr>
          <a:lstStyle>
            <a:lvl1pPr eaLnBrk="1" hangingPunct="1">
              <a:defRPr sz="800">
                <a:solidFill>
                  <a:srgbClr val="F2F2F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9" Type="http://schemas.openxmlformats.org/officeDocument/2006/relationships/image" Target="../media/image1.png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7" Type="http://schemas.openxmlformats.org/officeDocument/2006/relationships/theme" Target="../theme/theme2.xml"/><Relationship Id="rId46" Type="http://schemas.openxmlformats.org/officeDocument/2006/relationships/slideLayout" Target="../slideLayouts/slideLayout94.xml"/><Relationship Id="rId45" Type="http://schemas.openxmlformats.org/officeDocument/2006/relationships/slideLayout" Target="../slideLayouts/slideLayout93.xml"/><Relationship Id="rId44" Type="http://schemas.openxmlformats.org/officeDocument/2006/relationships/slideLayout" Target="../slideLayouts/slideLayout92.xml"/><Relationship Id="rId43" Type="http://schemas.openxmlformats.org/officeDocument/2006/relationships/slideLayout" Target="../slideLayouts/slideLayout91.xml"/><Relationship Id="rId42" Type="http://schemas.openxmlformats.org/officeDocument/2006/relationships/slideLayout" Target="../slideLayouts/slideLayout90.xml"/><Relationship Id="rId41" Type="http://schemas.openxmlformats.org/officeDocument/2006/relationships/slideLayout" Target="../slideLayouts/slideLayout89.xml"/><Relationship Id="rId4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52.xml"/><Relationship Id="rId39" Type="http://schemas.openxmlformats.org/officeDocument/2006/relationships/slideLayout" Target="../slideLayouts/slideLayout87.xml"/><Relationship Id="rId38" Type="http://schemas.openxmlformats.org/officeDocument/2006/relationships/slideLayout" Target="../slideLayouts/slideLayout86.xml"/><Relationship Id="rId37" Type="http://schemas.openxmlformats.org/officeDocument/2006/relationships/slideLayout" Target="../slideLayouts/slideLayout85.xml"/><Relationship Id="rId36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3.xml"/><Relationship Id="rId34" Type="http://schemas.openxmlformats.org/officeDocument/2006/relationships/slideLayout" Target="../slideLayouts/slideLayout82.xml"/><Relationship Id="rId33" Type="http://schemas.openxmlformats.org/officeDocument/2006/relationships/slideLayout" Target="../slideLayouts/slideLayout81.xml"/><Relationship Id="rId32" Type="http://schemas.openxmlformats.org/officeDocument/2006/relationships/slideLayout" Target="../slideLayouts/slideLayout80.xml"/><Relationship Id="rId31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78.xml"/><Relationship Id="rId3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75.xml"/><Relationship Id="rId26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73.xml"/><Relationship Id="rId24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2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3" y="235809"/>
            <a:ext cx="1094820" cy="6082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造字工房丁丁（非商用）常规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造字工房丁丁（非商用）常规体" charset="0"/>
          <a:cs typeface="造字工房丁丁（非商用）常规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造字工房丁丁（非商用）常规体" charset="0"/>
          <a:cs typeface="造字工房丁丁（非商用）常规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造字工房丁丁（非商用）常规体" charset="0"/>
          <a:cs typeface="造字工房丁丁（非商用）常规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造字工房丁丁（非商用）常规体" charset="0"/>
          <a:cs typeface="造字工房丁丁（非商用）常规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造字工房丁丁（非商用）常规体" charset="0"/>
          <a:cs typeface="造字工房丁丁（非商用）常规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造字工房丁丁（非商用）常规体" charset="0"/>
          <a:cs typeface="造字工房丁丁（非商用）常规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造字工房丁丁（非商用）常规体" charset="0"/>
          <a:cs typeface="造字工房丁丁（非商用）常规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造字工房丁丁（非商用）常规体" charset="0"/>
          <a:cs typeface="造字工房丁丁（非商用）常规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造字工房丁丁（非商用）常规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造字工房丁丁（非商用）常规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造字工房丁丁（非商用）常规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造字工房丁丁（非商用）常规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造字工房丁丁（非商用）常规体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2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  <p:sldLayoutId id="2147483735" r:id="rId38"/>
    <p:sldLayoutId id="2147483736" r:id="rId39"/>
    <p:sldLayoutId id="2147483737" r:id="rId40"/>
    <p:sldLayoutId id="2147483738" r:id="rId41"/>
    <p:sldLayoutId id="2147483739" r:id="rId42"/>
    <p:sldLayoutId id="2147483740" r:id="rId43"/>
    <p:sldLayoutId id="2147483741" r:id="rId44"/>
    <p:sldLayoutId id="2147483742" r:id="rId45"/>
    <p:sldLayoutId id="2147483743" r:id="rId4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造字工房丁丁（非商用）常规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造字工房丁丁（非商用）常规体" charset="0"/>
          <a:cs typeface="造字工房丁丁（非商用）常规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造字工房丁丁（非商用）常规体" charset="0"/>
          <a:cs typeface="造字工房丁丁（非商用）常规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造字工房丁丁（非商用）常规体" charset="0"/>
          <a:cs typeface="造字工房丁丁（非商用）常规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造字工房丁丁（非商用）常规体" charset="0"/>
          <a:cs typeface="造字工房丁丁（非商用）常规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造字工房丁丁（非商用）常规体" charset="0"/>
          <a:cs typeface="造字工房丁丁（非商用）常规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造字工房丁丁（非商用）常规体" charset="0"/>
          <a:cs typeface="造字工房丁丁（非商用）常规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造字工房丁丁（非商用）常规体" charset="0"/>
          <a:cs typeface="造字工房丁丁（非商用）常规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造字工房丁丁（非商用）常规体" charset="0"/>
          <a:cs typeface="造字工房丁丁（非商用）常规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造字工房丁丁（非商用）常规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造字工房丁丁（非商用）常规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造字工房丁丁（非商用）常规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造字工房丁丁（非商用）常规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造字工房丁丁（非商用）常规体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file:///C:\Users\zhouyg\AppData\Local\Temp\wps\INetCache\8fe47f95c7d619ac17c3935d9874af54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3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6550025" y="562451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fld id="{71359842-F77B-46E9-ACAB-F6ADD74659AA}" type="slidenum">
              <a:rPr lang="id-ID" altLang="zh-CN" sz="1800"/>
            </a:fld>
            <a:endParaRPr lang="id-ID" altLang="zh-CN" sz="1800"/>
          </a:p>
        </p:txBody>
      </p:sp>
      <p:pic>
        <p:nvPicPr>
          <p:cNvPr id="95235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-3175" y="0"/>
            <a:ext cx="12192000" cy="6858000"/>
          </a:xfrm>
          <a:prstGeom prst="rect">
            <a:avLst/>
          </a:prstGeom>
          <a:solidFill>
            <a:srgbClr val="00213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95237" name="TextBox 1"/>
          <p:cNvSpPr txBox="1">
            <a:spLocks noChangeArrowheads="1"/>
          </p:cNvSpPr>
          <p:nvPr/>
        </p:nvSpPr>
        <p:spPr bwMode="auto">
          <a:xfrm>
            <a:off x="2794000" y="2463800"/>
            <a:ext cx="65976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dist" eaLnBrk="1" hangingPunct="1"/>
            <a:r>
              <a:rPr lang="en-US" altLang="id-ID" sz="4400" b="1">
                <a:solidFill>
                  <a:srgbClr val="17E7F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Docker</a:t>
            </a:r>
            <a:r>
              <a:rPr lang="zh-CN" altLang="en-US" sz="4400" b="1">
                <a:solidFill>
                  <a:srgbClr val="17E7F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分享</a:t>
            </a:r>
            <a:r>
              <a:rPr lang="en-US" altLang="zh-CN" sz="4400" b="1">
                <a:solidFill>
                  <a:srgbClr val="17E7F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4400" b="1">
                <a:solidFill>
                  <a:srgbClr val="17E7F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周俊强</a:t>
            </a:r>
            <a:endParaRPr lang="zh-CN" altLang="en-US" sz="4400" b="1">
              <a:solidFill>
                <a:srgbClr val="17E7F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239" name="矩形 8"/>
          <p:cNvSpPr>
            <a:spLocks noChangeArrowheads="1"/>
          </p:cNvSpPr>
          <p:nvPr/>
        </p:nvSpPr>
        <p:spPr bwMode="auto">
          <a:xfrm>
            <a:off x="4192588" y="6070600"/>
            <a:ext cx="37433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dist"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杭州远传新业科技有限公司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5240" name="图片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74625"/>
            <a:ext cx="114617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图片 101"/>
          <p:cNvPicPr/>
          <p:nvPr/>
        </p:nvPicPr>
        <p:blipFill>
          <a:blip r:embed="rId3" r:link="rId4"/>
          <a:stretch>
            <a:fillRect/>
          </a:stretch>
        </p:blipFill>
        <p:spPr>
          <a:xfrm>
            <a:off x="4782820" y="3232150"/>
            <a:ext cx="2623185" cy="32340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6"/>
          <p:cNvSpPr/>
          <p:nvPr/>
        </p:nvSpPr>
        <p:spPr>
          <a:xfrm>
            <a:off x="4591050" y="0"/>
            <a:ext cx="2857500" cy="14287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ctr" eaLnBrk="1" hangingPunct="1"/>
            <a:endParaRPr lang="id-ID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" name="Rectangle 66"/>
          <p:cNvSpPr/>
          <p:nvPr/>
        </p:nvSpPr>
        <p:spPr>
          <a:xfrm>
            <a:off x="4591050" y="0"/>
            <a:ext cx="2857500" cy="14287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ctr" eaLnBrk="1" hangingPunct="1"/>
            <a:endParaRPr lang="id-ID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Rectangle 37"/>
          <p:cNvSpPr/>
          <p:nvPr/>
        </p:nvSpPr>
        <p:spPr>
          <a:xfrm>
            <a:off x="1447800" y="139700"/>
            <a:ext cx="9144000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defRPr/>
            </a:pPr>
            <a:r>
              <a:rPr lang="zh-CN" sz="28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镜像</a:t>
            </a:r>
            <a:endParaRPr lang="zh-CN" sz="2800" noProof="1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2995" y="1019175"/>
            <a:ext cx="948880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Docker 镜像是一个特殊的文件系统，除了提供容器运行时所需的程序、库、资源、配置等文件外，还包含了一些为运行时准备的一些配置参数（如匿名卷、环境变量、用户等）。镜像不包含任何</a:t>
            </a:r>
            <a:r>
              <a:rPr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动态数据</a:t>
            </a:r>
            <a:r>
              <a:rPr>
                <a:solidFill>
                  <a:schemeClr val="bg1"/>
                </a:solidFill>
              </a:rPr>
              <a:t>，其内容在构建之后也不会被改变。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分层存储</a:t>
            </a:r>
            <a:r>
              <a:rPr lang="zh-CN">
                <a:solidFill>
                  <a:schemeClr val="bg1"/>
                </a:solidFill>
                <a:ea typeface="宋体" panose="02010600030101010101" pitchFamily="2" charset="-122"/>
              </a:rPr>
              <a:t>：镜像</a:t>
            </a:r>
            <a:r>
              <a:rPr>
                <a:solidFill>
                  <a:schemeClr val="bg1"/>
                </a:solidFill>
              </a:rPr>
              <a:t>由多层文件系统联合组成</a:t>
            </a:r>
            <a:r>
              <a:rPr lang="zh-CN">
                <a:solidFill>
                  <a:schemeClr val="bg1"/>
                </a:solidFill>
                <a:ea typeface="宋体" panose="02010600030101010101" pitchFamily="2" charset="-122"/>
              </a:rPr>
              <a:t>，</a:t>
            </a:r>
            <a:r>
              <a:rPr>
                <a:solidFill>
                  <a:schemeClr val="bg1"/>
                </a:solidFill>
              </a:rPr>
              <a:t>镜像构建时，会一层层构建，前一层是后一层的基础。每一层构建完就不会再发生改变，后一层上的任何改变只发生在自己这一层。比如，删除前一层文件的操作，实际不是真的删除前一层的文件，而是仅在当前层标记为该文件已删除。在最终容器运行的时候，虽然不会看到这个文件，但是实际上该文件会一直跟随镜像。因此，在构建镜像的时候，需要额外小心，每一层尽量只包含该层需要添加的东西，任何额外的东西应该在该层构建结束前清理掉。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6"/>
          <p:cNvSpPr/>
          <p:nvPr/>
        </p:nvSpPr>
        <p:spPr>
          <a:xfrm>
            <a:off x="4591050" y="0"/>
            <a:ext cx="2857500" cy="14287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ctr" eaLnBrk="1" hangingPunct="1"/>
            <a:endParaRPr lang="id-ID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" name="Rectangle 66"/>
          <p:cNvSpPr/>
          <p:nvPr/>
        </p:nvSpPr>
        <p:spPr>
          <a:xfrm>
            <a:off x="4591050" y="0"/>
            <a:ext cx="2857500" cy="14287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ctr" eaLnBrk="1" hangingPunct="1"/>
            <a:endParaRPr lang="id-ID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Rectangle 37"/>
          <p:cNvSpPr/>
          <p:nvPr/>
        </p:nvSpPr>
        <p:spPr>
          <a:xfrm>
            <a:off x="1447800" y="139700"/>
            <a:ext cx="9144000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defRPr/>
            </a:pPr>
            <a:r>
              <a:rPr lang="zh-CN" sz="28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容器</a:t>
            </a:r>
            <a:endParaRPr lang="zh-CN" sz="2800" noProof="1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2995" y="1019175"/>
            <a:ext cx="948880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镜像（Image）和容器（Container）的关系，就像是面向对象程序设计中的类和实例一样，镜像是静态的定义，容器是镜像运行时的实体。容器可以被创建、启动、停止、删除、暂停等。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容器的实质是进程，但与直接在宿主执行的进程不同，容器进程运行于属于自己的独立的 命名空间。因此容器可以拥有自己的 root 文件系统、自己的网络配置、自己的进程空间，甚至自己的用户 ID 空间。容器内的进程是运行在一个隔离的环境里，使用起来，就好像是在一个独立于宿主的系统下操作一样。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  <a:ea typeface="宋体" panose="02010600030101010101" pitchFamily="2" charset="-122"/>
              </a:rPr>
              <a:t>前面讲过镜像使用的是分层存储，容器也是如此。每一个容器运行时，是以镜像为基础层，在其上创建一个当前容器的存储层，容器消亡时，容器存储层也随之消亡。</a:t>
            </a:r>
            <a:endParaRPr lang="zh-CN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6"/>
          <p:cNvSpPr/>
          <p:nvPr/>
        </p:nvSpPr>
        <p:spPr>
          <a:xfrm>
            <a:off x="4591050" y="0"/>
            <a:ext cx="2857500" cy="14287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ctr" eaLnBrk="1" hangingPunct="1"/>
            <a:endParaRPr lang="id-ID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" name="Rectangle 66"/>
          <p:cNvSpPr/>
          <p:nvPr/>
        </p:nvSpPr>
        <p:spPr>
          <a:xfrm>
            <a:off x="4591050" y="0"/>
            <a:ext cx="2857500" cy="14287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ctr" eaLnBrk="1" hangingPunct="1"/>
            <a:endParaRPr lang="id-ID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Rectangle 37"/>
          <p:cNvSpPr/>
          <p:nvPr/>
        </p:nvSpPr>
        <p:spPr>
          <a:xfrm>
            <a:off x="1447800" y="139700"/>
            <a:ext cx="9144000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defRPr/>
            </a:pPr>
            <a:r>
              <a:rPr lang="zh-CN" sz="28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仓库</a:t>
            </a:r>
            <a:endParaRPr lang="zh-CN" sz="2800" noProof="1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2995" y="1019175"/>
            <a:ext cx="948880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镜像构建完成后，可以很容易的在当前宿主机上运行，但是，如果需要在其它服务器上使用这个镜像，我们就需要一个集中的存储、分发镜像的服务，</a:t>
            </a:r>
            <a:r>
              <a:rPr lang="zh-CN">
                <a:solidFill>
                  <a:schemeClr val="bg1"/>
                </a:solidFill>
                <a:ea typeface="宋体" panose="02010600030101010101" pitchFamily="2" charset="-122"/>
              </a:rPr>
              <a:t>这就是仓库。</a:t>
            </a:r>
            <a:endParaRPr 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通常，一个仓库会包含同一个软件不同版本的镜像，而标签就常用于对应该软件的各个版本</a:t>
            </a:r>
            <a:r>
              <a:rPr lang="zh-CN">
                <a:solidFill>
                  <a:schemeClr val="bg1"/>
                </a:solidFill>
                <a:ea typeface="宋体" panose="02010600030101010101" pitchFamily="2" charset="-122"/>
              </a:rPr>
              <a:t>，比如：ubuntu:16.04。</a:t>
            </a:r>
            <a:endParaRPr 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 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zh-CN">
                <a:solidFill>
                  <a:schemeClr val="bg1"/>
                </a:solidFill>
                <a:ea typeface="宋体" panose="02010600030101010101" pitchFamily="2" charset="-122"/>
              </a:rPr>
              <a:t>公共仓库：https://hub.docker.com</a:t>
            </a:r>
            <a:endParaRPr 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 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zh-CN">
                <a:solidFill>
                  <a:schemeClr val="bg1"/>
                </a:solidFill>
                <a:ea typeface="宋体" panose="02010600030101010101" pitchFamily="2" charset="-122"/>
              </a:rPr>
              <a:t>私有仓库：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除了使用公开服务外，用户还可以在本地搭建私有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仓库。</a:t>
            </a:r>
            <a:endParaRPr 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 lang="zh-CN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12230100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0" y="0"/>
            <a:ext cx="5372100" cy="6858000"/>
          </a:xfrm>
          <a:prstGeom prst="rect">
            <a:avLst/>
          </a:prstGeom>
          <a:solidFill>
            <a:srgbClr val="0021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997700" y="3932238"/>
            <a:ext cx="33528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pyright Notice"/>
          <p:cNvSpPr/>
          <p:nvPr/>
        </p:nvSpPr>
        <p:spPr bwMode="auto">
          <a:xfrm>
            <a:off x="7370828" y="4168775"/>
            <a:ext cx="2680970" cy="61849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defRPr/>
            </a:pPr>
            <a:r>
              <a:rPr lang="en-US" altLang="zh-CN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Docker</a:t>
            </a:r>
            <a:r>
              <a:rPr lang="zh-CN" altLang="en-US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</a:t>
            </a:r>
            <a:endParaRPr lang="zh-CN" altLang="en-US" sz="36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12850" y="1358900"/>
            <a:ext cx="2946400" cy="3981450"/>
          </a:xfrm>
          <a:prstGeom prst="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r>
              <a:rPr lang="en-US" altLang="zh-CN" sz="7200" b="1" noProof="1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en-US" altLang="zh-CN" sz="7200" b="1" noProof="1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263" name="AutoShape 3"/>
          <p:cNvSpPr>
            <a:spLocks noChangeAspect="1" noChangeArrowheads="1" noTextEdit="1"/>
          </p:cNvSpPr>
          <p:nvPr/>
        </p:nvSpPr>
        <p:spPr bwMode="auto">
          <a:xfrm>
            <a:off x="5176838" y="2533650"/>
            <a:ext cx="18351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4" name="文本框 26"/>
          <p:cNvSpPr txBox="1">
            <a:spLocks noChangeArrowheads="1"/>
          </p:cNvSpPr>
          <p:nvPr/>
        </p:nvSpPr>
        <p:spPr bwMode="auto">
          <a:xfrm>
            <a:off x="7599363" y="1531938"/>
            <a:ext cx="2301240" cy="239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eaLnBrk="1" hangingPunct="1"/>
            <a:r>
              <a:rPr lang="en-US" altLang="zh-CN" sz="15000" b="1">
                <a:solidFill>
                  <a:schemeClr val="bg1"/>
                </a:solidFill>
                <a:ea typeface="宋体" panose="02010600030101010101" pitchFamily="2" charset="-122"/>
              </a:rPr>
              <a:t>03</a:t>
            </a:r>
            <a:endParaRPr lang="zh-CN" altLang="en-US" sz="150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96265" name="图片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74625"/>
            <a:ext cx="114617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6"/>
          <p:cNvSpPr/>
          <p:nvPr/>
        </p:nvSpPr>
        <p:spPr>
          <a:xfrm>
            <a:off x="4591050" y="0"/>
            <a:ext cx="2857500" cy="14287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ctr" eaLnBrk="1" hangingPunct="1"/>
            <a:endParaRPr lang="id-ID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" name="Rectangle 66"/>
          <p:cNvSpPr/>
          <p:nvPr/>
        </p:nvSpPr>
        <p:spPr>
          <a:xfrm>
            <a:off x="4591050" y="0"/>
            <a:ext cx="2857500" cy="14287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ctr" eaLnBrk="1" hangingPunct="1"/>
            <a:endParaRPr lang="id-ID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Rectangle 37"/>
          <p:cNvSpPr/>
          <p:nvPr/>
        </p:nvSpPr>
        <p:spPr>
          <a:xfrm>
            <a:off x="1447800" y="139700"/>
            <a:ext cx="9144000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defRPr/>
            </a:pPr>
            <a:r>
              <a:rPr lang="en-US" altLang="zh-CN" sz="28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Cenots</a:t>
            </a:r>
            <a:r>
              <a:rPr lang="zh-CN" altLang="en-US" sz="28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下安装</a:t>
            </a:r>
            <a:endParaRPr lang="zh-CN" altLang="en-US" sz="2800" noProof="1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2995" y="1019175"/>
            <a:ext cx="948880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1. 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使用国内源</a:t>
            </a: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yum install -y yum-utils</a:t>
            </a: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zh-CN">
                <a:solidFill>
                  <a:schemeClr val="bg1"/>
                </a:solidFill>
                <a:ea typeface="宋体" panose="02010600030101010101" pitchFamily="2" charset="-122"/>
              </a:rPr>
              <a:t>sudo yum-config-manager \</a:t>
            </a:r>
            <a:endParaRPr 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zh-CN">
                <a:solidFill>
                  <a:schemeClr val="bg1"/>
                </a:solidFill>
                <a:ea typeface="宋体" panose="02010600030101010101" pitchFamily="2" charset="-122"/>
              </a:rPr>
              <a:t>    --add-repo \</a:t>
            </a:r>
            <a:endParaRPr 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zh-CN">
                <a:solidFill>
                  <a:schemeClr val="bg1"/>
                </a:solidFill>
                <a:ea typeface="宋体" panose="02010600030101010101" pitchFamily="2" charset="-122"/>
              </a:rPr>
              <a:t>    https://mirrors.aliyun.com/docker-ce/linux/centos/docker-ce.repo</a:t>
            </a:r>
            <a:endParaRPr 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sudo sed -i 's/download.docker.com/mirrors.aliyun.com\/docker-ce/g' /etc/yum.repos.d/docker-ce.repo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2. 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安装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Docker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sudo yum install docker-ce docker-ce-cli containerd.io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 lang="zh-CN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6"/>
          <p:cNvSpPr/>
          <p:nvPr/>
        </p:nvSpPr>
        <p:spPr>
          <a:xfrm>
            <a:off x="4591050" y="0"/>
            <a:ext cx="2857500" cy="14287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ctr" eaLnBrk="1" hangingPunct="1"/>
            <a:endParaRPr lang="id-ID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" name="Rectangle 66"/>
          <p:cNvSpPr/>
          <p:nvPr/>
        </p:nvSpPr>
        <p:spPr>
          <a:xfrm>
            <a:off x="4591050" y="0"/>
            <a:ext cx="2857500" cy="14287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ctr" eaLnBrk="1" hangingPunct="1"/>
            <a:endParaRPr lang="id-ID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Rectangle 37"/>
          <p:cNvSpPr/>
          <p:nvPr/>
        </p:nvSpPr>
        <p:spPr>
          <a:xfrm>
            <a:off x="1447800" y="139700"/>
            <a:ext cx="9144000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28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镜像加速</a:t>
            </a:r>
            <a:endParaRPr lang="zh-CN" altLang="en-US" sz="2800" noProof="1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2995" y="982980"/>
            <a:ext cx="948880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1. 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修改配置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vim /etc/docker/daemon.json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-----------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{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  "registry-mirrors": [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    "https://hub-mirror.c.163.com",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    "https://mirror.baidubce.com"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  ]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----------- 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2. 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重启服务</a:t>
            </a: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sudo systemctl daemon-reload</a:t>
            </a: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sudo systemctl restart docker</a:t>
            </a: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12230100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0" y="0"/>
            <a:ext cx="5372100" cy="6858000"/>
          </a:xfrm>
          <a:prstGeom prst="rect">
            <a:avLst/>
          </a:prstGeom>
          <a:solidFill>
            <a:srgbClr val="0021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997700" y="3932238"/>
            <a:ext cx="33528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pyright Notice"/>
          <p:cNvSpPr/>
          <p:nvPr/>
        </p:nvSpPr>
        <p:spPr bwMode="auto">
          <a:xfrm>
            <a:off x="7725158" y="4168775"/>
            <a:ext cx="1972310" cy="61849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defRPr/>
            </a:pPr>
            <a:r>
              <a:rPr lang="zh-CN" altLang="en-US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镜像管理</a:t>
            </a:r>
            <a:endParaRPr lang="zh-CN" altLang="en-US" sz="36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12850" y="1358900"/>
            <a:ext cx="2946400" cy="3981450"/>
          </a:xfrm>
          <a:prstGeom prst="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r>
              <a:rPr lang="en-US" altLang="zh-CN" sz="7200" b="1" noProof="1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Four</a:t>
            </a:r>
            <a:endParaRPr lang="en-US" altLang="zh-CN" sz="7200" b="1" noProof="1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263" name="AutoShape 3"/>
          <p:cNvSpPr>
            <a:spLocks noChangeAspect="1" noChangeArrowheads="1" noTextEdit="1"/>
          </p:cNvSpPr>
          <p:nvPr/>
        </p:nvSpPr>
        <p:spPr bwMode="auto">
          <a:xfrm>
            <a:off x="5176838" y="2533650"/>
            <a:ext cx="18351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4" name="文本框 26"/>
          <p:cNvSpPr txBox="1">
            <a:spLocks noChangeArrowheads="1"/>
          </p:cNvSpPr>
          <p:nvPr/>
        </p:nvSpPr>
        <p:spPr bwMode="auto">
          <a:xfrm>
            <a:off x="7599363" y="1531938"/>
            <a:ext cx="2301240" cy="239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eaLnBrk="1" hangingPunct="1"/>
            <a:r>
              <a:rPr lang="en-US" altLang="zh-CN" sz="15000" b="1">
                <a:solidFill>
                  <a:schemeClr val="bg1"/>
                </a:solidFill>
                <a:ea typeface="宋体" panose="02010600030101010101" pitchFamily="2" charset="-122"/>
              </a:rPr>
              <a:t>04</a:t>
            </a:r>
            <a:endParaRPr lang="zh-CN" altLang="en-US" sz="150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96265" name="图片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74625"/>
            <a:ext cx="114617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6"/>
          <p:cNvSpPr/>
          <p:nvPr/>
        </p:nvSpPr>
        <p:spPr>
          <a:xfrm>
            <a:off x="4591050" y="0"/>
            <a:ext cx="2857500" cy="14287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ctr" eaLnBrk="1" hangingPunct="1"/>
            <a:endParaRPr lang="id-ID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" name="Rectangle 66"/>
          <p:cNvSpPr/>
          <p:nvPr/>
        </p:nvSpPr>
        <p:spPr>
          <a:xfrm>
            <a:off x="4591050" y="0"/>
            <a:ext cx="2857500" cy="14287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ctr" eaLnBrk="1" hangingPunct="1"/>
            <a:endParaRPr lang="id-ID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Rectangle 37"/>
          <p:cNvSpPr/>
          <p:nvPr/>
        </p:nvSpPr>
        <p:spPr>
          <a:xfrm>
            <a:off x="1447800" y="139700"/>
            <a:ext cx="9144000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28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镜像管理</a:t>
            </a:r>
            <a:endParaRPr lang="zh-CN" altLang="en-US" sz="2800" noProof="1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2995" y="982980"/>
            <a:ext cx="948880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1. 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拉取镜像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docker pull [选项] [Docker Registry 地址[:端口号]/]仓库名[:标签]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e: docker 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pull 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 tomcat:9.0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2. 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运行容器</a:t>
            </a: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docker run tomcat:9.0</a:t>
            </a: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3. 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列出镜像</a:t>
            </a: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docker image ls</a:t>
            </a: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4. 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删除镜像</a:t>
            </a: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docker pull hello-world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docker image rm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tomcat:9.0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6"/>
          <p:cNvSpPr/>
          <p:nvPr/>
        </p:nvSpPr>
        <p:spPr>
          <a:xfrm>
            <a:off x="4591050" y="0"/>
            <a:ext cx="2857500" cy="14287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ctr" eaLnBrk="1" hangingPunct="1"/>
            <a:endParaRPr lang="id-ID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" name="Rectangle 66"/>
          <p:cNvSpPr/>
          <p:nvPr/>
        </p:nvSpPr>
        <p:spPr>
          <a:xfrm>
            <a:off x="4591050" y="0"/>
            <a:ext cx="2857500" cy="14287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ctr" eaLnBrk="1" hangingPunct="1"/>
            <a:endParaRPr lang="id-ID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Rectangle 37"/>
          <p:cNvSpPr/>
          <p:nvPr/>
        </p:nvSpPr>
        <p:spPr>
          <a:xfrm>
            <a:off x="1447800" y="139700"/>
            <a:ext cx="9144000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28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镜像分成理解</a:t>
            </a:r>
            <a:endParaRPr lang="en-US" altLang="zh-CN" sz="2800" noProof="1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2995" y="982980"/>
            <a:ext cx="948880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solidFill>
                  <a:schemeClr val="bg1"/>
                </a:solidFill>
                <a:ea typeface="宋体" panose="02010600030101010101" pitchFamily="2" charset="-122"/>
              </a:rPr>
              <a:t>1. </a:t>
            </a:r>
            <a:r>
              <a:rPr lang="zh-CN" altLang="en-US" sz="1800">
                <a:solidFill>
                  <a:schemeClr val="bg1"/>
                </a:solidFill>
                <a:ea typeface="宋体" panose="02010600030101010101" pitchFamily="2" charset="-122"/>
              </a:rPr>
              <a:t>拉取并运行</a:t>
            </a:r>
            <a:endParaRPr lang="en-US" altLang="zh-CN" sz="18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 sz="1800">
                <a:solidFill>
                  <a:schemeClr val="bg1"/>
                </a:solidFill>
                <a:ea typeface="宋体" panose="02010600030101010101" pitchFamily="2" charset="-122"/>
              </a:rPr>
              <a:t>docker run --name webserver -d -p 80:80 nginx</a:t>
            </a:r>
            <a:endParaRPr lang="en-US" altLang="zh-CN" sz="18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 lang="en-US" altLang="zh-CN" sz="18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 sz="1800">
                <a:solidFill>
                  <a:schemeClr val="bg1"/>
                </a:solidFill>
                <a:ea typeface="宋体" panose="02010600030101010101" pitchFamily="2" charset="-122"/>
              </a:rPr>
              <a:t>2. </a:t>
            </a:r>
            <a:r>
              <a:rPr lang="zh-CN" altLang="en-US" sz="1800">
                <a:solidFill>
                  <a:schemeClr val="bg1"/>
                </a:solidFill>
                <a:ea typeface="宋体" panose="02010600030101010101" pitchFamily="2" charset="-122"/>
              </a:rPr>
              <a:t>以交互式终端方式进入</a:t>
            </a:r>
            <a:endParaRPr lang="zh-CN" altLang="en-US" sz="18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ea typeface="宋体" panose="02010600030101010101" pitchFamily="2" charset="-122"/>
              </a:rPr>
              <a:t>docker exec -it webserver bash</a:t>
            </a:r>
            <a:endParaRPr lang="zh-CN" altLang="en-US" sz="18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 lang="zh-CN" altLang="en-US" sz="18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 sz="1800">
                <a:solidFill>
                  <a:schemeClr val="bg1"/>
                </a:solidFill>
                <a:ea typeface="宋体" panose="02010600030101010101" pitchFamily="2" charset="-122"/>
              </a:rPr>
              <a:t>3. </a:t>
            </a:r>
            <a:r>
              <a:rPr lang="zh-CN" altLang="en-US" sz="1800">
                <a:solidFill>
                  <a:schemeClr val="bg1"/>
                </a:solidFill>
                <a:ea typeface="宋体" panose="02010600030101010101" pitchFamily="2" charset="-122"/>
              </a:rPr>
              <a:t>修改存储层</a:t>
            </a:r>
            <a:endParaRPr lang="zh-CN" altLang="en-US" sz="18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ea typeface="宋体" panose="02010600030101010101" pitchFamily="2" charset="-122"/>
              </a:rPr>
              <a:t>echo '&lt;h1&gt;Hello, Docker!&lt;/h1&gt;' &gt; /usr/share/nginx/html/index.html</a:t>
            </a:r>
            <a:endParaRPr lang="zh-CN" altLang="en-US" sz="18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 sz="1800">
                <a:solidFill>
                  <a:schemeClr val="bg1"/>
                </a:solidFill>
                <a:ea typeface="宋体" panose="02010600030101010101" pitchFamily="2" charset="-122"/>
              </a:rPr>
              <a:t>exit</a:t>
            </a:r>
            <a:endParaRPr lang="en-US" altLang="zh-CN" sz="18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 sz="1800">
                <a:solidFill>
                  <a:schemeClr val="bg1"/>
                </a:solidFill>
                <a:ea typeface="宋体" panose="02010600030101010101" pitchFamily="2" charset="-122"/>
              </a:rPr>
              <a:t>docker diff </a:t>
            </a:r>
            <a:r>
              <a:rPr lang="zh-CN" altLang="en-US" sz="1800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webserver </a:t>
            </a:r>
            <a:endParaRPr lang="zh-CN" altLang="en-US" sz="1800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endParaRPr lang="en-US" altLang="zh-CN" sz="18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 sz="1800">
                <a:solidFill>
                  <a:schemeClr val="bg1"/>
                </a:solidFill>
                <a:ea typeface="宋体" panose="02010600030101010101" pitchFamily="2" charset="-122"/>
              </a:rPr>
              <a:t>5. </a:t>
            </a:r>
            <a:r>
              <a:rPr lang="zh-CN" altLang="en-US" sz="1800">
                <a:solidFill>
                  <a:schemeClr val="bg1"/>
                </a:solidFill>
                <a:ea typeface="宋体" panose="02010600030101010101" pitchFamily="2" charset="-122"/>
              </a:rPr>
              <a:t>保存变动</a:t>
            </a:r>
            <a:endParaRPr lang="zh-CN" altLang="en-US" sz="18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ea typeface="宋体" panose="02010600030101010101" pitchFamily="2" charset="-122"/>
              </a:rPr>
              <a:t>docker commit \</a:t>
            </a:r>
            <a:endParaRPr lang="zh-CN" altLang="en-US" sz="18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ea typeface="宋体" panose="02010600030101010101" pitchFamily="2" charset="-122"/>
              </a:rPr>
              <a:t>    --author "</a:t>
            </a:r>
            <a:r>
              <a:rPr lang="en-US" altLang="zh-CN" sz="1800">
                <a:solidFill>
                  <a:schemeClr val="bg1"/>
                </a:solidFill>
                <a:ea typeface="宋体" panose="02010600030101010101" pitchFamily="2" charset="-122"/>
              </a:rPr>
              <a:t>zhoujunqiang</a:t>
            </a:r>
            <a:r>
              <a:rPr lang="zh-CN" altLang="en-US" sz="1800">
                <a:solidFill>
                  <a:schemeClr val="bg1"/>
                </a:solidFill>
                <a:ea typeface="宋体" panose="02010600030101010101" pitchFamily="2" charset="-122"/>
              </a:rPr>
              <a:t> &lt;</a:t>
            </a:r>
            <a:r>
              <a:rPr lang="en-US" altLang="zh-CN" sz="1800">
                <a:solidFill>
                  <a:schemeClr val="bg1"/>
                </a:solidFill>
                <a:ea typeface="宋体" panose="02010600030101010101" pitchFamily="2" charset="-122"/>
              </a:rPr>
              <a:t>zhoujunqiang@utry.cn</a:t>
            </a:r>
            <a:r>
              <a:rPr lang="zh-CN" altLang="en-US" sz="1800">
                <a:solidFill>
                  <a:schemeClr val="bg1"/>
                </a:solidFill>
                <a:ea typeface="宋体" panose="02010600030101010101" pitchFamily="2" charset="-122"/>
              </a:rPr>
              <a:t>&gt;" \</a:t>
            </a:r>
            <a:endParaRPr lang="zh-CN" altLang="en-US" sz="18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ea typeface="宋体" panose="02010600030101010101" pitchFamily="2" charset="-122"/>
              </a:rPr>
              <a:t>    --message "修改了默认网页" \</a:t>
            </a:r>
            <a:endParaRPr lang="zh-CN" altLang="en-US" sz="18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ea typeface="宋体" panose="02010600030101010101" pitchFamily="2" charset="-122"/>
              </a:rPr>
              <a:t>    webserver \</a:t>
            </a:r>
            <a:endParaRPr lang="zh-CN" altLang="en-US" sz="18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zh-CN" altLang="en-US" sz="1800">
                <a:solidFill>
                  <a:schemeClr val="bg1"/>
                </a:solidFill>
                <a:ea typeface="宋体" panose="02010600030101010101" pitchFamily="2" charset="-122"/>
              </a:rPr>
              <a:t>    nginx:v2</a:t>
            </a:r>
            <a:endParaRPr lang="zh-CN" altLang="en-US" sz="18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 lang="zh-CN" altLang="en-US" sz="18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 sz="1800">
                <a:solidFill>
                  <a:schemeClr val="bg1"/>
                </a:solidFill>
                <a:ea typeface="宋体" panose="02010600030101010101" pitchFamily="2" charset="-122"/>
              </a:rPr>
              <a:t>6.  </a:t>
            </a:r>
            <a:r>
              <a:rPr lang="zh-CN" altLang="en-US" sz="1800">
                <a:solidFill>
                  <a:schemeClr val="bg1"/>
                </a:solidFill>
                <a:ea typeface="宋体" panose="02010600030101010101" pitchFamily="2" charset="-122"/>
              </a:rPr>
              <a:t>查看镜像内的历史记录</a:t>
            </a:r>
            <a:endParaRPr lang="en-US" altLang="zh-CN" sz="18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 sz="1800">
                <a:solidFill>
                  <a:schemeClr val="bg1"/>
                </a:solidFill>
                <a:ea typeface="宋体" panose="02010600030101010101" pitchFamily="2" charset="-122"/>
              </a:rPr>
              <a:t>docker history nginx:v2</a:t>
            </a:r>
            <a:endParaRPr lang="en-US" altLang="zh-CN" sz="18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 sz="1800">
                <a:solidFill>
                  <a:schemeClr val="bg1"/>
                </a:solidFill>
                <a:ea typeface="宋体" panose="02010600030101010101" pitchFamily="2" charset="-122"/>
              </a:rPr>
              <a:t>docker run --name web2 -d -p 81:80 nginx:v2</a:t>
            </a:r>
            <a:endParaRPr lang="en-US" altLang="zh-CN" sz="18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12230100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0" y="0"/>
            <a:ext cx="5372100" cy="6858000"/>
          </a:xfrm>
          <a:prstGeom prst="rect">
            <a:avLst/>
          </a:prstGeom>
          <a:solidFill>
            <a:srgbClr val="0021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997700" y="3932238"/>
            <a:ext cx="33528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pyright Notice"/>
          <p:cNvSpPr/>
          <p:nvPr/>
        </p:nvSpPr>
        <p:spPr bwMode="auto">
          <a:xfrm>
            <a:off x="7725158" y="4168775"/>
            <a:ext cx="1972310" cy="61849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defRPr/>
            </a:pPr>
            <a:r>
              <a:rPr lang="zh-CN" altLang="en-US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容器管理</a:t>
            </a:r>
            <a:endParaRPr lang="zh-CN" altLang="en-US" sz="36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12850" y="1358900"/>
            <a:ext cx="2946400" cy="3981450"/>
          </a:xfrm>
          <a:prstGeom prst="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r>
              <a:rPr lang="en-US" altLang="zh-CN" sz="7200" b="1" noProof="1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Five</a:t>
            </a:r>
            <a:endParaRPr lang="en-US" altLang="zh-CN" sz="7200" b="1" noProof="1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263" name="AutoShape 3"/>
          <p:cNvSpPr>
            <a:spLocks noChangeAspect="1" noChangeArrowheads="1" noTextEdit="1"/>
          </p:cNvSpPr>
          <p:nvPr/>
        </p:nvSpPr>
        <p:spPr bwMode="auto">
          <a:xfrm>
            <a:off x="5176838" y="2533650"/>
            <a:ext cx="18351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4" name="文本框 26"/>
          <p:cNvSpPr txBox="1">
            <a:spLocks noChangeArrowheads="1"/>
          </p:cNvSpPr>
          <p:nvPr/>
        </p:nvSpPr>
        <p:spPr bwMode="auto">
          <a:xfrm>
            <a:off x="7599363" y="1531938"/>
            <a:ext cx="2301240" cy="239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eaLnBrk="1" hangingPunct="1"/>
            <a:r>
              <a:rPr lang="en-US" altLang="zh-CN" sz="15000" b="1">
                <a:solidFill>
                  <a:schemeClr val="bg1"/>
                </a:solidFill>
                <a:ea typeface="宋体" panose="02010600030101010101" pitchFamily="2" charset="-122"/>
              </a:rPr>
              <a:t>05</a:t>
            </a:r>
            <a:endParaRPr lang="zh-CN" altLang="en-US" sz="150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96265" name="图片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74625"/>
            <a:ext cx="114617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12230100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0" y="0"/>
            <a:ext cx="5372100" cy="6858000"/>
          </a:xfrm>
          <a:prstGeom prst="rect">
            <a:avLst/>
          </a:prstGeom>
          <a:solidFill>
            <a:srgbClr val="0021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997700" y="3932238"/>
            <a:ext cx="33528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pyright Notice"/>
          <p:cNvSpPr/>
          <p:nvPr/>
        </p:nvSpPr>
        <p:spPr bwMode="auto">
          <a:xfrm>
            <a:off x="7370828" y="4168775"/>
            <a:ext cx="2680970" cy="61849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defRPr/>
            </a:pPr>
            <a:r>
              <a:rPr lang="en-US" altLang="zh-CN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Docker</a:t>
            </a:r>
            <a:r>
              <a:rPr lang="zh-CN" altLang="en-US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介绍</a:t>
            </a:r>
            <a:endParaRPr lang="zh-CN" altLang="en-US" sz="36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43063" y="1308100"/>
            <a:ext cx="2609850" cy="3981450"/>
          </a:xfrm>
          <a:prstGeom prst="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r>
              <a:rPr lang="en-US" altLang="zh-CN" sz="7200" b="1" noProof="1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zh-CN" altLang="en-US" sz="7200" b="1" noProof="1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263" name="AutoShape 3"/>
          <p:cNvSpPr>
            <a:spLocks noChangeAspect="1" noChangeArrowheads="1" noTextEdit="1"/>
          </p:cNvSpPr>
          <p:nvPr/>
        </p:nvSpPr>
        <p:spPr bwMode="auto">
          <a:xfrm>
            <a:off x="5176838" y="2533650"/>
            <a:ext cx="18351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4" name="文本框 26"/>
          <p:cNvSpPr txBox="1">
            <a:spLocks noChangeArrowheads="1"/>
          </p:cNvSpPr>
          <p:nvPr/>
        </p:nvSpPr>
        <p:spPr bwMode="auto">
          <a:xfrm>
            <a:off x="7599363" y="1531938"/>
            <a:ext cx="23241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eaLnBrk="1" hangingPunct="1"/>
            <a:r>
              <a:rPr lang="en-US" altLang="zh-CN" sz="15000" b="1">
                <a:solidFill>
                  <a:schemeClr val="bg1"/>
                </a:solidFill>
                <a:ea typeface="宋体" panose="02010600030101010101" pitchFamily="2" charset="-122"/>
              </a:rPr>
              <a:t>01</a:t>
            </a:r>
            <a:endParaRPr lang="zh-CN" altLang="en-US" sz="150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96265" name="图片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74625"/>
            <a:ext cx="114617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6"/>
          <p:cNvSpPr/>
          <p:nvPr/>
        </p:nvSpPr>
        <p:spPr>
          <a:xfrm>
            <a:off x="4591050" y="0"/>
            <a:ext cx="2857500" cy="14287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ctr" eaLnBrk="1" hangingPunct="1"/>
            <a:endParaRPr lang="id-ID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" name="Rectangle 66"/>
          <p:cNvSpPr/>
          <p:nvPr/>
        </p:nvSpPr>
        <p:spPr>
          <a:xfrm>
            <a:off x="4591050" y="0"/>
            <a:ext cx="2857500" cy="14287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ctr" eaLnBrk="1" hangingPunct="1"/>
            <a:endParaRPr lang="id-ID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Rectangle 37"/>
          <p:cNvSpPr/>
          <p:nvPr/>
        </p:nvSpPr>
        <p:spPr>
          <a:xfrm>
            <a:off x="1447800" y="139700"/>
            <a:ext cx="9144000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28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容器管理</a:t>
            </a:r>
            <a:endParaRPr lang="zh-CN" altLang="en-US" sz="2800" noProof="1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2995" y="982980"/>
            <a:ext cx="948880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1. 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运行容器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docker run 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tomcat:9.0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2. 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后台运行容器</a:t>
            </a: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docker run -d 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tomcat:9.0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3. 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列出容器</a:t>
            </a: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docker container l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s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4. 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查看输出日志</a:t>
            </a: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docker container l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ogs 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容器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ID|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名称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endParaRPr lang="en-US" altLang="zh-CN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5. 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终止和重启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docker container stop 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容器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ID|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名称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docker container restart 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容器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ID|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名称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6"/>
          <p:cNvSpPr/>
          <p:nvPr/>
        </p:nvSpPr>
        <p:spPr>
          <a:xfrm>
            <a:off x="4591050" y="0"/>
            <a:ext cx="2857500" cy="14287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ctr" eaLnBrk="1" hangingPunct="1"/>
            <a:endParaRPr lang="id-ID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" name="Rectangle 66"/>
          <p:cNvSpPr/>
          <p:nvPr/>
        </p:nvSpPr>
        <p:spPr>
          <a:xfrm>
            <a:off x="4591050" y="0"/>
            <a:ext cx="2857500" cy="14287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ctr" eaLnBrk="1" hangingPunct="1"/>
            <a:endParaRPr lang="id-ID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Rectangle 37"/>
          <p:cNvSpPr/>
          <p:nvPr/>
        </p:nvSpPr>
        <p:spPr>
          <a:xfrm>
            <a:off x="1447800" y="139700"/>
            <a:ext cx="9144000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28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容器管理</a:t>
            </a:r>
            <a:endParaRPr lang="zh-CN" altLang="en-US" sz="2800" noProof="1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2995" y="982980"/>
            <a:ext cx="948880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6. 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进入容器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>
                <a:solidFill>
                  <a:schemeClr val="bg1"/>
                </a:solidFill>
                <a:ea typeface="宋体" panose="02010600030101010101" pitchFamily="2" charset="-122"/>
              </a:rPr>
              <a:t>docker exec -it 69d1 bash</a:t>
            </a:r>
            <a:endParaRPr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>
                <a:solidFill>
                  <a:schemeClr val="bg1"/>
                </a:solidFill>
                <a:ea typeface="宋体" panose="02010600030101010101" pitchFamily="2" charset="-122"/>
              </a:rPr>
              <a:t>7. 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导入导出容器快照</a:t>
            </a: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>
                <a:solidFill>
                  <a:schemeClr val="bg1"/>
                </a:solidFill>
                <a:ea typeface="宋体" panose="02010600030101010101" pitchFamily="2" charset="-122"/>
              </a:rPr>
              <a:t>docker export </a:t>
            </a:r>
            <a:r>
              <a:rPr lang="zh-CN">
                <a:solidFill>
                  <a:schemeClr val="bg1"/>
                </a:solidFill>
                <a:ea typeface="宋体" panose="02010600030101010101" pitchFamily="2" charset="-122"/>
              </a:rPr>
              <a:t>容器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ID</a:t>
            </a:r>
            <a:r>
              <a:rPr>
                <a:solidFill>
                  <a:schemeClr val="bg1"/>
                </a:solidFill>
                <a:ea typeface="宋体" panose="02010600030101010101" pitchFamily="2" charset="-122"/>
              </a:rPr>
              <a:t>&gt; </a:t>
            </a:r>
            <a:r>
              <a:rPr lang="en-US">
                <a:solidFill>
                  <a:schemeClr val="bg1"/>
                </a:solidFill>
                <a:ea typeface="宋体" panose="02010600030101010101" pitchFamily="2" charset="-122"/>
              </a:rPr>
              <a:t>tomcat</a:t>
            </a:r>
            <a:r>
              <a:rPr>
                <a:solidFill>
                  <a:schemeClr val="bg1"/>
                </a:solidFill>
                <a:ea typeface="宋体" panose="02010600030101010101" pitchFamily="2" charset="-122"/>
              </a:rPr>
              <a:t>.tar</a:t>
            </a:r>
            <a:endParaRPr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>
                <a:solidFill>
                  <a:schemeClr val="bg1"/>
                </a:solidFill>
                <a:ea typeface="宋体" panose="02010600030101010101" pitchFamily="2" charset="-122"/>
              </a:rPr>
              <a:t>cat </a:t>
            </a:r>
            <a:r>
              <a:rPr lang="en-US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tomcat</a:t>
            </a:r>
            <a:r>
              <a:rPr>
                <a:solidFill>
                  <a:schemeClr val="bg1"/>
                </a:solidFill>
                <a:ea typeface="宋体" panose="02010600030101010101" pitchFamily="2" charset="-122"/>
              </a:rPr>
              <a:t>.tar | docker import - test/</a:t>
            </a:r>
            <a:r>
              <a:rPr lang="en-US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tomcat</a:t>
            </a:r>
            <a:r>
              <a:rPr>
                <a:solidFill>
                  <a:schemeClr val="bg1"/>
                </a:solidFill>
                <a:ea typeface="宋体" panose="02010600030101010101" pitchFamily="2" charset="-122"/>
              </a:rPr>
              <a:t>:v1.0</a:t>
            </a:r>
            <a:endParaRPr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>
                <a:solidFill>
                  <a:schemeClr val="bg1"/>
                </a:solidFill>
                <a:ea typeface="宋体" panose="02010600030101010101" pitchFamily="2" charset="-122"/>
              </a:rPr>
              <a:t>8. 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删除容器（删除运行中的加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-f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）</a:t>
            </a: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docker container rm 容器ID|名称</a:t>
            </a: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9. 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清理所有终止状态容器</a:t>
            </a: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docker container prune</a:t>
            </a: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0"/>
          <p:cNvSpPr txBox="1"/>
          <p:nvPr/>
        </p:nvSpPr>
        <p:spPr>
          <a:xfrm>
            <a:off x="3927475" y="3746500"/>
            <a:ext cx="3986213" cy="1027113"/>
          </a:xfrm>
          <a:prstGeom prst="rect">
            <a:avLst/>
          </a:prstGeom>
          <a:noFill/>
        </p:spPr>
        <p:txBody>
          <a:bodyPr wrap="none" lIns="121909" tIns="60955" rIns="121909" bIns="60955">
            <a:spAutoFit/>
          </a:bodyPr>
          <a:lstStyle/>
          <a:p>
            <a:pPr eaLnBrk="1" fontAlgn="auto" hangingPunct="1">
              <a:defRPr/>
            </a:pPr>
            <a:r>
              <a:rPr lang="en-US" altLang="zh-CN" sz="5865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lang="en-US" altLang="zh-CN" sz="5865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379" name="TextBox 7"/>
          <p:cNvSpPr txBox="1">
            <a:spLocks noChangeArrowheads="1"/>
          </p:cNvSpPr>
          <p:nvPr/>
        </p:nvSpPr>
        <p:spPr bwMode="auto">
          <a:xfrm>
            <a:off x="3967163" y="4445000"/>
            <a:ext cx="40386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09" tIns="60955" rIns="121909" bIns="60955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C000"/>
                </a:solidFill>
                <a:latin typeface="Freestyle Script" panose="030804020302050B0404" pitchFamily="66" charset="0"/>
                <a:ea typeface="黑体" panose="02010609060101010101" pitchFamily="49" charset="-122"/>
              </a:rPr>
              <a:t>For your precious time and attention</a:t>
            </a:r>
            <a:endParaRPr lang="zh-CN" altLang="en-US" sz="3200">
              <a:solidFill>
                <a:srgbClr val="FFC000"/>
              </a:solidFill>
              <a:latin typeface="Freestyle Script" panose="030804020302050B0404" pitchFamily="66" charset="0"/>
              <a:ea typeface="黑体" panose="02010609060101010101" pitchFamily="49" charset="-122"/>
            </a:endParaRPr>
          </a:p>
        </p:txBody>
      </p:sp>
      <p:pic>
        <p:nvPicPr>
          <p:cNvPr id="10138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75" y="1604963"/>
            <a:ext cx="1412875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4308475" y="3046413"/>
            <a:ext cx="336073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defRPr/>
            </a:pPr>
            <a:r>
              <a:rPr lang="en-US" altLang="zh-CN" noProof="1">
                <a:latin typeface="+mn-lt"/>
                <a:ea typeface="+mn-ea"/>
                <a:cs typeface="+mn-cs"/>
              </a:rPr>
              <a:t>        </a:t>
            </a:r>
            <a:r>
              <a:rPr lang="en-US" altLang="zh-CN" sz="2135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400-028-2200</a:t>
            </a:r>
            <a:endParaRPr lang="zh-CN" altLang="en-US" sz="2135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4355725" y="1010158"/>
            <a:ext cx="3068103" cy="2948803"/>
            <a:chOff x="461963" y="-1987550"/>
            <a:chExt cx="11268075" cy="10829925"/>
          </a:xfrm>
          <a:solidFill>
            <a:srgbClr val="85DFFF">
              <a:alpha val="29804"/>
            </a:srgbClr>
          </a:solidFill>
        </p:grpSpPr>
        <p:sp>
          <p:nvSpPr>
            <p:cNvPr id="107" name="Freeform 388"/>
            <p:cNvSpPr>
              <a:spLocks noEditPoints="1"/>
            </p:cNvSpPr>
            <p:nvPr/>
          </p:nvSpPr>
          <p:spPr bwMode="auto">
            <a:xfrm>
              <a:off x="461963" y="-1533525"/>
              <a:ext cx="11268075" cy="9917113"/>
            </a:xfrm>
            <a:custGeom>
              <a:avLst/>
              <a:gdLst>
                <a:gd name="T0" fmla="*/ 1500 w 3002"/>
                <a:gd name="T1" fmla="*/ 2609 h 2642"/>
                <a:gd name="T2" fmla="*/ 1002 w 3002"/>
                <a:gd name="T3" fmla="*/ 2509 h 2642"/>
                <a:gd name="T4" fmla="*/ 313 w 3002"/>
                <a:gd name="T5" fmla="*/ 822 h 2642"/>
                <a:gd name="T6" fmla="*/ 1503 w 3002"/>
                <a:gd name="T7" fmla="*/ 33 h 2642"/>
                <a:gd name="T8" fmla="*/ 2001 w 3002"/>
                <a:gd name="T9" fmla="*/ 134 h 2642"/>
                <a:gd name="T10" fmla="*/ 2690 w 3002"/>
                <a:gd name="T11" fmla="*/ 1820 h 2642"/>
                <a:gd name="T12" fmla="*/ 1500 w 3002"/>
                <a:gd name="T13" fmla="*/ 2609 h 2642"/>
                <a:gd name="T14" fmla="*/ 1503 w 3002"/>
                <a:gd name="T15" fmla="*/ 0 h 2642"/>
                <a:gd name="T16" fmla="*/ 283 w 3002"/>
                <a:gd name="T17" fmla="*/ 810 h 2642"/>
                <a:gd name="T18" fmla="*/ 989 w 3002"/>
                <a:gd name="T19" fmla="*/ 2539 h 2642"/>
                <a:gd name="T20" fmla="*/ 1500 w 3002"/>
                <a:gd name="T21" fmla="*/ 2642 h 2642"/>
                <a:gd name="T22" fmla="*/ 2720 w 3002"/>
                <a:gd name="T23" fmla="*/ 1833 h 2642"/>
                <a:gd name="T24" fmla="*/ 2013 w 3002"/>
                <a:gd name="T25" fmla="*/ 104 h 2642"/>
                <a:gd name="T26" fmla="*/ 1503 w 3002"/>
                <a:gd name="T27" fmla="*/ 0 h 2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02" h="2642">
                  <a:moveTo>
                    <a:pt x="1500" y="2609"/>
                  </a:moveTo>
                  <a:cubicBezTo>
                    <a:pt x="1333" y="2609"/>
                    <a:pt x="1165" y="2577"/>
                    <a:pt x="1002" y="2509"/>
                  </a:cubicBezTo>
                  <a:cubicBezTo>
                    <a:pt x="347" y="2234"/>
                    <a:pt x="38" y="1477"/>
                    <a:pt x="313" y="822"/>
                  </a:cubicBezTo>
                  <a:cubicBezTo>
                    <a:pt x="520" y="330"/>
                    <a:pt x="999" y="33"/>
                    <a:pt x="1503" y="33"/>
                  </a:cubicBezTo>
                  <a:cubicBezTo>
                    <a:pt x="1669" y="33"/>
                    <a:pt x="1838" y="65"/>
                    <a:pt x="2001" y="134"/>
                  </a:cubicBezTo>
                  <a:cubicBezTo>
                    <a:pt x="2656" y="409"/>
                    <a:pt x="2965" y="1166"/>
                    <a:pt x="2690" y="1820"/>
                  </a:cubicBezTo>
                  <a:cubicBezTo>
                    <a:pt x="2483" y="2313"/>
                    <a:pt x="2003" y="2609"/>
                    <a:pt x="1500" y="2609"/>
                  </a:cubicBezTo>
                  <a:moveTo>
                    <a:pt x="1503" y="0"/>
                  </a:moveTo>
                  <a:cubicBezTo>
                    <a:pt x="987" y="0"/>
                    <a:pt x="495" y="305"/>
                    <a:pt x="283" y="810"/>
                  </a:cubicBezTo>
                  <a:cubicBezTo>
                    <a:pt x="0" y="1481"/>
                    <a:pt x="317" y="2257"/>
                    <a:pt x="989" y="2539"/>
                  </a:cubicBezTo>
                  <a:cubicBezTo>
                    <a:pt x="1156" y="2609"/>
                    <a:pt x="1329" y="2642"/>
                    <a:pt x="1500" y="2642"/>
                  </a:cubicBezTo>
                  <a:cubicBezTo>
                    <a:pt x="2016" y="2642"/>
                    <a:pt x="2508" y="2338"/>
                    <a:pt x="2720" y="1833"/>
                  </a:cubicBezTo>
                  <a:cubicBezTo>
                    <a:pt x="3002" y="1162"/>
                    <a:pt x="2685" y="386"/>
                    <a:pt x="2013" y="104"/>
                  </a:cubicBezTo>
                  <a:cubicBezTo>
                    <a:pt x="1847" y="34"/>
                    <a:pt x="1674" y="0"/>
                    <a:pt x="1503" y="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prstClr val="black"/>
                </a:solidFill>
              </a:endParaRPr>
            </a:p>
          </p:txBody>
        </p:sp>
        <p:sp>
          <p:nvSpPr>
            <p:cNvPr id="108" name="Freeform 389"/>
            <p:cNvSpPr>
              <a:spLocks noEditPoints="1"/>
            </p:cNvSpPr>
            <p:nvPr/>
          </p:nvSpPr>
          <p:spPr bwMode="auto">
            <a:xfrm>
              <a:off x="2022475" y="-158750"/>
              <a:ext cx="8150225" cy="7172325"/>
            </a:xfrm>
            <a:custGeom>
              <a:avLst/>
              <a:gdLst>
                <a:gd name="T0" fmla="*/ 1084 w 2171"/>
                <a:gd name="T1" fmla="*/ 1869 h 1911"/>
                <a:gd name="T2" fmla="*/ 731 w 2171"/>
                <a:gd name="T3" fmla="*/ 1798 h 1911"/>
                <a:gd name="T4" fmla="*/ 242 w 2171"/>
                <a:gd name="T5" fmla="*/ 601 h 1911"/>
                <a:gd name="T6" fmla="*/ 1086 w 2171"/>
                <a:gd name="T7" fmla="*/ 42 h 1911"/>
                <a:gd name="T8" fmla="*/ 1440 w 2171"/>
                <a:gd name="T9" fmla="*/ 113 h 1911"/>
                <a:gd name="T10" fmla="*/ 1928 w 2171"/>
                <a:gd name="T11" fmla="*/ 1309 h 1911"/>
                <a:gd name="T12" fmla="*/ 1084 w 2171"/>
                <a:gd name="T13" fmla="*/ 1869 h 1911"/>
                <a:gd name="T14" fmla="*/ 1087 w 2171"/>
                <a:gd name="T15" fmla="*/ 0 h 1911"/>
                <a:gd name="T16" fmla="*/ 204 w 2171"/>
                <a:gd name="T17" fmla="*/ 585 h 1911"/>
                <a:gd name="T18" fmla="*/ 715 w 2171"/>
                <a:gd name="T19" fmla="*/ 1836 h 1911"/>
                <a:gd name="T20" fmla="*/ 1084 w 2171"/>
                <a:gd name="T21" fmla="*/ 1911 h 1911"/>
                <a:gd name="T22" fmla="*/ 1967 w 2171"/>
                <a:gd name="T23" fmla="*/ 1325 h 1911"/>
                <a:gd name="T24" fmla="*/ 1456 w 2171"/>
                <a:gd name="T25" fmla="*/ 74 h 1911"/>
                <a:gd name="T26" fmla="*/ 1087 w 2171"/>
                <a:gd name="T27" fmla="*/ 0 h 1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1" h="1911">
                  <a:moveTo>
                    <a:pt x="1084" y="1869"/>
                  </a:moveTo>
                  <a:cubicBezTo>
                    <a:pt x="966" y="1869"/>
                    <a:pt x="846" y="1846"/>
                    <a:pt x="731" y="1798"/>
                  </a:cubicBezTo>
                  <a:cubicBezTo>
                    <a:pt x="266" y="1603"/>
                    <a:pt x="47" y="1066"/>
                    <a:pt x="242" y="601"/>
                  </a:cubicBezTo>
                  <a:cubicBezTo>
                    <a:pt x="389" y="252"/>
                    <a:pt x="729" y="42"/>
                    <a:pt x="1086" y="42"/>
                  </a:cubicBezTo>
                  <a:cubicBezTo>
                    <a:pt x="1204" y="42"/>
                    <a:pt x="1324" y="64"/>
                    <a:pt x="1440" y="113"/>
                  </a:cubicBezTo>
                  <a:cubicBezTo>
                    <a:pt x="1905" y="308"/>
                    <a:pt x="2124" y="845"/>
                    <a:pt x="1928" y="1309"/>
                  </a:cubicBezTo>
                  <a:cubicBezTo>
                    <a:pt x="1782" y="1659"/>
                    <a:pt x="1441" y="1869"/>
                    <a:pt x="1084" y="1869"/>
                  </a:cubicBezTo>
                  <a:moveTo>
                    <a:pt x="1087" y="0"/>
                  </a:moveTo>
                  <a:cubicBezTo>
                    <a:pt x="713" y="0"/>
                    <a:pt x="357" y="220"/>
                    <a:pt x="204" y="585"/>
                  </a:cubicBezTo>
                  <a:cubicBezTo>
                    <a:pt x="0" y="1071"/>
                    <a:pt x="229" y="1632"/>
                    <a:pt x="715" y="1836"/>
                  </a:cubicBezTo>
                  <a:cubicBezTo>
                    <a:pt x="836" y="1887"/>
                    <a:pt x="961" y="1911"/>
                    <a:pt x="1084" y="1911"/>
                  </a:cubicBezTo>
                  <a:cubicBezTo>
                    <a:pt x="1458" y="1911"/>
                    <a:pt x="1813" y="1691"/>
                    <a:pt x="1967" y="1325"/>
                  </a:cubicBezTo>
                  <a:cubicBezTo>
                    <a:pt x="2171" y="840"/>
                    <a:pt x="1942" y="279"/>
                    <a:pt x="1456" y="74"/>
                  </a:cubicBezTo>
                  <a:cubicBezTo>
                    <a:pt x="1335" y="24"/>
                    <a:pt x="1210" y="0"/>
                    <a:pt x="1087" y="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prstClr val="black"/>
                </a:solidFill>
              </a:endParaRPr>
            </a:p>
          </p:txBody>
        </p:sp>
        <p:sp>
          <p:nvSpPr>
            <p:cNvPr id="109" name="Freeform 390"/>
            <p:cNvSpPr>
              <a:spLocks noEditPoints="1"/>
            </p:cNvSpPr>
            <p:nvPr/>
          </p:nvSpPr>
          <p:spPr bwMode="auto">
            <a:xfrm>
              <a:off x="3813175" y="1146175"/>
              <a:ext cx="4565650" cy="4560888"/>
            </a:xfrm>
            <a:custGeom>
              <a:avLst/>
              <a:gdLst>
                <a:gd name="T0" fmla="*/ 619 w 1216"/>
                <a:gd name="T1" fmla="*/ 1215 h 1215"/>
                <a:gd name="T2" fmla="*/ 699 w 1216"/>
                <a:gd name="T3" fmla="*/ 1198 h 1215"/>
                <a:gd name="T4" fmla="*/ 699 w 1216"/>
                <a:gd name="T5" fmla="*/ 1198 h 1215"/>
                <a:gd name="T6" fmla="*/ 539 w 1216"/>
                <a:gd name="T7" fmla="*/ 1201 h 1215"/>
                <a:gd name="T8" fmla="*/ 740 w 1216"/>
                <a:gd name="T9" fmla="*/ 1201 h 1215"/>
                <a:gd name="T10" fmla="*/ 419 w 1216"/>
                <a:gd name="T11" fmla="*/ 1185 h 1215"/>
                <a:gd name="T12" fmla="*/ 852 w 1216"/>
                <a:gd name="T13" fmla="*/ 1154 h 1215"/>
                <a:gd name="T14" fmla="*/ 852 w 1216"/>
                <a:gd name="T15" fmla="*/ 1154 h 1215"/>
                <a:gd name="T16" fmla="*/ 385 w 1216"/>
                <a:gd name="T17" fmla="*/ 1162 h 1215"/>
                <a:gd name="T18" fmla="*/ 892 w 1216"/>
                <a:gd name="T19" fmla="*/ 1145 h 1215"/>
                <a:gd name="T20" fmla="*/ 273 w 1216"/>
                <a:gd name="T21" fmla="*/ 1115 h 1215"/>
                <a:gd name="T22" fmla="*/ 987 w 1216"/>
                <a:gd name="T23" fmla="*/ 1070 h 1215"/>
                <a:gd name="T24" fmla="*/ 987 w 1216"/>
                <a:gd name="T25" fmla="*/ 1070 h 1215"/>
                <a:gd name="T26" fmla="*/ 246 w 1216"/>
                <a:gd name="T27" fmla="*/ 1083 h 1215"/>
                <a:gd name="T28" fmla="*/ 1024 w 1216"/>
                <a:gd name="T29" fmla="*/ 1051 h 1215"/>
                <a:gd name="T30" fmla="*/ 151 w 1216"/>
                <a:gd name="T31" fmla="*/ 1008 h 1215"/>
                <a:gd name="T32" fmla="*/ 1096 w 1216"/>
                <a:gd name="T33" fmla="*/ 954 h 1215"/>
                <a:gd name="T34" fmla="*/ 1096 w 1216"/>
                <a:gd name="T35" fmla="*/ 954 h 1215"/>
                <a:gd name="T36" fmla="*/ 133 w 1216"/>
                <a:gd name="T37" fmla="*/ 971 h 1215"/>
                <a:gd name="T38" fmla="*/ 1127 w 1216"/>
                <a:gd name="T39" fmla="*/ 926 h 1215"/>
                <a:gd name="T40" fmla="*/ 62 w 1216"/>
                <a:gd name="T41" fmla="*/ 873 h 1215"/>
                <a:gd name="T42" fmla="*/ 1170 w 1216"/>
                <a:gd name="T43" fmla="*/ 813 h 1215"/>
                <a:gd name="T44" fmla="*/ 1170 w 1216"/>
                <a:gd name="T45" fmla="*/ 813 h 1215"/>
                <a:gd name="T46" fmla="*/ 54 w 1216"/>
                <a:gd name="T47" fmla="*/ 833 h 1215"/>
                <a:gd name="T48" fmla="*/ 1192 w 1216"/>
                <a:gd name="T49" fmla="*/ 778 h 1215"/>
                <a:gd name="T50" fmla="*/ 11 w 1216"/>
                <a:gd name="T51" fmla="*/ 720 h 1215"/>
                <a:gd name="T52" fmla="*/ 1205 w 1216"/>
                <a:gd name="T53" fmla="*/ 655 h 1215"/>
                <a:gd name="T54" fmla="*/ 1214 w 1216"/>
                <a:gd name="T55" fmla="*/ 658 h 1215"/>
                <a:gd name="T56" fmla="*/ 1 w 1216"/>
                <a:gd name="T57" fmla="*/ 639 h 1215"/>
                <a:gd name="T58" fmla="*/ 1216 w 1216"/>
                <a:gd name="T59" fmla="*/ 574 h 1215"/>
                <a:gd name="T60" fmla="*/ 1216 w 1216"/>
                <a:gd name="T61" fmla="*/ 615 h 1215"/>
                <a:gd name="T62" fmla="*/ 0 w 1216"/>
                <a:gd name="T63" fmla="*/ 599 h 1215"/>
                <a:gd name="T64" fmla="*/ 1206 w 1216"/>
                <a:gd name="T65" fmla="*/ 494 h 1215"/>
                <a:gd name="T66" fmla="*/ 1206 w 1216"/>
                <a:gd name="T67" fmla="*/ 494 h 1215"/>
                <a:gd name="T68" fmla="*/ 24 w 1216"/>
                <a:gd name="T69" fmla="*/ 480 h 1215"/>
                <a:gd name="T70" fmla="*/ 1187 w 1216"/>
                <a:gd name="T71" fmla="*/ 457 h 1215"/>
                <a:gd name="T72" fmla="*/ 24 w 1216"/>
                <a:gd name="T73" fmla="*/ 439 h 1215"/>
                <a:gd name="T74" fmla="*/ 1155 w 1216"/>
                <a:gd name="T75" fmla="*/ 340 h 1215"/>
                <a:gd name="T76" fmla="*/ 1155 w 1216"/>
                <a:gd name="T77" fmla="*/ 340 h 1215"/>
                <a:gd name="T78" fmla="*/ 78 w 1216"/>
                <a:gd name="T79" fmla="*/ 330 h 1215"/>
                <a:gd name="T80" fmla="*/ 1127 w 1216"/>
                <a:gd name="T81" fmla="*/ 310 h 1215"/>
                <a:gd name="T82" fmla="*/ 90 w 1216"/>
                <a:gd name="T83" fmla="*/ 290 h 1215"/>
                <a:gd name="T84" fmla="*/ 1065 w 1216"/>
                <a:gd name="T85" fmla="*/ 206 h 1215"/>
                <a:gd name="T86" fmla="*/ 1065 w 1216"/>
                <a:gd name="T87" fmla="*/ 206 h 1215"/>
                <a:gd name="T88" fmla="*/ 170 w 1216"/>
                <a:gd name="T89" fmla="*/ 200 h 1215"/>
                <a:gd name="T90" fmla="*/ 1030 w 1216"/>
                <a:gd name="T91" fmla="*/ 183 h 1215"/>
                <a:gd name="T92" fmla="*/ 192 w 1216"/>
                <a:gd name="T93" fmla="*/ 164 h 1215"/>
                <a:gd name="T94" fmla="*/ 942 w 1216"/>
                <a:gd name="T95" fmla="*/ 100 h 1215"/>
                <a:gd name="T96" fmla="*/ 942 w 1216"/>
                <a:gd name="T97" fmla="*/ 100 h 1215"/>
                <a:gd name="T98" fmla="*/ 294 w 1216"/>
                <a:gd name="T99" fmla="*/ 99 h 1215"/>
                <a:gd name="T100" fmla="*/ 903 w 1216"/>
                <a:gd name="T101" fmla="*/ 87 h 1215"/>
                <a:gd name="T102" fmla="*/ 324 w 1216"/>
                <a:gd name="T103" fmla="*/ 70 h 1215"/>
                <a:gd name="T104" fmla="*/ 796 w 1216"/>
                <a:gd name="T105" fmla="*/ 29 h 1215"/>
                <a:gd name="T106" fmla="*/ 796 w 1216"/>
                <a:gd name="T107" fmla="*/ 29 h 1215"/>
                <a:gd name="T108" fmla="*/ 439 w 1216"/>
                <a:gd name="T109" fmla="*/ 34 h 1215"/>
                <a:gd name="T110" fmla="*/ 755 w 1216"/>
                <a:gd name="T111" fmla="*/ 28 h 1215"/>
                <a:gd name="T112" fmla="*/ 475 w 1216"/>
                <a:gd name="T113" fmla="*/ 14 h 1215"/>
                <a:gd name="T114" fmla="*/ 637 w 1216"/>
                <a:gd name="T115" fmla="*/ 0 h 1215"/>
                <a:gd name="T116" fmla="*/ 677 w 1216"/>
                <a:gd name="T117" fmla="*/ 4 h 1215"/>
                <a:gd name="T118" fmla="*/ 556 w 1216"/>
                <a:gd name="T119" fmla="*/ 2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16" h="1215">
                  <a:moveTo>
                    <a:pt x="579" y="1204"/>
                  </a:moveTo>
                  <a:cubicBezTo>
                    <a:pt x="579" y="1214"/>
                    <a:pt x="579" y="1214"/>
                    <a:pt x="579" y="1214"/>
                  </a:cubicBezTo>
                  <a:cubicBezTo>
                    <a:pt x="589" y="1215"/>
                    <a:pt x="599" y="1215"/>
                    <a:pt x="609" y="1215"/>
                  </a:cubicBezTo>
                  <a:cubicBezTo>
                    <a:pt x="612" y="1215"/>
                    <a:pt x="616" y="1215"/>
                    <a:pt x="619" y="1215"/>
                  </a:cubicBezTo>
                  <a:cubicBezTo>
                    <a:pt x="619" y="1205"/>
                    <a:pt x="619" y="1205"/>
                    <a:pt x="619" y="1205"/>
                  </a:cubicBezTo>
                  <a:cubicBezTo>
                    <a:pt x="616" y="1205"/>
                    <a:pt x="613" y="1205"/>
                    <a:pt x="609" y="1205"/>
                  </a:cubicBezTo>
                  <a:cubicBezTo>
                    <a:pt x="599" y="1205"/>
                    <a:pt x="589" y="1205"/>
                    <a:pt x="579" y="1204"/>
                  </a:cubicBezTo>
                  <a:moveTo>
                    <a:pt x="699" y="1198"/>
                  </a:moveTo>
                  <a:cubicBezTo>
                    <a:pt x="686" y="1200"/>
                    <a:pt x="672" y="1202"/>
                    <a:pt x="659" y="1203"/>
                  </a:cubicBezTo>
                  <a:cubicBezTo>
                    <a:pt x="660" y="1213"/>
                    <a:pt x="660" y="1213"/>
                    <a:pt x="660" y="1213"/>
                  </a:cubicBezTo>
                  <a:cubicBezTo>
                    <a:pt x="673" y="1212"/>
                    <a:pt x="687" y="1210"/>
                    <a:pt x="700" y="1208"/>
                  </a:cubicBezTo>
                  <a:cubicBezTo>
                    <a:pt x="699" y="1198"/>
                    <a:pt x="699" y="1198"/>
                    <a:pt x="699" y="1198"/>
                  </a:cubicBezTo>
                  <a:moveTo>
                    <a:pt x="500" y="1195"/>
                  </a:moveTo>
                  <a:cubicBezTo>
                    <a:pt x="498" y="1205"/>
                    <a:pt x="498" y="1205"/>
                    <a:pt x="498" y="1205"/>
                  </a:cubicBezTo>
                  <a:cubicBezTo>
                    <a:pt x="511" y="1207"/>
                    <a:pt x="525" y="1210"/>
                    <a:pt x="538" y="1211"/>
                  </a:cubicBezTo>
                  <a:cubicBezTo>
                    <a:pt x="539" y="1201"/>
                    <a:pt x="539" y="1201"/>
                    <a:pt x="539" y="1201"/>
                  </a:cubicBezTo>
                  <a:cubicBezTo>
                    <a:pt x="526" y="1200"/>
                    <a:pt x="513" y="1198"/>
                    <a:pt x="500" y="1195"/>
                  </a:cubicBezTo>
                  <a:moveTo>
                    <a:pt x="777" y="1181"/>
                  </a:moveTo>
                  <a:cubicBezTo>
                    <a:pt x="764" y="1185"/>
                    <a:pt x="751" y="1188"/>
                    <a:pt x="738" y="1191"/>
                  </a:cubicBezTo>
                  <a:cubicBezTo>
                    <a:pt x="740" y="1201"/>
                    <a:pt x="740" y="1201"/>
                    <a:pt x="740" y="1201"/>
                  </a:cubicBezTo>
                  <a:cubicBezTo>
                    <a:pt x="753" y="1198"/>
                    <a:pt x="766" y="1195"/>
                    <a:pt x="779" y="1191"/>
                  </a:cubicBezTo>
                  <a:cubicBezTo>
                    <a:pt x="777" y="1181"/>
                    <a:pt x="777" y="1181"/>
                    <a:pt x="777" y="1181"/>
                  </a:cubicBezTo>
                  <a:moveTo>
                    <a:pt x="422" y="1176"/>
                  </a:moveTo>
                  <a:cubicBezTo>
                    <a:pt x="419" y="1185"/>
                    <a:pt x="419" y="1185"/>
                    <a:pt x="419" y="1185"/>
                  </a:cubicBezTo>
                  <a:cubicBezTo>
                    <a:pt x="432" y="1189"/>
                    <a:pt x="445" y="1193"/>
                    <a:pt x="458" y="1196"/>
                  </a:cubicBezTo>
                  <a:cubicBezTo>
                    <a:pt x="461" y="1187"/>
                    <a:pt x="461" y="1187"/>
                    <a:pt x="461" y="1187"/>
                  </a:cubicBezTo>
                  <a:cubicBezTo>
                    <a:pt x="448" y="1184"/>
                    <a:pt x="435" y="1180"/>
                    <a:pt x="422" y="1176"/>
                  </a:cubicBezTo>
                  <a:moveTo>
                    <a:pt x="852" y="1154"/>
                  </a:moveTo>
                  <a:cubicBezTo>
                    <a:pt x="840" y="1159"/>
                    <a:pt x="827" y="1164"/>
                    <a:pt x="814" y="1169"/>
                  </a:cubicBezTo>
                  <a:cubicBezTo>
                    <a:pt x="818" y="1178"/>
                    <a:pt x="818" y="1178"/>
                    <a:pt x="818" y="1178"/>
                  </a:cubicBezTo>
                  <a:cubicBezTo>
                    <a:pt x="831" y="1173"/>
                    <a:pt x="843" y="1168"/>
                    <a:pt x="856" y="1163"/>
                  </a:cubicBezTo>
                  <a:cubicBezTo>
                    <a:pt x="852" y="1154"/>
                    <a:pt x="852" y="1154"/>
                    <a:pt x="852" y="1154"/>
                  </a:cubicBezTo>
                  <a:moveTo>
                    <a:pt x="348" y="1146"/>
                  </a:moveTo>
                  <a:cubicBezTo>
                    <a:pt x="344" y="1155"/>
                    <a:pt x="344" y="1155"/>
                    <a:pt x="344" y="1155"/>
                  </a:cubicBezTo>
                  <a:cubicBezTo>
                    <a:pt x="356" y="1161"/>
                    <a:pt x="369" y="1166"/>
                    <a:pt x="381" y="1171"/>
                  </a:cubicBezTo>
                  <a:cubicBezTo>
                    <a:pt x="385" y="1162"/>
                    <a:pt x="385" y="1162"/>
                    <a:pt x="385" y="1162"/>
                  </a:cubicBezTo>
                  <a:cubicBezTo>
                    <a:pt x="373" y="1157"/>
                    <a:pt x="360" y="1152"/>
                    <a:pt x="348" y="1146"/>
                  </a:cubicBezTo>
                  <a:moveTo>
                    <a:pt x="922" y="1116"/>
                  </a:moveTo>
                  <a:cubicBezTo>
                    <a:pt x="911" y="1123"/>
                    <a:pt x="899" y="1130"/>
                    <a:pt x="887" y="1136"/>
                  </a:cubicBezTo>
                  <a:cubicBezTo>
                    <a:pt x="892" y="1145"/>
                    <a:pt x="892" y="1145"/>
                    <a:pt x="892" y="1145"/>
                  </a:cubicBezTo>
                  <a:cubicBezTo>
                    <a:pt x="904" y="1139"/>
                    <a:pt x="916" y="1132"/>
                    <a:pt x="927" y="1125"/>
                  </a:cubicBezTo>
                  <a:cubicBezTo>
                    <a:pt x="922" y="1116"/>
                    <a:pt x="922" y="1116"/>
                    <a:pt x="922" y="1116"/>
                  </a:cubicBezTo>
                  <a:moveTo>
                    <a:pt x="279" y="1106"/>
                  </a:moveTo>
                  <a:cubicBezTo>
                    <a:pt x="273" y="1115"/>
                    <a:pt x="273" y="1115"/>
                    <a:pt x="273" y="1115"/>
                  </a:cubicBezTo>
                  <a:cubicBezTo>
                    <a:pt x="285" y="1122"/>
                    <a:pt x="296" y="1129"/>
                    <a:pt x="308" y="1136"/>
                  </a:cubicBezTo>
                  <a:cubicBezTo>
                    <a:pt x="313" y="1127"/>
                    <a:pt x="313" y="1127"/>
                    <a:pt x="313" y="1127"/>
                  </a:cubicBezTo>
                  <a:cubicBezTo>
                    <a:pt x="301" y="1121"/>
                    <a:pt x="290" y="1114"/>
                    <a:pt x="279" y="1106"/>
                  </a:cubicBezTo>
                  <a:moveTo>
                    <a:pt x="987" y="1070"/>
                  </a:moveTo>
                  <a:cubicBezTo>
                    <a:pt x="977" y="1078"/>
                    <a:pt x="966" y="1086"/>
                    <a:pt x="955" y="1094"/>
                  </a:cubicBezTo>
                  <a:cubicBezTo>
                    <a:pt x="961" y="1102"/>
                    <a:pt x="961" y="1102"/>
                    <a:pt x="961" y="1102"/>
                  </a:cubicBezTo>
                  <a:cubicBezTo>
                    <a:pt x="972" y="1095"/>
                    <a:pt x="983" y="1086"/>
                    <a:pt x="993" y="1078"/>
                  </a:cubicBezTo>
                  <a:cubicBezTo>
                    <a:pt x="987" y="1070"/>
                    <a:pt x="987" y="1070"/>
                    <a:pt x="987" y="1070"/>
                  </a:cubicBezTo>
                  <a:moveTo>
                    <a:pt x="215" y="1058"/>
                  </a:moveTo>
                  <a:cubicBezTo>
                    <a:pt x="209" y="1066"/>
                    <a:pt x="209" y="1066"/>
                    <a:pt x="209" y="1066"/>
                  </a:cubicBezTo>
                  <a:cubicBezTo>
                    <a:pt x="219" y="1074"/>
                    <a:pt x="229" y="1083"/>
                    <a:pt x="240" y="1091"/>
                  </a:cubicBezTo>
                  <a:cubicBezTo>
                    <a:pt x="246" y="1083"/>
                    <a:pt x="246" y="1083"/>
                    <a:pt x="246" y="1083"/>
                  </a:cubicBezTo>
                  <a:cubicBezTo>
                    <a:pt x="236" y="1075"/>
                    <a:pt x="225" y="1067"/>
                    <a:pt x="215" y="1058"/>
                  </a:cubicBezTo>
                  <a:moveTo>
                    <a:pt x="1045" y="1015"/>
                  </a:moveTo>
                  <a:cubicBezTo>
                    <a:pt x="1036" y="1025"/>
                    <a:pt x="1027" y="1035"/>
                    <a:pt x="1017" y="1044"/>
                  </a:cubicBezTo>
                  <a:cubicBezTo>
                    <a:pt x="1024" y="1051"/>
                    <a:pt x="1024" y="1051"/>
                    <a:pt x="1024" y="1051"/>
                  </a:cubicBezTo>
                  <a:cubicBezTo>
                    <a:pt x="1034" y="1042"/>
                    <a:pt x="1043" y="1032"/>
                    <a:pt x="1053" y="1022"/>
                  </a:cubicBezTo>
                  <a:cubicBezTo>
                    <a:pt x="1045" y="1015"/>
                    <a:pt x="1045" y="1015"/>
                    <a:pt x="1045" y="1015"/>
                  </a:cubicBezTo>
                  <a:moveTo>
                    <a:pt x="159" y="1002"/>
                  </a:moveTo>
                  <a:cubicBezTo>
                    <a:pt x="151" y="1008"/>
                    <a:pt x="151" y="1008"/>
                    <a:pt x="151" y="1008"/>
                  </a:cubicBezTo>
                  <a:cubicBezTo>
                    <a:pt x="160" y="1018"/>
                    <a:pt x="169" y="1028"/>
                    <a:pt x="179" y="1038"/>
                  </a:cubicBezTo>
                  <a:cubicBezTo>
                    <a:pt x="186" y="1031"/>
                    <a:pt x="186" y="1031"/>
                    <a:pt x="186" y="1031"/>
                  </a:cubicBezTo>
                  <a:cubicBezTo>
                    <a:pt x="177" y="1021"/>
                    <a:pt x="167" y="1011"/>
                    <a:pt x="159" y="1002"/>
                  </a:cubicBezTo>
                  <a:moveTo>
                    <a:pt x="1096" y="954"/>
                  </a:moveTo>
                  <a:cubicBezTo>
                    <a:pt x="1088" y="964"/>
                    <a:pt x="1080" y="975"/>
                    <a:pt x="1072" y="985"/>
                  </a:cubicBezTo>
                  <a:cubicBezTo>
                    <a:pt x="1079" y="992"/>
                    <a:pt x="1079" y="992"/>
                    <a:pt x="1079" y="992"/>
                  </a:cubicBezTo>
                  <a:cubicBezTo>
                    <a:pt x="1088" y="981"/>
                    <a:pt x="1096" y="970"/>
                    <a:pt x="1104" y="960"/>
                  </a:cubicBezTo>
                  <a:cubicBezTo>
                    <a:pt x="1096" y="954"/>
                    <a:pt x="1096" y="954"/>
                    <a:pt x="1096" y="954"/>
                  </a:cubicBezTo>
                  <a:moveTo>
                    <a:pt x="110" y="938"/>
                  </a:moveTo>
                  <a:cubicBezTo>
                    <a:pt x="102" y="944"/>
                    <a:pt x="102" y="944"/>
                    <a:pt x="102" y="944"/>
                  </a:cubicBezTo>
                  <a:cubicBezTo>
                    <a:pt x="109" y="955"/>
                    <a:pt x="117" y="966"/>
                    <a:pt x="125" y="977"/>
                  </a:cubicBezTo>
                  <a:cubicBezTo>
                    <a:pt x="133" y="971"/>
                    <a:pt x="133" y="971"/>
                    <a:pt x="133" y="971"/>
                  </a:cubicBezTo>
                  <a:cubicBezTo>
                    <a:pt x="125" y="960"/>
                    <a:pt x="117" y="949"/>
                    <a:pt x="110" y="938"/>
                  </a:cubicBezTo>
                  <a:moveTo>
                    <a:pt x="1138" y="885"/>
                  </a:moveTo>
                  <a:cubicBezTo>
                    <a:pt x="1132" y="897"/>
                    <a:pt x="1125" y="909"/>
                    <a:pt x="1118" y="920"/>
                  </a:cubicBezTo>
                  <a:cubicBezTo>
                    <a:pt x="1127" y="926"/>
                    <a:pt x="1127" y="926"/>
                    <a:pt x="1127" y="926"/>
                  </a:cubicBezTo>
                  <a:cubicBezTo>
                    <a:pt x="1134" y="914"/>
                    <a:pt x="1141" y="902"/>
                    <a:pt x="1147" y="890"/>
                  </a:cubicBezTo>
                  <a:cubicBezTo>
                    <a:pt x="1138" y="885"/>
                    <a:pt x="1138" y="885"/>
                    <a:pt x="1138" y="885"/>
                  </a:cubicBezTo>
                  <a:moveTo>
                    <a:pt x="71" y="869"/>
                  </a:moveTo>
                  <a:cubicBezTo>
                    <a:pt x="62" y="873"/>
                    <a:pt x="62" y="873"/>
                    <a:pt x="62" y="873"/>
                  </a:cubicBezTo>
                  <a:cubicBezTo>
                    <a:pt x="67" y="885"/>
                    <a:pt x="74" y="898"/>
                    <a:pt x="81" y="909"/>
                  </a:cubicBezTo>
                  <a:cubicBezTo>
                    <a:pt x="89" y="904"/>
                    <a:pt x="89" y="904"/>
                    <a:pt x="89" y="904"/>
                  </a:cubicBezTo>
                  <a:cubicBezTo>
                    <a:pt x="83" y="893"/>
                    <a:pt x="76" y="881"/>
                    <a:pt x="71" y="869"/>
                  </a:cubicBezTo>
                  <a:moveTo>
                    <a:pt x="1170" y="813"/>
                  </a:moveTo>
                  <a:cubicBezTo>
                    <a:pt x="1166" y="825"/>
                    <a:pt x="1161" y="838"/>
                    <a:pt x="1155" y="850"/>
                  </a:cubicBezTo>
                  <a:cubicBezTo>
                    <a:pt x="1164" y="854"/>
                    <a:pt x="1164" y="854"/>
                    <a:pt x="1164" y="854"/>
                  </a:cubicBezTo>
                  <a:cubicBezTo>
                    <a:pt x="1170" y="841"/>
                    <a:pt x="1175" y="829"/>
                    <a:pt x="1180" y="816"/>
                  </a:cubicBezTo>
                  <a:cubicBezTo>
                    <a:pt x="1170" y="813"/>
                    <a:pt x="1170" y="813"/>
                    <a:pt x="1170" y="813"/>
                  </a:cubicBezTo>
                  <a:moveTo>
                    <a:pt x="40" y="795"/>
                  </a:moveTo>
                  <a:cubicBezTo>
                    <a:pt x="31" y="798"/>
                    <a:pt x="31" y="798"/>
                    <a:pt x="31" y="798"/>
                  </a:cubicBezTo>
                  <a:cubicBezTo>
                    <a:pt x="35" y="811"/>
                    <a:pt x="40" y="824"/>
                    <a:pt x="45" y="836"/>
                  </a:cubicBezTo>
                  <a:cubicBezTo>
                    <a:pt x="54" y="833"/>
                    <a:pt x="54" y="833"/>
                    <a:pt x="54" y="833"/>
                  </a:cubicBezTo>
                  <a:cubicBezTo>
                    <a:pt x="49" y="820"/>
                    <a:pt x="45" y="808"/>
                    <a:pt x="40" y="795"/>
                  </a:cubicBezTo>
                  <a:moveTo>
                    <a:pt x="1192" y="736"/>
                  </a:moveTo>
                  <a:cubicBezTo>
                    <a:pt x="1190" y="749"/>
                    <a:pt x="1186" y="762"/>
                    <a:pt x="1183" y="775"/>
                  </a:cubicBezTo>
                  <a:cubicBezTo>
                    <a:pt x="1192" y="778"/>
                    <a:pt x="1192" y="778"/>
                    <a:pt x="1192" y="778"/>
                  </a:cubicBezTo>
                  <a:cubicBezTo>
                    <a:pt x="1196" y="765"/>
                    <a:pt x="1199" y="751"/>
                    <a:pt x="1202" y="738"/>
                  </a:cubicBezTo>
                  <a:cubicBezTo>
                    <a:pt x="1192" y="736"/>
                    <a:pt x="1192" y="736"/>
                    <a:pt x="1192" y="736"/>
                  </a:cubicBezTo>
                  <a:moveTo>
                    <a:pt x="20" y="718"/>
                  </a:moveTo>
                  <a:cubicBezTo>
                    <a:pt x="11" y="720"/>
                    <a:pt x="11" y="720"/>
                    <a:pt x="11" y="720"/>
                  </a:cubicBezTo>
                  <a:cubicBezTo>
                    <a:pt x="13" y="733"/>
                    <a:pt x="16" y="746"/>
                    <a:pt x="19" y="759"/>
                  </a:cubicBezTo>
                  <a:cubicBezTo>
                    <a:pt x="29" y="757"/>
                    <a:pt x="29" y="757"/>
                    <a:pt x="29" y="757"/>
                  </a:cubicBezTo>
                  <a:cubicBezTo>
                    <a:pt x="26" y="744"/>
                    <a:pt x="23" y="731"/>
                    <a:pt x="20" y="718"/>
                  </a:cubicBezTo>
                  <a:moveTo>
                    <a:pt x="1205" y="655"/>
                  </a:moveTo>
                  <a:cubicBezTo>
                    <a:pt x="1204" y="657"/>
                    <a:pt x="1204" y="657"/>
                    <a:pt x="1204" y="657"/>
                  </a:cubicBezTo>
                  <a:cubicBezTo>
                    <a:pt x="1203" y="671"/>
                    <a:pt x="1202" y="684"/>
                    <a:pt x="1200" y="697"/>
                  </a:cubicBezTo>
                  <a:cubicBezTo>
                    <a:pt x="1210" y="698"/>
                    <a:pt x="1210" y="698"/>
                    <a:pt x="1210" y="698"/>
                  </a:cubicBezTo>
                  <a:cubicBezTo>
                    <a:pt x="1212" y="685"/>
                    <a:pt x="1213" y="671"/>
                    <a:pt x="1214" y="658"/>
                  </a:cubicBezTo>
                  <a:cubicBezTo>
                    <a:pt x="1215" y="656"/>
                    <a:pt x="1215" y="656"/>
                    <a:pt x="1215" y="656"/>
                  </a:cubicBezTo>
                  <a:cubicBezTo>
                    <a:pt x="1205" y="655"/>
                    <a:pt x="1205" y="655"/>
                    <a:pt x="1205" y="655"/>
                  </a:cubicBezTo>
                  <a:moveTo>
                    <a:pt x="11" y="639"/>
                  </a:moveTo>
                  <a:cubicBezTo>
                    <a:pt x="1" y="639"/>
                    <a:pt x="1" y="639"/>
                    <a:pt x="1" y="639"/>
                  </a:cubicBezTo>
                  <a:cubicBezTo>
                    <a:pt x="2" y="653"/>
                    <a:pt x="3" y="666"/>
                    <a:pt x="4" y="680"/>
                  </a:cubicBezTo>
                  <a:cubicBezTo>
                    <a:pt x="14" y="678"/>
                    <a:pt x="14" y="678"/>
                    <a:pt x="14" y="678"/>
                  </a:cubicBezTo>
                  <a:cubicBezTo>
                    <a:pt x="13" y="665"/>
                    <a:pt x="12" y="652"/>
                    <a:pt x="11" y="639"/>
                  </a:cubicBezTo>
                  <a:moveTo>
                    <a:pt x="1216" y="574"/>
                  </a:moveTo>
                  <a:cubicBezTo>
                    <a:pt x="1206" y="575"/>
                    <a:pt x="1206" y="575"/>
                    <a:pt x="1206" y="575"/>
                  </a:cubicBezTo>
                  <a:cubicBezTo>
                    <a:pt x="1206" y="585"/>
                    <a:pt x="1206" y="596"/>
                    <a:pt x="1206" y="607"/>
                  </a:cubicBezTo>
                  <a:cubicBezTo>
                    <a:pt x="1206" y="615"/>
                    <a:pt x="1206" y="615"/>
                    <a:pt x="1206" y="615"/>
                  </a:cubicBezTo>
                  <a:cubicBezTo>
                    <a:pt x="1216" y="615"/>
                    <a:pt x="1216" y="615"/>
                    <a:pt x="1216" y="615"/>
                  </a:cubicBezTo>
                  <a:cubicBezTo>
                    <a:pt x="1216" y="607"/>
                    <a:pt x="1216" y="607"/>
                    <a:pt x="1216" y="607"/>
                  </a:cubicBezTo>
                  <a:cubicBezTo>
                    <a:pt x="1216" y="596"/>
                    <a:pt x="1216" y="585"/>
                    <a:pt x="1216" y="574"/>
                  </a:cubicBezTo>
                  <a:moveTo>
                    <a:pt x="2" y="558"/>
                  </a:moveTo>
                  <a:cubicBezTo>
                    <a:pt x="1" y="572"/>
                    <a:pt x="1" y="585"/>
                    <a:pt x="0" y="599"/>
                  </a:cubicBezTo>
                  <a:cubicBezTo>
                    <a:pt x="10" y="599"/>
                    <a:pt x="10" y="599"/>
                    <a:pt x="10" y="599"/>
                  </a:cubicBezTo>
                  <a:cubicBezTo>
                    <a:pt x="11" y="585"/>
                    <a:pt x="11" y="572"/>
                    <a:pt x="12" y="559"/>
                  </a:cubicBezTo>
                  <a:cubicBezTo>
                    <a:pt x="2" y="558"/>
                    <a:pt x="2" y="558"/>
                    <a:pt x="2" y="558"/>
                  </a:cubicBezTo>
                  <a:moveTo>
                    <a:pt x="1206" y="494"/>
                  </a:moveTo>
                  <a:cubicBezTo>
                    <a:pt x="1196" y="496"/>
                    <a:pt x="1196" y="496"/>
                    <a:pt x="1196" y="496"/>
                  </a:cubicBezTo>
                  <a:cubicBezTo>
                    <a:pt x="1198" y="509"/>
                    <a:pt x="1201" y="522"/>
                    <a:pt x="1202" y="535"/>
                  </a:cubicBezTo>
                  <a:cubicBezTo>
                    <a:pt x="1212" y="534"/>
                    <a:pt x="1212" y="534"/>
                    <a:pt x="1212" y="534"/>
                  </a:cubicBezTo>
                  <a:cubicBezTo>
                    <a:pt x="1210" y="520"/>
                    <a:pt x="1208" y="507"/>
                    <a:pt x="1206" y="494"/>
                  </a:cubicBezTo>
                  <a:moveTo>
                    <a:pt x="14" y="478"/>
                  </a:moveTo>
                  <a:cubicBezTo>
                    <a:pt x="11" y="491"/>
                    <a:pt x="9" y="504"/>
                    <a:pt x="7" y="518"/>
                  </a:cubicBezTo>
                  <a:cubicBezTo>
                    <a:pt x="17" y="519"/>
                    <a:pt x="17" y="519"/>
                    <a:pt x="17" y="519"/>
                  </a:cubicBezTo>
                  <a:cubicBezTo>
                    <a:pt x="19" y="506"/>
                    <a:pt x="21" y="493"/>
                    <a:pt x="24" y="480"/>
                  </a:cubicBezTo>
                  <a:cubicBezTo>
                    <a:pt x="14" y="478"/>
                    <a:pt x="14" y="478"/>
                    <a:pt x="14" y="478"/>
                  </a:cubicBezTo>
                  <a:moveTo>
                    <a:pt x="1185" y="415"/>
                  </a:moveTo>
                  <a:cubicBezTo>
                    <a:pt x="1176" y="418"/>
                    <a:pt x="1176" y="418"/>
                    <a:pt x="1176" y="418"/>
                  </a:cubicBezTo>
                  <a:cubicBezTo>
                    <a:pt x="1180" y="431"/>
                    <a:pt x="1184" y="444"/>
                    <a:pt x="1187" y="457"/>
                  </a:cubicBezTo>
                  <a:cubicBezTo>
                    <a:pt x="1197" y="454"/>
                    <a:pt x="1197" y="454"/>
                    <a:pt x="1197" y="454"/>
                  </a:cubicBezTo>
                  <a:cubicBezTo>
                    <a:pt x="1194" y="441"/>
                    <a:pt x="1190" y="428"/>
                    <a:pt x="1185" y="415"/>
                  </a:cubicBezTo>
                  <a:moveTo>
                    <a:pt x="37" y="400"/>
                  </a:moveTo>
                  <a:cubicBezTo>
                    <a:pt x="32" y="412"/>
                    <a:pt x="28" y="425"/>
                    <a:pt x="24" y="439"/>
                  </a:cubicBezTo>
                  <a:cubicBezTo>
                    <a:pt x="34" y="441"/>
                    <a:pt x="34" y="441"/>
                    <a:pt x="34" y="441"/>
                  </a:cubicBezTo>
                  <a:cubicBezTo>
                    <a:pt x="37" y="428"/>
                    <a:pt x="42" y="415"/>
                    <a:pt x="46" y="403"/>
                  </a:cubicBezTo>
                  <a:cubicBezTo>
                    <a:pt x="37" y="400"/>
                    <a:pt x="37" y="400"/>
                    <a:pt x="37" y="400"/>
                  </a:cubicBezTo>
                  <a:moveTo>
                    <a:pt x="1155" y="340"/>
                  </a:moveTo>
                  <a:cubicBezTo>
                    <a:pt x="1146" y="345"/>
                    <a:pt x="1146" y="345"/>
                    <a:pt x="1146" y="345"/>
                  </a:cubicBezTo>
                  <a:cubicBezTo>
                    <a:pt x="1152" y="357"/>
                    <a:pt x="1157" y="369"/>
                    <a:pt x="1162" y="381"/>
                  </a:cubicBezTo>
                  <a:cubicBezTo>
                    <a:pt x="1171" y="377"/>
                    <a:pt x="1171" y="377"/>
                    <a:pt x="1171" y="377"/>
                  </a:cubicBezTo>
                  <a:cubicBezTo>
                    <a:pt x="1166" y="365"/>
                    <a:pt x="1161" y="352"/>
                    <a:pt x="1155" y="340"/>
                  </a:cubicBezTo>
                  <a:moveTo>
                    <a:pt x="69" y="326"/>
                  </a:moveTo>
                  <a:cubicBezTo>
                    <a:pt x="63" y="337"/>
                    <a:pt x="57" y="350"/>
                    <a:pt x="52" y="362"/>
                  </a:cubicBezTo>
                  <a:cubicBezTo>
                    <a:pt x="61" y="366"/>
                    <a:pt x="61" y="366"/>
                    <a:pt x="61" y="366"/>
                  </a:cubicBezTo>
                  <a:cubicBezTo>
                    <a:pt x="66" y="354"/>
                    <a:pt x="72" y="342"/>
                    <a:pt x="78" y="330"/>
                  </a:cubicBezTo>
                  <a:cubicBezTo>
                    <a:pt x="69" y="326"/>
                    <a:pt x="69" y="326"/>
                    <a:pt x="69" y="326"/>
                  </a:cubicBezTo>
                  <a:moveTo>
                    <a:pt x="1114" y="270"/>
                  </a:moveTo>
                  <a:cubicBezTo>
                    <a:pt x="1106" y="276"/>
                    <a:pt x="1106" y="276"/>
                    <a:pt x="1106" y="276"/>
                  </a:cubicBezTo>
                  <a:cubicBezTo>
                    <a:pt x="1113" y="287"/>
                    <a:pt x="1120" y="298"/>
                    <a:pt x="1127" y="310"/>
                  </a:cubicBezTo>
                  <a:cubicBezTo>
                    <a:pt x="1136" y="305"/>
                    <a:pt x="1136" y="305"/>
                    <a:pt x="1136" y="305"/>
                  </a:cubicBezTo>
                  <a:cubicBezTo>
                    <a:pt x="1129" y="293"/>
                    <a:pt x="1122" y="281"/>
                    <a:pt x="1114" y="270"/>
                  </a:cubicBezTo>
                  <a:moveTo>
                    <a:pt x="112" y="256"/>
                  </a:moveTo>
                  <a:cubicBezTo>
                    <a:pt x="104" y="267"/>
                    <a:pt x="97" y="278"/>
                    <a:pt x="90" y="290"/>
                  </a:cubicBezTo>
                  <a:cubicBezTo>
                    <a:pt x="98" y="295"/>
                    <a:pt x="98" y="295"/>
                    <a:pt x="98" y="295"/>
                  </a:cubicBezTo>
                  <a:cubicBezTo>
                    <a:pt x="105" y="284"/>
                    <a:pt x="112" y="273"/>
                    <a:pt x="120" y="262"/>
                  </a:cubicBezTo>
                  <a:cubicBezTo>
                    <a:pt x="112" y="256"/>
                    <a:pt x="112" y="256"/>
                    <a:pt x="112" y="256"/>
                  </a:cubicBezTo>
                  <a:moveTo>
                    <a:pt x="1065" y="206"/>
                  </a:moveTo>
                  <a:cubicBezTo>
                    <a:pt x="1057" y="212"/>
                    <a:pt x="1057" y="212"/>
                    <a:pt x="1057" y="212"/>
                  </a:cubicBezTo>
                  <a:cubicBezTo>
                    <a:pt x="1066" y="222"/>
                    <a:pt x="1074" y="233"/>
                    <a:pt x="1083" y="243"/>
                  </a:cubicBezTo>
                  <a:cubicBezTo>
                    <a:pt x="1091" y="237"/>
                    <a:pt x="1091" y="237"/>
                    <a:pt x="1091" y="237"/>
                  </a:cubicBezTo>
                  <a:cubicBezTo>
                    <a:pt x="1082" y="227"/>
                    <a:pt x="1074" y="216"/>
                    <a:pt x="1065" y="206"/>
                  </a:cubicBezTo>
                  <a:moveTo>
                    <a:pt x="163" y="193"/>
                  </a:moveTo>
                  <a:cubicBezTo>
                    <a:pt x="154" y="203"/>
                    <a:pt x="145" y="213"/>
                    <a:pt x="136" y="224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53" y="220"/>
                    <a:pt x="161" y="210"/>
                    <a:pt x="170" y="200"/>
                  </a:cubicBezTo>
                  <a:cubicBezTo>
                    <a:pt x="163" y="193"/>
                    <a:pt x="163" y="193"/>
                    <a:pt x="163" y="193"/>
                  </a:cubicBezTo>
                  <a:moveTo>
                    <a:pt x="1007" y="149"/>
                  </a:moveTo>
                  <a:cubicBezTo>
                    <a:pt x="1001" y="156"/>
                    <a:pt x="1001" y="156"/>
                    <a:pt x="1001" y="156"/>
                  </a:cubicBezTo>
                  <a:cubicBezTo>
                    <a:pt x="1011" y="165"/>
                    <a:pt x="1021" y="174"/>
                    <a:pt x="1030" y="183"/>
                  </a:cubicBezTo>
                  <a:cubicBezTo>
                    <a:pt x="1037" y="176"/>
                    <a:pt x="1037" y="176"/>
                    <a:pt x="1037" y="176"/>
                  </a:cubicBezTo>
                  <a:cubicBezTo>
                    <a:pt x="1027" y="167"/>
                    <a:pt x="1017" y="158"/>
                    <a:pt x="1007" y="149"/>
                  </a:cubicBezTo>
                  <a:moveTo>
                    <a:pt x="222" y="138"/>
                  </a:moveTo>
                  <a:cubicBezTo>
                    <a:pt x="212" y="146"/>
                    <a:pt x="202" y="155"/>
                    <a:pt x="192" y="164"/>
                  </a:cubicBezTo>
                  <a:cubicBezTo>
                    <a:pt x="199" y="172"/>
                    <a:pt x="199" y="172"/>
                    <a:pt x="199" y="172"/>
                  </a:cubicBezTo>
                  <a:cubicBezTo>
                    <a:pt x="208" y="163"/>
                    <a:pt x="219" y="154"/>
                    <a:pt x="229" y="146"/>
                  </a:cubicBezTo>
                  <a:cubicBezTo>
                    <a:pt x="222" y="138"/>
                    <a:pt x="222" y="138"/>
                    <a:pt x="222" y="138"/>
                  </a:cubicBezTo>
                  <a:moveTo>
                    <a:pt x="942" y="100"/>
                  </a:moveTo>
                  <a:cubicBezTo>
                    <a:pt x="937" y="108"/>
                    <a:pt x="937" y="108"/>
                    <a:pt x="937" y="108"/>
                  </a:cubicBezTo>
                  <a:cubicBezTo>
                    <a:pt x="948" y="115"/>
                    <a:pt x="959" y="123"/>
                    <a:pt x="970" y="131"/>
                  </a:cubicBezTo>
                  <a:cubicBezTo>
                    <a:pt x="976" y="123"/>
                    <a:pt x="976" y="123"/>
                    <a:pt x="976" y="123"/>
                  </a:cubicBezTo>
                  <a:cubicBezTo>
                    <a:pt x="965" y="115"/>
                    <a:pt x="954" y="107"/>
                    <a:pt x="942" y="100"/>
                  </a:cubicBezTo>
                  <a:moveTo>
                    <a:pt x="288" y="91"/>
                  </a:moveTo>
                  <a:cubicBezTo>
                    <a:pt x="277" y="98"/>
                    <a:pt x="265" y="105"/>
                    <a:pt x="255" y="113"/>
                  </a:cubicBezTo>
                  <a:cubicBezTo>
                    <a:pt x="260" y="121"/>
                    <a:pt x="260" y="121"/>
                    <a:pt x="260" y="121"/>
                  </a:cubicBezTo>
                  <a:cubicBezTo>
                    <a:pt x="271" y="114"/>
                    <a:pt x="282" y="106"/>
                    <a:pt x="294" y="99"/>
                  </a:cubicBezTo>
                  <a:cubicBezTo>
                    <a:pt x="288" y="91"/>
                    <a:pt x="288" y="91"/>
                    <a:pt x="288" y="91"/>
                  </a:cubicBezTo>
                  <a:moveTo>
                    <a:pt x="872" y="60"/>
                  </a:moveTo>
                  <a:cubicBezTo>
                    <a:pt x="867" y="68"/>
                    <a:pt x="867" y="68"/>
                    <a:pt x="867" y="68"/>
                  </a:cubicBezTo>
                  <a:cubicBezTo>
                    <a:pt x="879" y="74"/>
                    <a:pt x="891" y="80"/>
                    <a:pt x="903" y="87"/>
                  </a:cubicBezTo>
                  <a:cubicBezTo>
                    <a:pt x="908" y="78"/>
                    <a:pt x="908" y="78"/>
                    <a:pt x="908" y="78"/>
                  </a:cubicBezTo>
                  <a:cubicBezTo>
                    <a:pt x="896" y="72"/>
                    <a:pt x="884" y="65"/>
                    <a:pt x="872" y="60"/>
                  </a:cubicBezTo>
                  <a:moveTo>
                    <a:pt x="360" y="53"/>
                  </a:moveTo>
                  <a:cubicBezTo>
                    <a:pt x="348" y="58"/>
                    <a:pt x="336" y="64"/>
                    <a:pt x="324" y="70"/>
                  </a:cubicBezTo>
                  <a:cubicBezTo>
                    <a:pt x="328" y="79"/>
                    <a:pt x="328" y="79"/>
                    <a:pt x="328" y="79"/>
                  </a:cubicBezTo>
                  <a:cubicBezTo>
                    <a:pt x="340" y="73"/>
                    <a:pt x="352" y="67"/>
                    <a:pt x="364" y="62"/>
                  </a:cubicBezTo>
                  <a:cubicBezTo>
                    <a:pt x="360" y="53"/>
                    <a:pt x="360" y="53"/>
                    <a:pt x="360" y="53"/>
                  </a:cubicBezTo>
                  <a:moveTo>
                    <a:pt x="796" y="29"/>
                  </a:moveTo>
                  <a:cubicBezTo>
                    <a:pt x="793" y="39"/>
                    <a:pt x="793" y="39"/>
                    <a:pt x="793" y="39"/>
                  </a:cubicBezTo>
                  <a:cubicBezTo>
                    <a:pt x="806" y="43"/>
                    <a:pt x="818" y="48"/>
                    <a:pt x="831" y="52"/>
                  </a:cubicBezTo>
                  <a:cubicBezTo>
                    <a:pt x="835" y="43"/>
                    <a:pt x="835" y="43"/>
                    <a:pt x="835" y="43"/>
                  </a:cubicBezTo>
                  <a:cubicBezTo>
                    <a:pt x="822" y="38"/>
                    <a:pt x="809" y="33"/>
                    <a:pt x="796" y="29"/>
                  </a:cubicBezTo>
                  <a:moveTo>
                    <a:pt x="436" y="24"/>
                  </a:moveTo>
                  <a:cubicBezTo>
                    <a:pt x="423" y="29"/>
                    <a:pt x="410" y="33"/>
                    <a:pt x="398" y="37"/>
                  </a:cubicBezTo>
                  <a:cubicBezTo>
                    <a:pt x="401" y="46"/>
                    <a:pt x="401" y="46"/>
                    <a:pt x="401" y="46"/>
                  </a:cubicBezTo>
                  <a:cubicBezTo>
                    <a:pt x="413" y="42"/>
                    <a:pt x="426" y="38"/>
                    <a:pt x="439" y="34"/>
                  </a:cubicBezTo>
                  <a:cubicBezTo>
                    <a:pt x="436" y="24"/>
                    <a:pt x="436" y="24"/>
                    <a:pt x="436" y="24"/>
                  </a:cubicBezTo>
                  <a:moveTo>
                    <a:pt x="718" y="10"/>
                  </a:moveTo>
                  <a:cubicBezTo>
                    <a:pt x="716" y="19"/>
                    <a:pt x="716" y="19"/>
                    <a:pt x="716" y="19"/>
                  </a:cubicBezTo>
                  <a:cubicBezTo>
                    <a:pt x="729" y="22"/>
                    <a:pt x="742" y="24"/>
                    <a:pt x="755" y="28"/>
                  </a:cubicBezTo>
                  <a:cubicBezTo>
                    <a:pt x="757" y="18"/>
                    <a:pt x="757" y="18"/>
                    <a:pt x="757" y="18"/>
                  </a:cubicBezTo>
                  <a:cubicBezTo>
                    <a:pt x="744" y="15"/>
                    <a:pt x="731" y="12"/>
                    <a:pt x="718" y="10"/>
                  </a:cubicBezTo>
                  <a:moveTo>
                    <a:pt x="515" y="7"/>
                  </a:moveTo>
                  <a:cubicBezTo>
                    <a:pt x="502" y="9"/>
                    <a:pt x="489" y="11"/>
                    <a:pt x="475" y="14"/>
                  </a:cubicBezTo>
                  <a:cubicBezTo>
                    <a:pt x="478" y="24"/>
                    <a:pt x="478" y="24"/>
                    <a:pt x="478" y="24"/>
                  </a:cubicBezTo>
                  <a:cubicBezTo>
                    <a:pt x="491" y="21"/>
                    <a:pt x="504" y="19"/>
                    <a:pt x="517" y="17"/>
                  </a:cubicBezTo>
                  <a:cubicBezTo>
                    <a:pt x="515" y="7"/>
                    <a:pt x="515" y="7"/>
                    <a:pt x="515" y="7"/>
                  </a:cubicBezTo>
                  <a:moveTo>
                    <a:pt x="637" y="0"/>
                  </a:moveTo>
                  <a:cubicBezTo>
                    <a:pt x="636" y="10"/>
                    <a:pt x="636" y="10"/>
                    <a:pt x="636" y="10"/>
                  </a:cubicBezTo>
                  <a:cubicBezTo>
                    <a:pt x="644" y="11"/>
                    <a:pt x="651" y="11"/>
                    <a:pt x="658" y="12"/>
                  </a:cubicBezTo>
                  <a:cubicBezTo>
                    <a:pt x="664" y="12"/>
                    <a:pt x="670" y="13"/>
                    <a:pt x="676" y="14"/>
                  </a:cubicBezTo>
                  <a:cubicBezTo>
                    <a:pt x="677" y="4"/>
                    <a:pt x="677" y="4"/>
                    <a:pt x="677" y="4"/>
                  </a:cubicBezTo>
                  <a:cubicBezTo>
                    <a:pt x="671" y="3"/>
                    <a:pt x="665" y="2"/>
                    <a:pt x="659" y="2"/>
                  </a:cubicBezTo>
                  <a:cubicBezTo>
                    <a:pt x="652" y="1"/>
                    <a:pt x="644" y="1"/>
                    <a:pt x="637" y="0"/>
                  </a:cubicBezTo>
                  <a:moveTo>
                    <a:pt x="596" y="0"/>
                  </a:moveTo>
                  <a:cubicBezTo>
                    <a:pt x="583" y="0"/>
                    <a:pt x="569" y="1"/>
                    <a:pt x="556" y="2"/>
                  </a:cubicBezTo>
                  <a:cubicBezTo>
                    <a:pt x="557" y="12"/>
                    <a:pt x="557" y="12"/>
                    <a:pt x="557" y="12"/>
                  </a:cubicBezTo>
                  <a:cubicBezTo>
                    <a:pt x="570" y="11"/>
                    <a:pt x="583" y="10"/>
                    <a:pt x="596" y="10"/>
                  </a:cubicBezTo>
                  <a:cubicBezTo>
                    <a:pt x="596" y="0"/>
                    <a:pt x="596" y="0"/>
                    <a:pt x="596" y="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prstClr val="black"/>
                </a:solidFill>
              </a:endParaRPr>
            </a:p>
          </p:txBody>
        </p:sp>
        <p:sp>
          <p:nvSpPr>
            <p:cNvPr id="110" name="Freeform 391"/>
            <p:cNvSpPr>
              <a:spLocks noEditPoints="1"/>
            </p:cNvSpPr>
            <p:nvPr/>
          </p:nvSpPr>
          <p:spPr bwMode="auto">
            <a:xfrm>
              <a:off x="2214563" y="-452438"/>
              <a:ext cx="7762875" cy="7759700"/>
            </a:xfrm>
            <a:custGeom>
              <a:avLst/>
              <a:gdLst>
                <a:gd name="T0" fmla="*/ 1020 w 2068"/>
                <a:gd name="T1" fmla="*/ 2036 h 2067"/>
                <a:gd name="T2" fmla="*/ 1090 w 2068"/>
                <a:gd name="T3" fmla="*/ 2065 h 2067"/>
                <a:gd name="T4" fmla="*/ 810 w 2068"/>
                <a:gd name="T5" fmla="*/ 2042 h 2067"/>
                <a:gd name="T6" fmla="*/ 1291 w 2068"/>
                <a:gd name="T7" fmla="*/ 2003 h 2067"/>
                <a:gd name="T8" fmla="*/ 1291 w 2068"/>
                <a:gd name="T9" fmla="*/ 2003 h 2067"/>
                <a:gd name="T10" fmla="*/ 750 w 2068"/>
                <a:gd name="T11" fmla="*/ 1996 h 2067"/>
                <a:gd name="T12" fmla="*/ 1367 w 2068"/>
                <a:gd name="T13" fmla="*/ 2012 h 2067"/>
                <a:gd name="T14" fmla="*/ 546 w 2068"/>
                <a:gd name="T15" fmla="*/ 1944 h 2067"/>
                <a:gd name="T16" fmla="*/ 1544 w 2068"/>
                <a:gd name="T17" fmla="*/ 1898 h 2067"/>
                <a:gd name="T18" fmla="*/ 1544 w 2068"/>
                <a:gd name="T19" fmla="*/ 1898 h 2067"/>
                <a:gd name="T20" fmla="*/ 501 w 2068"/>
                <a:gd name="T21" fmla="*/ 1884 h 2067"/>
                <a:gd name="T22" fmla="*/ 1618 w 2068"/>
                <a:gd name="T23" fmla="*/ 1886 h 2067"/>
                <a:gd name="T24" fmla="*/ 318 w 2068"/>
                <a:gd name="T25" fmla="*/ 1779 h 2067"/>
                <a:gd name="T26" fmla="*/ 1758 w 2068"/>
                <a:gd name="T27" fmla="*/ 1729 h 2067"/>
                <a:gd name="T28" fmla="*/ 1758 w 2068"/>
                <a:gd name="T29" fmla="*/ 1729 h 2067"/>
                <a:gd name="T30" fmla="*/ 291 w 2068"/>
                <a:gd name="T31" fmla="*/ 1708 h 2067"/>
                <a:gd name="T32" fmla="*/ 1827 w 2068"/>
                <a:gd name="T33" fmla="*/ 1697 h 2067"/>
                <a:gd name="T34" fmla="*/ 144 w 2068"/>
                <a:gd name="T35" fmla="*/ 1558 h 2067"/>
                <a:gd name="T36" fmla="*/ 1919 w 2068"/>
                <a:gd name="T37" fmla="*/ 1508 h 2067"/>
                <a:gd name="T38" fmla="*/ 1919 w 2068"/>
                <a:gd name="T39" fmla="*/ 1508 h 2067"/>
                <a:gd name="T40" fmla="*/ 137 w 2068"/>
                <a:gd name="T41" fmla="*/ 1483 h 2067"/>
                <a:gd name="T42" fmla="*/ 1977 w 2068"/>
                <a:gd name="T43" fmla="*/ 1459 h 2067"/>
                <a:gd name="T44" fmla="*/ 35 w 2068"/>
                <a:gd name="T45" fmla="*/ 1299 h 2067"/>
                <a:gd name="T46" fmla="*/ 2014 w 2068"/>
                <a:gd name="T47" fmla="*/ 1252 h 2067"/>
                <a:gd name="T48" fmla="*/ 2014 w 2068"/>
                <a:gd name="T49" fmla="*/ 1252 h 2067"/>
                <a:gd name="T50" fmla="*/ 49 w 2068"/>
                <a:gd name="T51" fmla="*/ 1225 h 2067"/>
                <a:gd name="T52" fmla="*/ 2027 w 2068"/>
                <a:gd name="T53" fmla="*/ 1185 h 2067"/>
                <a:gd name="T54" fmla="*/ 2035 w 2068"/>
                <a:gd name="T55" fmla="*/ 1112 h 2067"/>
                <a:gd name="T56" fmla="*/ 32 w 2068"/>
                <a:gd name="T57" fmla="*/ 1089 h 2067"/>
                <a:gd name="T58" fmla="*/ 2067 w 2068"/>
                <a:gd name="T59" fmla="*/ 974 h 2067"/>
                <a:gd name="T60" fmla="*/ 2068 w 2068"/>
                <a:gd name="T61" fmla="*/ 1045 h 2067"/>
                <a:gd name="T62" fmla="*/ 4 w 2068"/>
                <a:gd name="T63" fmla="*/ 947 h 2067"/>
                <a:gd name="T64" fmla="*/ 12 w 2068"/>
                <a:gd name="T65" fmla="*/ 880 h 2067"/>
                <a:gd name="T66" fmla="*/ 2060 w 2068"/>
                <a:gd name="T67" fmla="*/ 904 h 2067"/>
                <a:gd name="T68" fmla="*/ 54 w 2068"/>
                <a:gd name="T69" fmla="*/ 817 h 2067"/>
                <a:gd name="T70" fmla="*/ 1984 w 2068"/>
                <a:gd name="T71" fmla="*/ 708 h 2067"/>
                <a:gd name="T72" fmla="*/ 91 w 2068"/>
                <a:gd name="T73" fmla="*/ 610 h 2067"/>
                <a:gd name="T74" fmla="*/ 91 w 2068"/>
                <a:gd name="T75" fmla="*/ 610 h 2067"/>
                <a:gd name="T76" fmla="*/ 1988 w 2068"/>
                <a:gd name="T77" fmla="*/ 632 h 2067"/>
                <a:gd name="T78" fmla="*/ 149 w 2068"/>
                <a:gd name="T79" fmla="*/ 560 h 2067"/>
                <a:gd name="T80" fmla="*/ 1861 w 2068"/>
                <a:gd name="T81" fmla="*/ 464 h 2067"/>
                <a:gd name="T82" fmla="*/ 241 w 2068"/>
                <a:gd name="T83" fmla="*/ 371 h 2067"/>
                <a:gd name="T84" fmla="*/ 241 w 2068"/>
                <a:gd name="T85" fmla="*/ 371 h 2067"/>
                <a:gd name="T86" fmla="*/ 1844 w 2068"/>
                <a:gd name="T87" fmla="*/ 391 h 2067"/>
                <a:gd name="T88" fmla="*/ 309 w 2068"/>
                <a:gd name="T89" fmla="*/ 339 h 2067"/>
                <a:gd name="T90" fmla="*/ 1677 w 2068"/>
                <a:gd name="T91" fmla="*/ 263 h 2067"/>
                <a:gd name="T92" fmla="*/ 449 w 2068"/>
                <a:gd name="T93" fmla="*/ 182 h 2067"/>
                <a:gd name="T94" fmla="*/ 449 w 2068"/>
                <a:gd name="T95" fmla="*/ 182 h 2067"/>
                <a:gd name="T96" fmla="*/ 1641 w 2068"/>
                <a:gd name="T97" fmla="*/ 196 h 2067"/>
                <a:gd name="T98" fmla="*/ 524 w 2068"/>
                <a:gd name="T99" fmla="*/ 170 h 2067"/>
                <a:gd name="T100" fmla="*/ 1445 w 2068"/>
                <a:gd name="T101" fmla="*/ 118 h 2067"/>
                <a:gd name="T102" fmla="*/ 700 w 2068"/>
                <a:gd name="T103" fmla="*/ 55 h 2067"/>
                <a:gd name="T104" fmla="*/ 700 w 2068"/>
                <a:gd name="T105" fmla="*/ 55 h 2067"/>
                <a:gd name="T106" fmla="*/ 1392 w 2068"/>
                <a:gd name="T107" fmla="*/ 64 h 2067"/>
                <a:gd name="T108" fmla="*/ 775 w 2068"/>
                <a:gd name="T109" fmla="*/ 64 h 2067"/>
                <a:gd name="T110" fmla="*/ 1183 w 2068"/>
                <a:gd name="T111" fmla="*/ 41 h 2067"/>
                <a:gd name="T112" fmla="*/ 976 w 2068"/>
                <a:gd name="T113" fmla="*/ 1 h 2067"/>
                <a:gd name="T114" fmla="*/ 976 w 2068"/>
                <a:gd name="T115" fmla="*/ 1 h 2067"/>
                <a:gd name="T116" fmla="*/ 1117 w 2068"/>
                <a:gd name="T117" fmla="*/ 3 h 2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68" h="2067">
                  <a:moveTo>
                    <a:pt x="952" y="2033"/>
                  </a:moveTo>
                  <a:cubicBezTo>
                    <a:pt x="949" y="2063"/>
                    <a:pt x="949" y="2063"/>
                    <a:pt x="949" y="2063"/>
                  </a:cubicBezTo>
                  <a:cubicBezTo>
                    <a:pt x="973" y="2065"/>
                    <a:pt x="997" y="2066"/>
                    <a:pt x="1020" y="2067"/>
                  </a:cubicBezTo>
                  <a:cubicBezTo>
                    <a:pt x="1020" y="2036"/>
                    <a:pt x="1020" y="2036"/>
                    <a:pt x="1020" y="2036"/>
                  </a:cubicBezTo>
                  <a:cubicBezTo>
                    <a:pt x="998" y="2036"/>
                    <a:pt x="975" y="2035"/>
                    <a:pt x="952" y="2033"/>
                  </a:cubicBezTo>
                  <a:moveTo>
                    <a:pt x="1157" y="2029"/>
                  </a:moveTo>
                  <a:cubicBezTo>
                    <a:pt x="1135" y="2032"/>
                    <a:pt x="1112" y="2034"/>
                    <a:pt x="1089" y="2035"/>
                  </a:cubicBezTo>
                  <a:cubicBezTo>
                    <a:pt x="1090" y="2065"/>
                    <a:pt x="1090" y="2065"/>
                    <a:pt x="1090" y="2065"/>
                  </a:cubicBezTo>
                  <a:cubicBezTo>
                    <a:pt x="1114" y="2064"/>
                    <a:pt x="1137" y="2062"/>
                    <a:pt x="1161" y="2059"/>
                  </a:cubicBezTo>
                  <a:cubicBezTo>
                    <a:pt x="1157" y="2029"/>
                    <a:pt x="1157" y="2029"/>
                    <a:pt x="1157" y="2029"/>
                  </a:cubicBezTo>
                  <a:moveTo>
                    <a:pt x="816" y="2013"/>
                  </a:moveTo>
                  <a:cubicBezTo>
                    <a:pt x="810" y="2042"/>
                    <a:pt x="810" y="2042"/>
                    <a:pt x="810" y="2042"/>
                  </a:cubicBezTo>
                  <a:cubicBezTo>
                    <a:pt x="833" y="2047"/>
                    <a:pt x="856" y="2052"/>
                    <a:pt x="879" y="2055"/>
                  </a:cubicBezTo>
                  <a:cubicBezTo>
                    <a:pt x="884" y="2025"/>
                    <a:pt x="884" y="2025"/>
                    <a:pt x="884" y="2025"/>
                  </a:cubicBezTo>
                  <a:cubicBezTo>
                    <a:pt x="861" y="2022"/>
                    <a:pt x="839" y="2018"/>
                    <a:pt x="816" y="2013"/>
                  </a:cubicBezTo>
                  <a:moveTo>
                    <a:pt x="1291" y="2003"/>
                  </a:moveTo>
                  <a:cubicBezTo>
                    <a:pt x="1269" y="2009"/>
                    <a:pt x="1247" y="2014"/>
                    <a:pt x="1225" y="2019"/>
                  </a:cubicBezTo>
                  <a:cubicBezTo>
                    <a:pt x="1231" y="2048"/>
                    <a:pt x="1231" y="2048"/>
                    <a:pt x="1231" y="2048"/>
                  </a:cubicBezTo>
                  <a:cubicBezTo>
                    <a:pt x="1253" y="2044"/>
                    <a:pt x="1277" y="2038"/>
                    <a:pt x="1299" y="2032"/>
                  </a:cubicBezTo>
                  <a:cubicBezTo>
                    <a:pt x="1291" y="2003"/>
                    <a:pt x="1291" y="2003"/>
                    <a:pt x="1291" y="2003"/>
                  </a:cubicBezTo>
                  <a:moveTo>
                    <a:pt x="685" y="1974"/>
                  </a:moveTo>
                  <a:cubicBezTo>
                    <a:pt x="675" y="2002"/>
                    <a:pt x="675" y="2002"/>
                    <a:pt x="675" y="2002"/>
                  </a:cubicBezTo>
                  <a:cubicBezTo>
                    <a:pt x="697" y="2010"/>
                    <a:pt x="719" y="2018"/>
                    <a:pt x="742" y="2025"/>
                  </a:cubicBezTo>
                  <a:cubicBezTo>
                    <a:pt x="750" y="1996"/>
                    <a:pt x="750" y="1996"/>
                    <a:pt x="750" y="1996"/>
                  </a:cubicBezTo>
                  <a:cubicBezTo>
                    <a:pt x="728" y="1989"/>
                    <a:pt x="706" y="1982"/>
                    <a:pt x="685" y="1974"/>
                  </a:cubicBezTo>
                  <a:moveTo>
                    <a:pt x="1421" y="1960"/>
                  </a:moveTo>
                  <a:cubicBezTo>
                    <a:pt x="1400" y="1968"/>
                    <a:pt x="1379" y="1976"/>
                    <a:pt x="1357" y="1984"/>
                  </a:cubicBezTo>
                  <a:cubicBezTo>
                    <a:pt x="1367" y="2012"/>
                    <a:pt x="1367" y="2012"/>
                    <a:pt x="1367" y="2012"/>
                  </a:cubicBezTo>
                  <a:cubicBezTo>
                    <a:pt x="1389" y="2005"/>
                    <a:pt x="1411" y="1996"/>
                    <a:pt x="1433" y="1987"/>
                  </a:cubicBezTo>
                  <a:cubicBezTo>
                    <a:pt x="1421" y="1960"/>
                    <a:pt x="1421" y="1960"/>
                    <a:pt x="1421" y="1960"/>
                  </a:cubicBezTo>
                  <a:moveTo>
                    <a:pt x="560" y="1918"/>
                  </a:moveTo>
                  <a:cubicBezTo>
                    <a:pt x="546" y="1944"/>
                    <a:pt x="546" y="1944"/>
                    <a:pt x="546" y="1944"/>
                  </a:cubicBezTo>
                  <a:cubicBezTo>
                    <a:pt x="567" y="1955"/>
                    <a:pt x="588" y="1966"/>
                    <a:pt x="609" y="1976"/>
                  </a:cubicBezTo>
                  <a:cubicBezTo>
                    <a:pt x="622" y="1948"/>
                    <a:pt x="622" y="1948"/>
                    <a:pt x="622" y="1948"/>
                  </a:cubicBezTo>
                  <a:cubicBezTo>
                    <a:pt x="601" y="1939"/>
                    <a:pt x="580" y="1929"/>
                    <a:pt x="560" y="1918"/>
                  </a:cubicBezTo>
                  <a:moveTo>
                    <a:pt x="1544" y="1898"/>
                  </a:moveTo>
                  <a:cubicBezTo>
                    <a:pt x="1524" y="1910"/>
                    <a:pt x="1504" y="1921"/>
                    <a:pt x="1483" y="1931"/>
                  </a:cubicBezTo>
                  <a:cubicBezTo>
                    <a:pt x="1497" y="1958"/>
                    <a:pt x="1497" y="1958"/>
                    <a:pt x="1497" y="1958"/>
                  </a:cubicBezTo>
                  <a:cubicBezTo>
                    <a:pt x="1518" y="1947"/>
                    <a:pt x="1539" y="1936"/>
                    <a:pt x="1559" y="1924"/>
                  </a:cubicBezTo>
                  <a:cubicBezTo>
                    <a:pt x="1544" y="1898"/>
                    <a:pt x="1544" y="1898"/>
                    <a:pt x="1544" y="1898"/>
                  </a:cubicBezTo>
                  <a:moveTo>
                    <a:pt x="444" y="1845"/>
                  </a:moveTo>
                  <a:cubicBezTo>
                    <a:pt x="427" y="1869"/>
                    <a:pt x="427" y="1869"/>
                    <a:pt x="427" y="1869"/>
                  </a:cubicBezTo>
                  <a:cubicBezTo>
                    <a:pt x="445" y="1883"/>
                    <a:pt x="465" y="1896"/>
                    <a:pt x="485" y="1909"/>
                  </a:cubicBezTo>
                  <a:cubicBezTo>
                    <a:pt x="501" y="1884"/>
                    <a:pt x="501" y="1884"/>
                    <a:pt x="501" y="1884"/>
                  </a:cubicBezTo>
                  <a:cubicBezTo>
                    <a:pt x="482" y="1871"/>
                    <a:pt x="462" y="1858"/>
                    <a:pt x="444" y="1845"/>
                  </a:cubicBezTo>
                  <a:moveTo>
                    <a:pt x="1656" y="1821"/>
                  </a:moveTo>
                  <a:cubicBezTo>
                    <a:pt x="1639" y="1835"/>
                    <a:pt x="1620" y="1849"/>
                    <a:pt x="1601" y="1861"/>
                  </a:cubicBezTo>
                  <a:cubicBezTo>
                    <a:pt x="1618" y="1886"/>
                    <a:pt x="1618" y="1886"/>
                    <a:pt x="1618" y="1886"/>
                  </a:cubicBezTo>
                  <a:cubicBezTo>
                    <a:pt x="1637" y="1873"/>
                    <a:pt x="1657" y="1859"/>
                    <a:pt x="1675" y="1845"/>
                  </a:cubicBezTo>
                  <a:cubicBezTo>
                    <a:pt x="1656" y="1821"/>
                    <a:pt x="1656" y="1821"/>
                    <a:pt x="1656" y="1821"/>
                  </a:cubicBezTo>
                  <a:moveTo>
                    <a:pt x="339" y="1757"/>
                  </a:moveTo>
                  <a:cubicBezTo>
                    <a:pt x="318" y="1779"/>
                    <a:pt x="318" y="1779"/>
                    <a:pt x="318" y="1779"/>
                  </a:cubicBezTo>
                  <a:cubicBezTo>
                    <a:pt x="335" y="1795"/>
                    <a:pt x="353" y="1811"/>
                    <a:pt x="371" y="1826"/>
                  </a:cubicBezTo>
                  <a:cubicBezTo>
                    <a:pt x="390" y="1803"/>
                    <a:pt x="390" y="1803"/>
                    <a:pt x="390" y="1803"/>
                  </a:cubicBezTo>
                  <a:cubicBezTo>
                    <a:pt x="373" y="1788"/>
                    <a:pt x="356" y="1773"/>
                    <a:pt x="339" y="1757"/>
                  </a:cubicBezTo>
                  <a:moveTo>
                    <a:pt x="1758" y="1729"/>
                  </a:moveTo>
                  <a:cubicBezTo>
                    <a:pt x="1742" y="1745"/>
                    <a:pt x="1726" y="1761"/>
                    <a:pt x="1709" y="1777"/>
                  </a:cubicBezTo>
                  <a:cubicBezTo>
                    <a:pt x="1729" y="1799"/>
                    <a:pt x="1729" y="1799"/>
                    <a:pt x="1729" y="1799"/>
                  </a:cubicBezTo>
                  <a:cubicBezTo>
                    <a:pt x="1746" y="1783"/>
                    <a:pt x="1763" y="1766"/>
                    <a:pt x="1779" y="1750"/>
                  </a:cubicBezTo>
                  <a:cubicBezTo>
                    <a:pt x="1758" y="1729"/>
                    <a:pt x="1758" y="1729"/>
                    <a:pt x="1758" y="1729"/>
                  </a:cubicBezTo>
                  <a:moveTo>
                    <a:pt x="247" y="1656"/>
                  </a:moveTo>
                  <a:cubicBezTo>
                    <a:pt x="223" y="1675"/>
                    <a:pt x="223" y="1675"/>
                    <a:pt x="223" y="1675"/>
                  </a:cubicBezTo>
                  <a:cubicBezTo>
                    <a:pt x="238" y="1693"/>
                    <a:pt x="253" y="1711"/>
                    <a:pt x="269" y="1728"/>
                  </a:cubicBezTo>
                  <a:cubicBezTo>
                    <a:pt x="291" y="1708"/>
                    <a:pt x="291" y="1708"/>
                    <a:pt x="291" y="1708"/>
                  </a:cubicBezTo>
                  <a:cubicBezTo>
                    <a:pt x="276" y="1691"/>
                    <a:pt x="261" y="1674"/>
                    <a:pt x="247" y="1656"/>
                  </a:cubicBezTo>
                  <a:moveTo>
                    <a:pt x="1846" y="1624"/>
                  </a:moveTo>
                  <a:cubicBezTo>
                    <a:pt x="1833" y="1642"/>
                    <a:pt x="1819" y="1661"/>
                    <a:pt x="1804" y="1678"/>
                  </a:cubicBezTo>
                  <a:cubicBezTo>
                    <a:pt x="1827" y="1697"/>
                    <a:pt x="1827" y="1697"/>
                    <a:pt x="1827" y="1697"/>
                  </a:cubicBezTo>
                  <a:cubicBezTo>
                    <a:pt x="1842" y="1679"/>
                    <a:pt x="1857" y="1661"/>
                    <a:pt x="1870" y="1642"/>
                  </a:cubicBezTo>
                  <a:cubicBezTo>
                    <a:pt x="1846" y="1624"/>
                    <a:pt x="1846" y="1624"/>
                    <a:pt x="1846" y="1624"/>
                  </a:cubicBezTo>
                  <a:moveTo>
                    <a:pt x="169" y="1543"/>
                  </a:moveTo>
                  <a:cubicBezTo>
                    <a:pt x="144" y="1558"/>
                    <a:pt x="144" y="1558"/>
                    <a:pt x="144" y="1558"/>
                  </a:cubicBezTo>
                  <a:cubicBezTo>
                    <a:pt x="156" y="1579"/>
                    <a:pt x="168" y="1599"/>
                    <a:pt x="182" y="1618"/>
                  </a:cubicBezTo>
                  <a:cubicBezTo>
                    <a:pt x="206" y="1601"/>
                    <a:pt x="206" y="1601"/>
                    <a:pt x="206" y="1601"/>
                  </a:cubicBezTo>
                  <a:cubicBezTo>
                    <a:pt x="194" y="1582"/>
                    <a:pt x="181" y="1563"/>
                    <a:pt x="169" y="1543"/>
                  </a:cubicBezTo>
                  <a:moveTo>
                    <a:pt x="1919" y="1508"/>
                  </a:moveTo>
                  <a:cubicBezTo>
                    <a:pt x="1908" y="1528"/>
                    <a:pt x="1897" y="1548"/>
                    <a:pt x="1884" y="1568"/>
                  </a:cubicBezTo>
                  <a:cubicBezTo>
                    <a:pt x="1910" y="1583"/>
                    <a:pt x="1910" y="1583"/>
                    <a:pt x="1910" y="1583"/>
                  </a:cubicBezTo>
                  <a:cubicBezTo>
                    <a:pt x="1922" y="1564"/>
                    <a:pt x="1934" y="1543"/>
                    <a:pt x="1945" y="1523"/>
                  </a:cubicBezTo>
                  <a:cubicBezTo>
                    <a:pt x="1919" y="1508"/>
                    <a:pt x="1919" y="1508"/>
                    <a:pt x="1919" y="1508"/>
                  </a:cubicBezTo>
                  <a:moveTo>
                    <a:pt x="108" y="1421"/>
                  </a:moveTo>
                  <a:cubicBezTo>
                    <a:pt x="80" y="1432"/>
                    <a:pt x="80" y="1432"/>
                    <a:pt x="80" y="1432"/>
                  </a:cubicBezTo>
                  <a:cubicBezTo>
                    <a:pt x="89" y="1454"/>
                    <a:pt x="99" y="1476"/>
                    <a:pt x="110" y="1496"/>
                  </a:cubicBezTo>
                  <a:cubicBezTo>
                    <a:pt x="137" y="1483"/>
                    <a:pt x="137" y="1483"/>
                    <a:pt x="137" y="1483"/>
                  </a:cubicBezTo>
                  <a:cubicBezTo>
                    <a:pt x="127" y="1463"/>
                    <a:pt x="117" y="1442"/>
                    <a:pt x="108" y="1421"/>
                  </a:cubicBezTo>
                  <a:moveTo>
                    <a:pt x="1976" y="1383"/>
                  </a:moveTo>
                  <a:cubicBezTo>
                    <a:pt x="1968" y="1405"/>
                    <a:pt x="1959" y="1426"/>
                    <a:pt x="1949" y="1447"/>
                  </a:cubicBezTo>
                  <a:cubicBezTo>
                    <a:pt x="1977" y="1459"/>
                    <a:pt x="1977" y="1459"/>
                    <a:pt x="1977" y="1459"/>
                  </a:cubicBezTo>
                  <a:cubicBezTo>
                    <a:pt x="1986" y="1438"/>
                    <a:pt x="1996" y="1416"/>
                    <a:pt x="2004" y="1394"/>
                  </a:cubicBezTo>
                  <a:cubicBezTo>
                    <a:pt x="1976" y="1383"/>
                    <a:pt x="1976" y="1383"/>
                    <a:pt x="1976" y="1383"/>
                  </a:cubicBezTo>
                  <a:moveTo>
                    <a:pt x="64" y="1291"/>
                  </a:moveTo>
                  <a:cubicBezTo>
                    <a:pt x="35" y="1299"/>
                    <a:pt x="35" y="1299"/>
                    <a:pt x="35" y="1299"/>
                  </a:cubicBezTo>
                  <a:cubicBezTo>
                    <a:pt x="41" y="1322"/>
                    <a:pt x="48" y="1344"/>
                    <a:pt x="55" y="1367"/>
                  </a:cubicBezTo>
                  <a:cubicBezTo>
                    <a:pt x="84" y="1357"/>
                    <a:pt x="84" y="1357"/>
                    <a:pt x="84" y="1357"/>
                  </a:cubicBezTo>
                  <a:cubicBezTo>
                    <a:pt x="76" y="1335"/>
                    <a:pt x="70" y="1313"/>
                    <a:pt x="64" y="1291"/>
                  </a:cubicBezTo>
                  <a:moveTo>
                    <a:pt x="2014" y="1252"/>
                  </a:moveTo>
                  <a:cubicBezTo>
                    <a:pt x="2009" y="1274"/>
                    <a:pt x="2004" y="1297"/>
                    <a:pt x="1997" y="1318"/>
                  </a:cubicBezTo>
                  <a:cubicBezTo>
                    <a:pt x="2026" y="1327"/>
                    <a:pt x="2026" y="1327"/>
                    <a:pt x="2026" y="1327"/>
                  </a:cubicBezTo>
                  <a:cubicBezTo>
                    <a:pt x="2032" y="1304"/>
                    <a:pt x="2038" y="1281"/>
                    <a:pt x="2044" y="1259"/>
                  </a:cubicBezTo>
                  <a:cubicBezTo>
                    <a:pt x="2014" y="1252"/>
                    <a:pt x="2014" y="1252"/>
                    <a:pt x="2014" y="1252"/>
                  </a:cubicBezTo>
                  <a:moveTo>
                    <a:pt x="38" y="1157"/>
                  </a:moveTo>
                  <a:cubicBezTo>
                    <a:pt x="8" y="1161"/>
                    <a:pt x="8" y="1161"/>
                    <a:pt x="8" y="1161"/>
                  </a:cubicBezTo>
                  <a:cubicBezTo>
                    <a:pt x="11" y="1184"/>
                    <a:pt x="15" y="1207"/>
                    <a:pt x="19" y="1230"/>
                  </a:cubicBezTo>
                  <a:cubicBezTo>
                    <a:pt x="49" y="1225"/>
                    <a:pt x="49" y="1225"/>
                    <a:pt x="49" y="1225"/>
                  </a:cubicBezTo>
                  <a:cubicBezTo>
                    <a:pt x="44" y="1203"/>
                    <a:pt x="41" y="1180"/>
                    <a:pt x="38" y="1157"/>
                  </a:cubicBezTo>
                  <a:moveTo>
                    <a:pt x="2035" y="1112"/>
                  </a:moveTo>
                  <a:cubicBezTo>
                    <a:pt x="2035" y="1117"/>
                    <a:pt x="2035" y="1117"/>
                    <a:pt x="2035" y="1117"/>
                  </a:cubicBezTo>
                  <a:cubicBezTo>
                    <a:pt x="2033" y="1139"/>
                    <a:pt x="2030" y="1162"/>
                    <a:pt x="2027" y="1185"/>
                  </a:cubicBezTo>
                  <a:cubicBezTo>
                    <a:pt x="2056" y="1189"/>
                    <a:pt x="2056" y="1189"/>
                    <a:pt x="2056" y="1189"/>
                  </a:cubicBezTo>
                  <a:cubicBezTo>
                    <a:pt x="2060" y="1166"/>
                    <a:pt x="2063" y="1143"/>
                    <a:pt x="2065" y="1119"/>
                  </a:cubicBezTo>
                  <a:cubicBezTo>
                    <a:pt x="2065" y="1115"/>
                    <a:pt x="2065" y="1115"/>
                    <a:pt x="2065" y="1115"/>
                  </a:cubicBezTo>
                  <a:cubicBezTo>
                    <a:pt x="2035" y="1112"/>
                    <a:pt x="2035" y="1112"/>
                    <a:pt x="2035" y="1112"/>
                  </a:cubicBezTo>
                  <a:moveTo>
                    <a:pt x="0" y="1020"/>
                  </a:moveTo>
                  <a:cubicBezTo>
                    <a:pt x="0" y="1034"/>
                    <a:pt x="0" y="1034"/>
                    <a:pt x="0" y="1034"/>
                  </a:cubicBezTo>
                  <a:cubicBezTo>
                    <a:pt x="0" y="1053"/>
                    <a:pt x="1" y="1072"/>
                    <a:pt x="2" y="1091"/>
                  </a:cubicBezTo>
                  <a:cubicBezTo>
                    <a:pt x="32" y="1089"/>
                    <a:pt x="32" y="1089"/>
                    <a:pt x="32" y="1089"/>
                  </a:cubicBezTo>
                  <a:cubicBezTo>
                    <a:pt x="31" y="1071"/>
                    <a:pt x="30" y="1053"/>
                    <a:pt x="30" y="1034"/>
                  </a:cubicBezTo>
                  <a:cubicBezTo>
                    <a:pt x="30" y="1020"/>
                    <a:pt x="30" y="1020"/>
                    <a:pt x="30" y="1020"/>
                  </a:cubicBezTo>
                  <a:cubicBezTo>
                    <a:pt x="0" y="1020"/>
                    <a:pt x="0" y="1020"/>
                    <a:pt x="0" y="1020"/>
                  </a:cubicBezTo>
                  <a:moveTo>
                    <a:pt x="2067" y="974"/>
                  </a:moveTo>
                  <a:cubicBezTo>
                    <a:pt x="2037" y="976"/>
                    <a:pt x="2037" y="976"/>
                    <a:pt x="2037" y="976"/>
                  </a:cubicBezTo>
                  <a:cubicBezTo>
                    <a:pt x="2038" y="995"/>
                    <a:pt x="2038" y="1013"/>
                    <a:pt x="2038" y="1032"/>
                  </a:cubicBezTo>
                  <a:cubicBezTo>
                    <a:pt x="2038" y="1045"/>
                    <a:pt x="2038" y="1045"/>
                    <a:pt x="2038" y="1045"/>
                  </a:cubicBezTo>
                  <a:cubicBezTo>
                    <a:pt x="2068" y="1045"/>
                    <a:pt x="2068" y="1045"/>
                    <a:pt x="2068" y="1045"/>
                  </a:cubicBezTo>
                  <a:cubicBezTo>
                    <a:pt x="2068" y="1032"/>
                    <a:pt x="2068" y="1032"/>
                    <a:pt x="2068" y="1032"/>
                  </a:cubicBezTo>
                  <a:cubicBezTo>
                    <a:pt x="2068" y="1013"/>
                    <a:pt x="2068" y="994"/>
                    <a:pt x="2067" y="974"/>
                  </a:cubicBezTo>
                  <a:moveTo>
                    <a:pt x="12" y="880"/>
                  </a:moveTo>
                  <a:cubicBezTo>
                    <a:pt x="8" y="902"/>
                    <a:pt x="6" y="925"/>
                    <a:pt x="4" y="947"/>
                  </a:cubicBezTo>
                  <a:cubicBezTo>
                    <a:pt x="19" y="951"/>
                    <a:pt x="19" y="951"/>
                    <a:pt x="19" y="951"/>
                  </a:cubicBezTo>
                  <a:cubicBezTo>
                    <a:pt x="34" y="950"/>
                    <a:pt x="34" y="950"/>
                    <a:pt x="34" y="950"/>
                  </a:cubicBezTo>
                  <a:cubicBezTo>
                    <a:pt x="36" y="928"/>
                    <a:pt x="38" y="906"/>
                    <a:pt x="42" y="884"/>
                  </a:cubicBezTo>
                  <a:cubicBezTo>
                    <a:pt x="12" y="880"/>
                    <a:pt x="12" y="880"/>
                    <a:pt x="12" y="880"/>
                  </a:cubicBezTo>
                  <a:moveTo>
                    <a:pt x="2049" y="834"/>
                  </a:moveTo>
                  <a:cubicBezTo>
                    <a:pt x="2020" y="840"/>
                    <a:pt x="2020" y="840"/>
                    <a:pt x="2020" y="840"/>
                  </a:cubicBezTo>
                  <a:cubicBezTo>
                    <a:pt x="2024" y="862"/>
                    <a:pt x="2028" y="885"/>
                    <a:pt x="2031" y="908"/>
                  </a:cubicBezTo>
                  <a:cubicBezTo>
                    <a:pt x="2060" y="904"/>
                    <a:pt x="2060" y="904"/>
                    <a:pt x="2060" y="904"/>
                  </a:cubicBezTo>
                  <a:cubicBezTo>
                    <a:pt x="2057" y="881"/>
                    <a:pt x="2054" y="857"/>
                    <a:pt x="2049" y="834"/>
                  </a:cubicBezTo>
                  <a:moveTo>
                    <a:pt x="42" y="742"/>
                  </a:moveTo>
                  <a:cubicBezTo>
                    <a:pt x="36" y="764"/>
                    <a:pt x="30" y="788"/>
                    <a:pt x="25" y="810"/>
                  </a:cubicBezTo>
                  <a:cubicBezTo>
                    <a:pt x="54" y="817"/>
                    <a:pt x="54" y="817"/>
                    <a:pt x="54" y="817"/>
                  </a:cubicBezTo>
                  <a:cubicBezTo>
                    <a:pt x="59" y="794"/>
                    <a:pt x="65" y="772"/>
                    <a:pt x="71" y="750"/>
                  </a:cubicBezTo>
                  <a:cubicBezTo>
                    <a:pt x="42" y="742"/>
                    <a:pt x="42" y="742"/>
                    <a:pt x="42" y="742"/>
                  </a:cubicBezTo>
                  <a:moveTo>
                    <a:pt x="2013" y="698"/>
                  </a:moveTo>
                  <a:cubicBezTo>
                    <a:pt x="1984" y="708"/>
                    <a:pt x="1984" y="708"/>
                    <a:pt x="1984" y="708"/>
                  </a:cubicBezTo>
                  <a:cubicBezTo>
                    <a:pt x="1992" y="730"/>
                    <a:pt x="1998" y="752"/>
                    <a:pt x="2004" y="774"/>
                  </a:cubicBezTo>
                  <a:cubicBezTo>
                    <a:pt x="2033" y="765"/>
                    <a:pt x="2033" y="765"/>
                    <a:pt x="2033" y="765"/>
                  </a:cubicBezTo>
                  <a:cubicBezTo>
                    <a:pt x="2027" y="743"/>
                    <a:pt x="2020" y="720"/>
                    <a:pt x="2013" y="698"/>
                  </a:cubicBezTo>
                  <a:moveTo>
                    <a:pt x="91" y="610"/>
                  </a:moveTo>
                  <a:cubicBezTo>
                    <a:pt x="81" y="631"/>
                    <a:pt x="72" y="653"/>
                    <a:pt x="64" y="675"/>
                  </a:cubicBezTo>
                  <a:cubicBezTo>
                    <a:pt x="93" y="685"/>
                    <a:pt x="93" y="685"/>
                    <a:pt x="93" y="685"/>
                  </a:cubicBezTo>
                  <a:cubicBezTo>
                    <a:pt x="100" y="664"/>
                    <a:pt x="109" y="643"/>
                    <a:pt x="118" y="622"/>
                  </a:cubicBezTo>
                  <a:cubicBezTo>
                    <a:pt x="91" y="610"/>
                    <a:pt x="91" y="610"/>
                    <a:pt x="91" y="610"/>
                  </a:cubicBezTo>
                  <a:moveTo>
                    <a:pt x="1958" y="569"/>
                  </a:moveTo>
                  <a:cubicBezTo>
                    <a:pt x="1931" y="582"/>
                    <a:pt x="1931" y="582"/>
                    <a:pt x="1931" y="582"/>
                  </a:cubicBezTo>
                  <a:cubicBezTo>
                    <a:pt x="1941" y="602"/>
                    <a:pt x="1951" y="623"/>
                    <a:pt x="1960" y="644"/>
                  </a:cubicBezTo>
                  <a:cubicBezTo>
                    <a:pt x="1988" y="632"/>
                    <a:pt x="1988" y="632"/>
                    <a:pt x="1988" y="632"/>
                  </a:cubicBezTo>
                  <a:cubicBezTo>
                    <a:pt x="1978" y="611"/>
                    <a:pt x="1968" y="589"/>
                    <a:pt x="1958" y="569"/>
                  </a:cubicBezTo>
                  <a:moveTo>
                    <a:pt x="158" y="485"/>
                  </a:moveTo>
                  <a:cubicBezTo>
                    <a:pt x="145" y="505"/>
                    <a:pt x="133" y="526"/>
                    <a:pt x="122" y="546"/>
                  </a:cubicBezTo>
                  <a:cubicBezTo>
                    <a:pt x="149" y="560"/>
                    <a:pt x="149" y="560"/>
                    <a:pt x="149" y="560"/>
                  </a:cubicBezTo>
                  <a:cubicBezTo>
                    <a:pt x="159" y="540"/>
                    <a:pt x="171" y="520"/>
                    <a:pt x="183" y="501"/>
                  </a:cubicBezTo>
                  <a:cubicBezTo>
                    <a:pt x="158" y="485"/>
                    <a:pt x="158" y="485"/>
                    <a:pt x="158" y="485"/>
                  </a:cubicBezTo>
                  <a:moveTo>
                    <a:pt x="1886" y="447"/>
                  </a:moveTo>
                  <a:cubicBezTo>
                    <a:pt x="1861" y="464"/>
                    <a:pt x="1861" y="464"/>
                    <a:pt x="1861" y="464"/>
                  </a:cubicBezTo>
                  <a:cubicBezTo>
                    <a:pt x="1874" y="483"/>
                    <a:pt x="1886" y="502"/>
                    <a:pt x="1898" y="522"/>
                  </a:cubicBezTo>
                  <a:cubicBezTo>
                    <a:pt x="1924" y="507"/>
                    <a:pt x="1924" y="507"/>
                    <a:pt x="1924" y="507"/>
                  </a:cubicBezTo>
                  <a:cubicBezTo>
                    <a:pt x="1912" y="487"/>
                    <a:pt x="1899" y="467"/>
                    <a:pt x="1886" y="447"/>
                  </a:cubicBezTo>
                  <a:moveTo>
                    <a:pt x="241" y="371"/>
                  </a:moveTo>
                  <a:cubicBezTo>
                    <a:pt x="226" y="389"/>
                    <a:pt x="211" y="408"/>
                    <a:pt x="197" y="427"/>
                  </a:cubicBezTo>
                  <a:cubicBezTo>
                    <a:pt x="221" y="444"/>
                    <a:pt x="221" y="444"/>
                    <a:pt x="221" y="444"/>
                  </a:cubicBezTo>
                  <a:cubicBezTo>
                    <a:pt x="235" y="426"/>
                    <a:pt x="249" y="408"/>
                    <a:pt x="264" y="390"/>
                  </a:cubicBezTo>
                  <a:cubicBezTo>
                    <a:pt x="241" y="371"/>
                    <a:pt x="241" y="371"/>
                    <a:pt x="241" y="371"/>
                  </a:cubicBezTo>
                  <a:moveTo>
                    <a:pt x="1798" y="337"/>
                  </a:moveTo>
                  <a:cubicBezTo>
                    <a:pt x="1776" y="357"/>
                    <a:pt x="1776" y="357"/>
                    <a:pt x="1776" y="357"/>
                  </a:cubicBezTo>
                  <a:cubicBezTo>
                    <a:pt x="1791" y="374"/>
                    <a:pt x="1806" y="392"/>
                    <a:pt x="1820" y="410"/>
                  </a:cubicBezTo>
                  <a:cubicBezTo>
                    <a:pt x="1844" y="391"/>
                    <a:pt x="1844" y="391"/>
                    <a:pt x="1844" y="391"/>
                  </a:cubicBezTo>
                  <a:cubicBezTo>
                    <a:pt x="1829" y="372"/>
                    <a:pt x="1814" y="354"/>
                    <a:pt x="1798" y="337"/>
                  </a:cubicBezTo>
                  <a:moveTo>
                    <a:pt x="338" y="269"/>
                  </a:moveTo>
                  <a:cubicBezTo>
                    <a:pt x="321" y="285"/>
                    <a:pt x="304" y="302"/>
                    <a:pt x="288" y="318"/>
                  </a:cubicBezTo>
                  <a:cubicBezTo>
                    <a:pt x="309" y="339"/>
                    <a:pt x="309" y="339"/>
                    <a:pt x="309" y="339"/>
                  </a:cubicBezTo>
                  <a:cubicBezTo>
                    <a:pt x="325" y="323"/>
                    <a:pt x="342" y="307"/>
                    <a:pt x="358" y="292"/>
                  </a:cubicBezTo>
                  <a:cubicBezTo>
                    <a:pt x="338" y="269"/>
                    <a:pt x="338" y="269"/>
                    <a:pt x="338" y="269"/>
                  </a:cubicBezTo>
                  <a:moveTo>
                    <a:pt x="1696" y="240"/>
                  </a:moveTo>
                  <a:cubicBezTo>
                    <a:pt x="1677" y="263"/>
                    <a:pt x="1677" y="263"/>
                    <a:pt x="1677" y="263"/>
                  </a:cubicBezTo>
                  <a:cubicBezTo>
                    <a:pt x="1694" y="277"/>
                    <a:pt x="1712" y="292"/>
                    <a:pt x="1728" y="308"/>
                  </a:cubicBezTo>
                  <a:cubicBezTo>
                    <a:pt x="1749" y="286"/>
                    <a:pt x="1749" y="286"/>
                    <a:pt x="1749" y="286"/>
                  </a:cubicBezTo>
                  <a:cubicBezTo>
                    <a:pt x="1732" y="270"/>
                    <a:pt x="1714" y="255"/>
                    <a:pt x="1696" y="240"/>
                  </a:cubicBezTo>
                  <a:moveTo>
                    <a:pt x="449" y="182"/>
                  </a:moveTo>
                  <a:cubicBezTo>
                    <a:pt x="429" y="195"/>
                    <a:pt x="410" y="209"/>
                    <a:pt x="392" y="224"/>
                  </a:cubicBezTo>
                  <a:cubicBezTo>
                    <a:pt x="411" y="247"/>
                    <a:pt x="411" y="247"/>
                    <a:pt x="411" y="247"/>
                  </a:cubicBezTo>
                  <a:cubicBezTo>
                    <a:pt x="428" y="233"/>
                    <a:pt x="447" y="220"/>
                    <a:pt x="466" y="207"/>
                  </a:cubicBezTo>
                  <a:cubicBezTo>
                    <a:pt x="449" y="182"/>
                    <a:pt x="449" y="182"/>
                    <a:pt x="449" y="182"/>
                  </a:cubicBezTo>
                  <a:moveTo>
                    <a:pt x="1582" y="157"/>
                  </a:moveTo>
                  <a:cubicBezTo>
                    <a:pt x="1566" y="182"/>
                    <a:pt x="1566" y="182"/>
                    <a:pt x="1566" y="182"/>
                  </a:cubicBezTo>
                  <a:cubicBezTo>
                    <a:pt x="1585" y="194"/>
                    <a:pt x="1604" y="207"/>
                    <a:pt x="1623" y="221"/>
                  </a:cubicBezTo>
                  <a:cubicBezTo>
                    <a:pt x="1641" y="196"/>
                    <a:pt x="1641" y="196"/>
                    <a:pt x="1641" y="196"/>
                  </a:cubicBezTo>
                  <a:cubicBezTo>
                    <a:pt x="1621" y="182"/>
                    <a:pt x="1602" y="169"/>
                    <a:pt x="1582" y="157"/>
                  </a:cubicBezTo>
                  <a:moveTo>
                    <a:pt x="570" y="110"/>
                  </a:moveTo>
                  <a:cubicBezTo>
                    <a:pt x="549" y="121"/>
                    <a:pt x="528" y="132"/>
                    <a:pt x="508" y="144"/>
                  </a:cubicBezTo>
                  <a:cubicBezTo>
                    <a:pt x="524" y="170"/>
                    <a:pt x="524" y="170"/>
                    <a:pt x="524" y="170"/>
                  </a:cubicBezTo>
                  <a:cubicBezTo>
                    <a:pt x="543" y="158"/>
                    <a:pt x="563" y="147"/>
                    <a:pt x="583" y="137"/>
                  </a:cubicBezTo>
                  <a:cubicBezTo>
                    <a:pt x="570" y="110"/>
                    <a:pt x="570" y="110"/>
                    <a:pt x="570" y="110"/>
                  </a:cubicBezTo>
                  <a:moveTo>
                    <a:pt x="1457" y="90"/>
                  </a:moveTo>
                  <a:cubicBezTo>
                    <a:pt x="1445" y="118"/>
                    <a:pt x="1445" y="118"/>
                    <a:pt x="1445" y="118"/>
                  </a:cubicBezTo>
                  <a:cubicBezTo>
                    <a:pt x="1466" y="127"/>
                    <a:pt x="1487" y="137"/>
                    <a:pt x="1507" y="148"/>
                  </a:cubicBezTo>
                  <a:cubicBezTo>
                    <a:pt x="1521" y="121"/>
                    <a:pt x="1521" y="121"/>
                    <a:pt x="1521" y="121"/>
                  </a:cubicBezTo>
                  <a:cubicBezTo>
                    <a:pt x="1500" y="110"/>
                    <a:pt x="1479" y="100"/>
                    <a:pt x="1457" y="90"/>
                  </a:cubicBezTo>
                  <a:moveTo>
                    <a:pt x="700" y="55"/>
                  </a:moveTo>
                  <a:cubicBezTo>
                    <a:pt x="678" y="63"/>
                    <a:pt x="656" y="72"/>
                    <a:pt x="634" y="80"/>
                  </a:cubicBezTo>
                  <a:cubicBezTo>
                    <a:pt x="646" y="108"/>
                    <a:pt x="646" y="108"/>
                    <a:pt x="646" y="108"/>
                  </a:cubicBezTo>
                  <a:cubicBezTo>
                    <a:pt x="667" y="99"/>
                    <a:pt x="688" y="91"/>
                    <a:pt x="710" y="84"/>
                  </a:cubicBezTo>
                  <a:cubicBezTo>
                    <a:pt x="700" y="55"/>
                    <a:pt x="700" y="55"/>
                    <a:pt x="700" y="55"/>
                  </a:cubicBezTo>
                  <a:moveTo>
                    <a:pt x="1325" y="42"/>
                  </a:moveTo>
                  <a:cubicBezTo>
                    <a:pt x="1317" y="70"/>
                    <a:pt x="1317" y="70"/>
                    <a:pt x="1317" y="70"/>
                  </a:cubicBezTo>
                  <a:cubicBezTo>
                    <a:pt x="1339" y="77"/>
                    <a:pt x="1361" y="84"/>
                    <a:pt x="1382" y="92"/>
                  </a:cubicBezTo>
                  <a:cubicBezTo>
                    <a:pt x="1392" y="64"/>
                    <a:pt x="1392" y="64"/>
                    <a:pt x="1392" y="64"/>
                  </a:cubicBezTo>
                  <a:cubicBezTo>
                    <a:pt x="1370" y="56"/>
                    <a:pt x="1348" y="48"/>
                    <a:pt x="1325" y="42"/>
                  </a:cubicBezTo>
                  <a:moveTo>
                    <a:pt x="836" y="19"/>
                  </a:moveTo>
                  <a:cubicBezTo>
                    <a:pt x="813" y="23"/>
                    <a:pt x="790" y="29"/>
                    <a:pt x="767" y="35"/>
                  </a:cubicBezTo>
                  <a:cubicBezTo>
                    <a:pt x="775" y="64"/>
                    <a:pt x="775" y="64"/>
                    <a:pt x="775" y="64"/>
                  </a:cubicBezTo>
                  <a:cubicBezTo>
                    <a:pt x="797" y="58"/>
                    <a:pt x="820" y="53"/>
                    <a:pt x="842" y="49"/>
                  </a:cubicBezTo>
                  <a:cubicBezTo>
                    <a:pt x="836" y="19"/>
                    <a:pt x="836" y="19"/>
                    <a:pt x="836" y="19"/>
                  </a:cubicBezTo>
                  <a:moveTo>
                    <a:pt x="1187" y="12"/>
                  </a:moveTo>
                  <a:cubicBezTo>
                    <a:pt x="1183" y="41"/>
                    <a:pt x="1183" y="41"/>
                    <a:pt x="1183" y="41"/>
                  </a:cubicBezTo>
                  <a:cubicBezTo>
                    <a:pt x="1205" y="44"/>
                    <a:pt x="1228" y="49"/>
                    <a:pt x="1250" y="54"/>
                  </a:cubicBezTo>
                  <a:cubicBezTo>
                    <a:pt x="1257" y="24"/>
                    <a:pt x="1257" y="24"/>
                    <a:pt x="1257" y="24"/>
                  </a:cubicBezTo>
                  <a:cubicBezTo>
                    <a:pt x="1234" y="19"/>
                    <a:pt x="1210" y="15"/>
                    <a:pt x="1187" y="12"/>
                  </a:cubicBezTo>
                  <a:moveTo>
                    <a:pt x="976" y="1"/>
                  </a:moveTo>
                  <a:cubicBezTo>
                    <a:pt x="953" y="3"/>
                    <a:pt x="929" y="5"/>
                    <a:pt x="906" y="8"/>
                  </a:cubicBezTo>
                  <a:cubicBezTo>
                    <a:pt x="909" y="38"/>
                    <a:pt x="909" y="38"/>
                    <a:pt x="909" y="38"/>
                  </a:cubicBezTo>
                  <a:cubicBezTo>
                    <a:pt x="932" y="35"/>
                    <a:pt x="955" y="33"/>
                    <a:pt x="978" y="32"/>
                  </a:cubicBezTo>
                  <a:cubicBezTo>
                    <a:pt x="976" y="1"/>
                    <a:pt x="976" y="1"/>
                    <a:pt x="976" y="1"/>
                  </a:cubicBezTo>
                  <a:moveTo>
                    <a:pt x="1047" y="0"/>
                  </a:moveTo>
                  <a:cubicBezTo>
                    <a:pt x="1046" y="30"/>
                    <a:pt x="1046" y="30"/>
                    <a:pt x="1046" y="30"/>
                  </a:cubicBezTo>
                  <a:cubicBezTo>
                    <a:pt x="1069" y="30"/>
                    <a:pt x="1092" y="31"/>
                    <a:pt x="1115" y="33"/>
                  </a:cubicBezTo>
                  <a:cubicBezTo>
                    <a:pt x="1117" y="3"/>
                    <a:pt x="1117" y="3"/>
                    <a:pt x="1117" y="3"/>
                  </a:cubicBezTo>
                  <a:cubicBezTo>
                    <a:pt x="1094" y="1"/>
                    <a:pt x="1070" y="0"/>
                    <a:pt x="1047" y="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prstClr val="black"/>
                </a:solidFill>
              </a:endParaRPr>
            </a:p>
          </p:txBody>
        </p:sp>
        <p:sp>
          <p:nvSpPr>
            <p:cNvPr id="111" name="Freeform 392"/>
            <p:cNvSpPr>
              <a:spLocks noEditPoints="1"/>
            </p:cNvSpPr>
            <p:nvPr/>
          </p:nvSpPr>
          <p:spPr bwMode="auto">
            <a:xfrm>
              <a:off x="4102100" y="1431925"/>
              <a:ext cx="3990975" cy="3986213"/>
            </a:xfrm>
            <a:custGeom>
              <a:avLst/>
              <a:gdLst>
                <a:gd name="T0" fmla="*/ 589 w 1063"/>
                <a:gd name="T1" fmla="*/ 1059 h 1062"/>
                <a:gd name="T2" fmla="*/ 487 w 1063"/>
                <a:gd name="T3" fmla="*/ 1060 h 1062"/>
                <a:gd name="T4" fmla="*/ 469 w 1063"/>
                <a:gd name="T5" fmla="*/ 1049 h 1062"/>
                <a:gd name="T6" fmla="*/ 669 w 1063"/>
                <a:gd name="T7" fmla="*/ 1044 h 1062"/>
                <a:gd name="T8" fmla="*/ 427 w 1063"/>
                <a:gd name="T9" fmla="*/ 1052 h 1062"/>
                <a:gd name="T10" fmla="*/ 705 w 1063"/>
                <a:gd name="T11" fmla="*/ 1023 h 1062"/>
                <a:gd name="T12" fmla="*/ 315 w 1063"/>
                <a:gd name="T13" fmla="*/ 1006 h 1062"/>
                <a:gd name="T14" fmla="*/ 315 w 1063"/>
                <a:gd name="T15" fmla="*/ 1006 h 1062"/>
                <a:gd name="T16" fmla="*/ 817 w 1063"/>
                <a:gd name="T17" fmla="*/ 979 h 1062"/>
                <a:gd name="T18" fmla="*/ 275 w 1063"/>
                <a:gd name="T19" fmla="*/ 997 h 1062"/>
                <a:gd name="T20" fmla="*/ 845 w 1063"/>
                <a:gd name="T21" fmla="*/ 948 h 1062"/>
                <a:gd name="T22" fmla="*/ 182 w 1063"/>
                <a:gd name="T23" fmla="*/ 918 h 1062"/>
                <a:gd name="T24" fmla="*/ 182 w 1063"/>
                <a:gd name="T25" fmla="*/ 918 h 1062"/>
                <a:gd name="T26" fmla="*/ 939 w 1063"/>
                <a:gd name="T27" fmla="*/ 872 h 1062"/>
                <a:gd name="T28" fmla="*/ 147 w 1063"/>
                <a:gd name="T29" fmla="*/ 898 h 1062"/>
                <a:gd name="T30" fmla="*/ 956 w 1063"/>
                <a:gd name="T31" fmla="*/ 834 h 1062"/>
                <a:gd name="T32" fmla="*/ 82 w 1063"/>
                <a:gd name="T33" fmla="*/ 795 h 1062"/>
                <a:gd name="T34" fmla="*/ 82 w 1063"/>
                <a:gd name="T35" fmla="*/ 795 h 1062"/>
                <a:gd name="T36" fmla="*/ 1023 w 1063"/>
                <a:gd name="T37" fmla="*/ 733 h 1062"/>
                <a:gd name="T38" fmla="*/ 54 w 1063"/>
                <a:gd name="T39" fmla="*/ 764 h 1062"/>
                <a:gd name="T40" fmla="*/ 1028 w 1063"/>
                <a:gd name="T41" fmla="*/ 692 h 1062"/>
                <a:gd name="T42" fmla="*/ 23 w 1063"/>
                <a:gd name="T43" fmla="*/ 648 h 1062"/>
                <a:gd name="T44" fmla="*/ 23 w 1063"/>
                <a:gd name="T45" fmla="*/ 648 h 1062"/>
                <a:gd name="T46" fmla="*/ 1056 w 1063"/>
                <a:gd name="T47" fmla="*/ 616 h 1062"/>
                <a:gd name="T48" fmla="*/ 11 w 1063"/>
                <a:gd name="T49" fmla="*/ 569 h 1062"/>
                <a:gd name="T50" fmla="*/ 11 w 1063"/>
                <a:gd name="T51" fmla="*/ 569 h 1062"/>
                <a:gd name="T52" fmla="*/ 1053 w 1063"/>
                <a:gd name="T53" fmla="*/ 533 h 1062"/>
                <a:gd name="T54" fmla="*/ 2 w 1063"/>
                <a:gd name="T55" fmla="*/ 488 h 1062"/>
                <a:gd name="T56" fmla="*/ 2 w 1063"/>
                <a:gd name="T57" fmla="*/ 488 h 1062"/>
                <a:gd name="T58" fmla="*/ 1057 w 1063"/>
                <a:gd name="T59" fmla="*/ 452 h 1062"/>
                <a:gd name="T60" fmla="*/ 17 w 1063"/>
                <a:gd name="T61" fmla="*/ 449 h 1062"/>
                <a:gd name="T62" fmla="*/ 1016 w 1063"/>
                <a:gd name="T63" fmla="*/ 338 h 1062"/>
                <a:gd name="T64" fmla="*/ 39 w 1063"/>
                <a:gd name="T65" fmla="*/ 331 h 1062"/>
                <a:gd name="T66" fmla="*/ 39 w 1063"/>
                <a:gd name="T67" fmla="*/ 331 h 1062"/>
                <a:gd name="T68" fmla="*/ 1008 w 1063"/>
                <a:gd name="T69" fmla="*/ 297 h 1062"/>
                <a:gd name="T70" fmla="*/ 65 w 1063"/>
                <a:gd name="T71" fmla="*/ 298 h 1062"/>
                <a:gd name="T72" fmla="*/ 935 w 1063"/>
                <a:gd name="T73" fmla="*/ 201 h 1062"/>
                <a:gd name="T74" fmla="*/ 123 w 1063"/>
                <a:gd name="T75" fmla="*/ 192 h 1062"/>
                <a:gd name="T76" fmla="*/ 123 w 1063"/>
                <a:gd name="T77" fmla="*/ 192 h 1062"/>
                <a:gd name="T78" fmla="*/ 916 w 1063"/>
                <a:gd name="T79" fmla="*/ 164 h 1062"/>
                <a:gd name="T80" fmla="*/ 157 w 1063"/>
                <a:gd name="T81" fmla="*/ 168 h 1062"/>
                <a:gd name="T82" fmla="*/ 816 w 1063"/>
                <a:gd name="T83" fmla="*/ 95 h 1062"/>
                <a:gd name="T84" fmla="*/ 244 w 1063"/>
                <a:gd name="T85" fmla="*/ 85 h 1062"/>
                <a:gd name="T86" fmla="*/ 244 w 1063"/>
                <a:gd name="T87" fmla="*/ 85 h 1062"/>
                <a:gd name="T88" fmla="*/ 787 w 1063"/>
                <a:gd name="T89" fmla="*/ 65 h 1062"/>
                <a:gd name="T90" fmla="*/ 284 w 1063"/>
                <a:gd name="T91" fmla="*/ 73 h 1062"/>
                <a:gd name="T92" fmla="*/ 671 w 1063"/>
                <a:gd name="T93" fmla="*/ 30 h 1062"/>
                <a:gd name="T94" fmla="*/ 393 w 1063"/>
                <a:gd name="T95" fmla="*/ 19 h 1062"/>
                <a:gd name="T96" fmla="*/ 393 w 1063"/>
                <a:gd name="T97" fmla="*/ 19 h 1062"/>
                <a:gd name="T98" fmla="*/ 634 w 1063"/>
                <a:gd name="T99" fmla="*/ 10 h 1062"/>
                <a:gd name="T100" fmla="*/ 434 w 1063"/>
                <a:gd name="T101" fmla="*/ 19 h 1062"/>
                <a:gd name="T102" fmla="*/ 513 w 1063"/>
                <a:gd name="T103" fmla="*/ 1 h 1062"/>
                <a:gd name="T104" fmla="*/ 553 w 1063"/>
                <a:gd name="T105" fmla="*/ 1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3" h="1062">
                  <a:moveTo>
                    <a:pt x="588" y="1049"/>
                  </a:moveTo>
                  <a:cubicBezTo>
                    <a:pt x="575" y="1051"/>
                    <a:pt x="562" y="1052"/>
                    <a:pt x="548" y="1052"/>
                  </a:cubicBezTo>
                  <a:cubicBezTo>
                    <a:pt x="549" y="1062"/>
                    <a:pt x="549" y="1062"/>
                    <a:pt x="549" y="1062"/>
                  </a:cubicBezTo>
                  <a:cubicBezTo>
                    <a:pt x="562" y="1062"/>
                    <a:pt x="576" y="1061"/>
                    <a:pt x="589" y="1059"/>
                  </a:cubicBezTo>
                  <a:cubicBezTo>
                    <a:pt x="588" y="1049"/>
                    <a:pt x="588" y="1049"/>
                    <a:pt x="588" y="1049"/>
                  </a:cubicBezTo>
                  <a:moveTo>
                    <a:pt x="469" y="1049"/>
                  </a:moveTo>
                  <a:cubicBezTo>
                    <a:pt x="467" y="1059"/>
                    <a:pt x="467" y="1059"/>
                    <a:pt x="467" y="1059"/>
                  </a:cubicBezTo>
                  <a:cubicBezTo>
                    <a:pt x="474" y="1059"/>
                    <a:pt x="481" y="1060"/>
                    <a:pt x="487" y="1060"/>
                  </a:cubicBezTo>
                  <a:cubicBezTo>
                    <a:pt x="494" y="1061"/>
                    <a:pt x="501" y="1062"/>
                    <a:pt x="508" y="1062"/>
                  </a:cubicBezTo>
                  <a:cubicBezTo>
                    <a:pt x="509" y="1052"/>
                    <a:pt x="509" y="1052"/>
                    <a:pt x="509" y="1052"/>
                  </a:cubicBezTo>
                  <a:cubicBezTo>
                    <a:pt x="502" y="1052"/>
                    <a:pt x="495" y="1051"/>
                    <a:pt x="488" y="1051"/>
                  </a:cubicBezTo>
                  <a:cubicBezTo>
                    <a:pt x="482" y="1050"/>
                    <a:pt x="475" y="1049"/>
                    <a:pt x="469" y="1049"/>
                  </a:cubicBezTo>
                  <a:moveTo>
                    <a:pt x="667" y="1035"/>
                  </a:moveTo>
                  <a:cubicBezTo>
                    <a:pt x="654" y="1038"/>
                    <a:pt x="641" y="1041"/>
                    <a:pt x="628" y="1044"/>
                  </a:cubicBezTo>
                  <a:cubicBezTo>
                    <a:pt x="629" y="1053"/>
                    <a:pt x="629" y="1053"/>
                    <a:pt x="629" y="1053"/>
                  </a:cubicBezTo>
                  <a:cubicBezTo>
                    <a:pt x="643" y="1051"/>
                    <a:pt x="656" y="1048"/>
                    <a:pt x="669" y="1044"/>
                  </a:cubicBezTo>
                  <a:cubicBezTo>
                    <a:pt x="667" y="1035"/>
                    <a:pt x="667" y="1035"/>
                    <a:pt x="667" y="1035"/>
                  </a:cubicBezTo>
                  <a:moveTo>
                    <a:pt x="390" y="1033"/>
                  </a:moveTo>
                  <a:cubicBezTo>
                    <a:pt x="388" y="1043"/>
                    <a:pt x="388" y="1043"/>
                    <a:pt x="388" y="1043"/>
                  </a:cubicBezTo>
                  <a:cubicBezTo>
                    <a:pt x="401" y="1047"/>
                    <a:pt x="414" y="1050"/>
                    <a:pt x="427" y="1052"/>
                  </a:cubicBezTo>
                  <a:cubicBezTo>
                    <a:pt x="429" y="1042"/>
                    <a:pt x="429" y="1042"/>
                    <a:pt x="429" y="1042"/>
                  </a:cubicBezTo>
                  <a:cubicBezTo>
                    <a:pt x="416" y="1040"/>
                    <a:pt x="403" y="1037"/>
                    <a:pt x="390" y="1033"/>
                  </a:cubicBezTo>
                  <a:moveTo>
                    <a:pt x="742" y="1008"/>
                  </a:moveTo>
                  <a:cubicBezTo>
                    <a:pt x="730" y="1013"/>
                    <a:pt x="717" y="1019"/>
                    <a:pt x="705" y="1023"/>
                  </a:cubicBezTo>
                  <a:cubicBezTo>
                    <a:pt x="708" y="1032"/>
                    <a:pt x="708" y="1032"/>
                    <a:pt x="708" y="1032"/>
                  </a:cubicBezTo>
                  <a:cubicBezTo>
                    <a:pt x="721" y="1028"/>
                    <a:pt x="734" y="1023"/>
                    <a:pt x="746" y="1018"/>
                  </a:cubicBezTo>
                  <a:cubicBezTo>
                    <a:pt x="742" y="1008"/>
                    <a:pt x="742" y="1008"/>
                    <a:pt x="742" y="1008"/>
                  </a:cubicBezTo>
                  <a:moveTo>
                    <a:pt x="315" y="1006"/>
                  </a:moveTo>
                  <a:cubicBezTo>
                    <a:pt x="311" y="1015"/>
                    <a:pt x="311" y="1015"/>
                    <a:pt x="311" y="1015"/>
                  </a:cubicBezTo>
                  <a:cubicBezTo>
                    <a:pt x="324" y="1021"/>
                    <a:pt x="336" y="1026"/>
                    <a:pt x="349" y="1030"/>
                  </a:cubicBezTo>
                  <a:cubicBezTo>
                    <a:pt x="352" y="1021"/>
                    <a:pt x="352" y="1021"/>
                    <a:pt x="352" y="1021"/>
                  </a:cubicBezTo>
                  <a:cubicBezTo>
                    <a:pt x="340" y="1017"/>
                    <a:pt x="328" y="1011"/>
                    <a:pt x="315" y="1006"/>
                  </a:cubicBezTo>
                  <a:moveTo>
                    <a:pt x="812" y="971"/>
                  </a:moveTo>
                  <a:cubicBezTo>
                    <a:pt x="801" y="978"/>
                    <a:pt x="789" y="984"/>
                    <a:pt x="778" y="991"/>
                  </a:cubicBezTo>
                  <a:cubicBezTo>
                    <a:pt x="782" y="999"/>
                    <a:pt x="782" y="999"/>
                    <a:pt x="782" y="999"/>
                  </a:cubicBezTo>
                  <a:cubicBezTo>
                    <a:pt x="794" y="993"/>
                    <a:pt x="806" y="986"/>
                    <a:pt x="817" y="979"/>
                  </a:cubicBezTo>
                  <a:cubicBezTo>
                    <a:pt x="812" y="971"/>
                    <a:pt x="812" y="971"/>
                    <a:pt x="812" y="971"/>
                  </a:cubicBezTo>
                  <a:moveTo>
                    <a:pt x="245" y="967"/>
                  </a:moveTo>
                  <a:cubicBezTo>
                    <a:pt x="240" y="976"/>
                    <a:pt x="240" y="976"/>
                    <a:pt x="240" y="976"/>
                  </a:cubicBezTo>
                  <a:cubicBezTo>
                    <a:pt x="251" y="983"/>
                    <a:pt x="263" y="990"/>
                    <a:pt x="275" y="997"/>
                  </a:cubicBezTo>
                  <a:cubicBezTo>
                    <a:pt x="280" y="988"/>
                    <a:pt x="280" y="988"/>
                    <a:pt x="280" y="988"/>
                  </a:cubicBezTo>
                  <a:cubicBezTo>
                    <a:pt x="268" y="982"/>
                    <a:pt x="257" y="975"/>
                    <a:pt x="245" y="967"/>
                  </a:cubicBezTo>
                  <a:moveTo>
                    <a:pt x="876" y="923"/>
                  </a:moveTo>
                  <a:cubicBezTo>
                    <a:pt x="866" y="931"/>
                    <a:pt x="855" y="940"/>
                    <a:pt x="845" y="948"/>
                  </a:cubicBezTo>
                  <a:cubicBezTo>
                    <a:pt x="851" y="956"/>
                    <a:pt x="851" y="956"/>
                    <a:pt x="851" y="956"/>
                  </a:cubicBezTo>
                  <a:cubicBezTo>
                    <a:pt x="862" y="948"/>
                    <a:pt x="872" y="939"/>
                    <a:pt x="883" y="930"/>
                  </a:cubicBezTo>
                  <a:cubicBezTo>
                    <a:pt x="876" y="923"/>
                    <a:pt x="876" y="923"/>
                    <a:pt x="876" y="923"/>
                  </a:cubicBezTo>
                  <a:moveTo>
                    <a:pt x="182" y="918"/>
                  </a:moveTo>
                  <a:cubicBezTo>
                    <a:pt x="176" y="926"/>
                    <a:pt x="176" y="926"/>
                    <a:pt x="176" y="926"/>
                  </a:cubicBezTo>
                  <a:cubicBezTo>
                    <a:pt x="186" y="935"/>
                    <a:pt x="196" y="944"/>
                    <a:pt x="207" y="952"/>
                  </a:cubicBezTo>
                  <a:cubicBezTo>
                    <a:pt x="213" y="944"/>
                    <a:pt x="213" y="944"/>
                    <a:pt x="213" y="944"/>
                  </a:cubicBezTo>
                  <a:cubicBezTo>
                    <a:pt x="203" y="936"/>
                    <a:pt x="192" y="927"/>
                    <a:pt x="182" y="918"/>
                  </a:cubicBezTo>
                  <a:moveTo>
                    <a:pt x="931" y="866"/>
                  </a:moveTo>
                  <a:cubicBezTo>
                    <a:pt x="923" y="876"/>
                    <a:pt x="914" y="886"/>
                    <a:pt x="905" y="895"/>
                  </a:cubicBezTo>
                  <a:cubicBezTo>
                    <a:pt x="912" y="902"/>
                    <a:pt x="912" y="902"/>
                    <a:pt x="912" y="902"/>
                  </a:cubicBezTo>
                  <a:cubicBezTo>
                    <a:pt x="921" y="892"/>
                    <a:pt x="931" y="882"/>
                    <a:pt x="939" y="872"/>
                  </a:cubicBezTo>
                  <a:cubicBezTo>
                    <a:pt x="931" y="866"/>
                    <a:pt x="931" y="866"/>
                    <a:pt x="931" y="866"/>
                  </a:cubicBezTo>
                  <a:moveTo>
                    <a:pt x="127" y="861"/>
                  </a:moveTo>
                  <a:cubicBezTo>
                    <a:pt x="120" y="867"/>
                    <a:pt x="120" y="867"/>
                    <a:pt x="120" y="867"/>
                  </a:cubicBezTo>
                  <a:cubicBezTo>
                    <a:pt x="128" y="878"/>
                    <a:pt x="137" y="888"/>
                    <a:pt x="147" y="898"/>
                  </a:cubicBezTo>
                  <a:cubicBezTo>
                    <a:pt x="154" y="891"/>
                    <a:pt x="154" y="891"/>
                    <a:pt x="154" y="891"/>
                  </a:cubicBezTo>
                  <a:cubicBezTo>
                    <a:pt x="145" y="881"/>
                    <a:pt x="136" y="871"/>
                    <a:pt x="127" y="861"/>
                  </a:cubicBezTo>
                  <a:moveTo>
                    <a:pt x="978" y="801"/>
                  </a:moveTo>
                  <a:cubicBezTo>
                    <a:pt x="971" y="812"/>
                    <a:pt x="964" y="823"/>
                    <a:pt x="956" y="834"/>
                  </a:cubicBezTo>
                  <a:cubicBezTo>
                    <a:pt x="964" y="840"/>
                    <a:pt x="964" y="840"/>
                    <a:pt x="964" y="840"/>
                  </a:cubicBezTo>
                  <a:cubicBezTo>
                    <a:pt x="972" y="828"/>
                    <a:pt x="979" y="817"/>
                    <a:pt x="986" y="806"/>
                  </a:cubicBezTo>
                  <a:cubicBezTo>
                    <a:pt x="978" y="801"/>
                    <a:pt x="978" y="801"/>
                    <a:pt x="978" y="801"/>
                  </a:cubicBezTo>
                  <a:moveTo>
                    <a:pt x="82" y="795"/>
                  </a:moveTo>
                  <a:cubicBezTo>
                    <a:pt x="73" y="800"/>
                    <a:pt x="73" y="800"/>
                    <a:pt x="73" y="800"/>
                  </a:cubicBezTo>
                  <a:cubicBezTo>
                    <a:pt x="80" y="812"/>
                    <a:pt x="87" y="824"/>
                    <a:pt x="95" y="834"/>
                  </a:cubicBezTo>
                  <a:cubicBezTo>
                    <a:pt x="103" y="829"/>
                    <a:pt x="103" y="829"/>
                    <a:pt x="103" y="829"/>
                  </a:cubicBezTo>
                  <a:cubicBezTo>
                    <a:pt x="96" y="818"/>
                    <a:pt x="89" y="807"/>
                    <a:pt x="82" y="795"/>
                  </a:cubicBezTo>
                  <a:moveTo>
                    <a:pt x="1014" y="729"/>
                  </a:moveTo>
                  <a:cubicBezTo>
                    <a:pt x="1009" y="741"/>
                    <a:pt x="1003" y="754"/>
                    <a:pt x="997" y="766"/>
                  </a:cubicBezTo>
                  <a:cubicBezTo>
                    <a:pt x="1006" y="770"/>
                    <a:pt x="1006" y="770"/>
                    <a:pt x="1006" y="770"/>
                  </a:cubicBezTo>
                  <a:cubicBezTo>
                    <a:pt x="1012" y="758"/>
                    <a:pt x="1018" y="746"/>
                    <a:pt x="1023" y="733"/>
                  </a:cubicBezTo>
                  <a:cubicBezTo>
                    <a:pt x="1014" y="729"/>
                    <a:pt x="1014" y="729"/>
                    <a:pt x="1014" y="729"/>
                  </a:cubicBezTo>
                  <a:moveTo>
                    <a:pt x="47" y="724"/>
                  </a:moveTo>
                  <a:cubicBezTo>
                    <a:pt x="37" y="727"/>
                    <a:pt x="37" y="727"/>
                    <a:pt x="37" y="727"/>
                  </a:cubicBezTo>
                  <a:cubicBezTo>
                    <a:pt x="42" y="740"/>
                    <a:pt x="48" y="752"/>
                    <a:pt x="54" y="764"/>
                  </a:cubicBezTo>
                  <a:cubicBezTo>
                    <a:pt x="63" y="760"/>
                    <a:pt x="63" y="760"/>
                    <a:pt x="63" y="760"/>
                  </a:cubicBezTo>
                  <a:cubicBezTo>
                    <a:pt x="57" y="748"/>
                    <a:pt x="52" y="736"/>
                    <a:pt x="47" y="724"/>
                  </a:cubicBezTo>
                  <a:moveTo>
                    <a:pt x="1038" y="653"/>
                  </a:moveTo>
                  <a:cubicBezTo>
                    <a:pt x="1035" y="666"/>
                    <a:pt x="1032" y="679"/>
                    <a:pt x="1028" y="692"/>
                  </a:cubicBezTo>
                  <a:cubicBezTo>
                    <a:pt x="1037" y="695"/>
                    <a:pt x="1037" y="695"/>
                    <a:pt x="1037" y="695"/>
                  </a:cubicBezTo>
                  <a:cubicBezTo>
                    <a:pt x="1041" y="682"/>
                    <a:pt x="1045" y="669"/>
                    <a:pt x="1048" y="656"/>
                  </a:cubicBezTo>
                  <a:cubicBezTo>
                    <a:pt x="1038" y="653"/>
                    <a:pt x="1038" y="653"/>
                    <a:pt x="1038" y="653"/>
                  </a:cubicBezTo>
                  <a:moveTo>
                    <a:pt x="23" y="648"/>
                  </a:moveTo>
                  <a:cubicBezTo>
                    <a:pt x="13" y="650"/>
                    <a:pt x="13" y="650"/>
                    <a:pt x="13" y="650"/>
                  </a:cubicBezTo>
                  <a:cubicBezTo>
                    <a:pt x="16" y="663"/>
                    <a:pt x="20" y="676"/>
                    <a:pt x="24" y="689"/>
                  </a:cubicBezTo>
                  <a:cubicBezTo>
                    <a:pt x="33" y="686"/>
                    <a:pt x="33" y="686"/>
                    <a:pt x="33" y="686"/>
                  </a:cubicBezTo>
                  <a:cubicBezTo>
                    <a:pt x="29" y="673"/>
                    <a:pt x="26" y="661"/>
                    <a:pt x="23" y="648"/>
                  </a:cubicBezTo>
                  <a:moveTo>
                    <a:pt x="1051" y="573"/>
                  </a:moveTo>
                  <a:cubicBezTo>
                    <a:pt x="1051" y="575"/>
                    <a:pt x="1051" y="575"/>
                    <a:pt x="1051" y="575"/>
                  </a:cubicBezTo>
                  <a:cubicBezTo>
                    <a:pt x="1050" y="588"/>
                    <a:pt x="1048" y="601"/>
                    <a:pt x="1046" y="614"/>
                  </a:cubicBezTo>
                  <a:cubicBezTo>
                    <a:pt x="1056" y="616"/>
                    <a:pt x="1056" y="616"/>
                    <a:pt x="1056" y="616"/>
                  </a:cubicBezTo>
                  <a:cubicBezTo>
                    <a:pt x="1058" y="603"/>
                    <a:pt x="1060" y="589"/>
                    <a:pt x="1061" y="576"/>
                  </a:cubicBezTo>
                  <a:cubicBezTo>
                    <a:pt x="1061" y="573"/>
                    <a:pt x="1061" y="573"/>
                    <a:pt x="1061" y="573"/>
                  </a:cubicBezTo>
                  <a:cubicBezTo>
                    <a:pt x="1051" y="573"/>
                    <a:pt x="1051" y="573"/>
                    <a:pt x="1051" y="573"/>
                  </a:cubicBezTo>
                  <a:moveTo>
                    <a:pt x="11" y="569"/>
                  </a:moveTo>
                  <a:cubicBezTo>
                    <a:pt x="1" y="570"/>
                    <a:pt x="1" y="570"/>
                    <a:pt x="1" y="570"/>
                  </a:cubicBezTo>
                  <a:cubicBezTo>
                    <a:pt x="2" y="583"/>
                    <a:pt x="4" y="597"/>
                    <a:pt x="6" y="610"/>
                  </a:cubicBezTo>
                  <a:cubicBezTo>
                    <a:pt x="16" y="608"/>
                    <a:pt x="16" y="608"/>
                    <a:pt x="16" y="608"/>
                  </a:cubicBezTo>
                  <a:cubicBezTo>
                    <a:pt x="14" y="595"/>
                    <a:pt x="12" y="582"/>
                    <a:pt x="11" y="569"/>
                  </a:cubicBezTo>
                  <a:moveTo>
                    <a:pt x="1061" y="492"/>
                  </a:moveTo>
                  <a:cubicBezTo>
                    <a:pt x="1051" y="493"/>
                    <a:pt x="1051" y="493"/>
                    <a:pt x="1051" y="493"/>
                  </a:cubicBezTo>
                  <a:cubicBezTo>
                    <a:pt x="1052" y="505"/>
                    <a:pt x="1053" y="518"/>
                    <a:pt x="1053" y="531"/>
                  </a:cubicBezTo>
                  <a:cubicBezTo>
                    <a:pt x="1053" y="533"/>
                    <a:pt x="1053" y="533"/>
                    <a:pt x="1053" y="533"/>
                  </a:cubicBezTo>
                  <a:cubicBezTo>
                    <a:pt x="1063" y="533"/>
                    <a:pt x="1063" y="533"/>
                    <a:pt x="1063" y="533"/>
                  </a:cubicBezTo>
                  <a:cubicBezTo>
                    <a:pt x="1063" y="531"/>
                    <a:pt x="1063" y="531"/>
                    <a:pt x="1063" y="531"/>
                  </a:cubicBezTo>
                  <a:cubicBezTo>
                    <a:pt x="1063" y="518"/>
                    <a:pt x="1062" y="505"/>
                    <a:pt x="1061" y="492"/>
                  </a:cubicBezTo>
                  <a:moveTo>
                    <a:pt x="2" y="488"/>
                  </a:moveTo>
                  <a:cubicBezTo>
                    <a:pt x="1" y="502"/>
                    <a:pt x="0" y="516"/>
                    <a:pt x="0" y="529"/>
                  </a:cubicBezTo>
                  <a:cubicBezTo>
                    <a:pt x="10" y="529"/>
                    <a:pt x="10" y="529"/>
                    <a:pt x="10" y="529"/>
                  </a:cubicBezTo>
                  <a:cubicBezTo>
                    <a:pt x="10" y="516"/>
                    <a:pt x="11" y="502"/>
                    <a:pt x="12" y="489"/>
                  </a:cubicBezTo>
                  <a:cubicBezTo>
                    <a:pt x="2" y="488"/>
                    <a:pt x="2" y="488"/>
                    <a:pt x="2" y="488"/>
                  </a:cubicBezTo>
                  <a:moveTo>
                    <a:pt x="1049" y="412"/>
                  </a:moveTo>
                  <a:cubicBezTo>
                    <a:pt x="1039" y="414"/>
                    <a:pt x="1039" y="414"/>
                    <a:pt x="1039" y="414"/>
                  </a:cubicBezTo>
                  <a:cubicBezTo>
                    <a:pt x="1043" y="427"/>
                    <a:pt x="1045" y="440"/>
                    <a:pt x="1047" y="453"/>
                  </a:cubicBezTo>
                  <a:cubicBezTo>
                    <a:pt x="1057" y="452"/>
                    <a:pt x="1057" y="452"/>
                    <a:pt x="1057" y="452"/>
                  </a:cubicBezTo>
                  <a:cubicBezTo>
                    <a:pt x="1055" y="439"/>
                    <a:pt x="1052" y="425"/>
                    <a:pt x="1049" y="412"/>
                  </a:cubicBezTo>
                  <a:moveTo>
                    <a:pt x="15" y="408"/>
                  </a:moveTo>
                  <a:cubicBezTo>
                    <a:pt x="11" y="421"/>
                    <a:pt x="9" y="435"/>
                    <a:pt x="7" y="448"/>
                  </a:cubicBezTo>
                  <a:cubicBezTo>
                    <a:pt x="17" y="449"/>
                    <a:pt x="17" y="449"/>
                    <a:pt x="17" y="449"/>
                  </a:cubicBezTo>
                  <a:cubicBezTo>
                    <a:pt x="19" y="437"/>
                    <a:pt x="21" y="423"/>
                    <a:pt x="24" y="410"/>
                  </a:cubicBezTo>
                  <a:cubicBezTo>
                    <a:pt x="15" y="408"/>
                    <a:pt x="15" y="408"/>
                    <a:pt x="15" y="408"/>
                  </a:cubicBezTo>
                  <a:moveTo>
                    <a:pt x="1025" y="334"/>
                  </a:moveTo>
                  <a:cubicBezTo>
                    <a:pt x="1016" y="338"/>
                    <a:pt x="1016" y="338"/>
                    <a:pt x="1016" y="338"/>
                  </a:cubicBezTo>
                  <a:cubicBezTo>
                    <a:pt x="1021" y="350"/>
                    <a:pt x="1025" y="363"/>
                    <a:pt x="1029" y="376"/>
                  </a:cubicBezTo>
                  <a:cubicBezTo>
                    <a:pt x="1039" y="372"/>
                    <a:pt x="1039" y="372"/>
                    <a:pt x="1039" y="372"/>
                  </a:cubicBezTo>
                  <a:cubicBezTo>
                    <a:pt x="1035" y="360"/>
                    <a:pt x="1030" y="347"/>
                    <a:pt x="1025" y="334"/>
                  </a:cubicBezTo>
                  <a:moveTo>
                    <a:pt x="39" y="331"/>
                  </a:moveTo>
                  <a:cubicBezTo>
                    <a:pt x="34" y="343"/>
                    <a:pt x="29" y="356"/>
                    <a:pt x="25" y="369"/>
                  </a:cubicBezTo>
                  <a:cubicBezTo>
                    <a:pt x="35" y="372"/>
                    <a:pt x="35" y="372"/>
                    <a:pt x="35" y="372"/>
                  </a:cubicBezTo>
                  <a:cubicBezTo>
                    <a:pt x="39" y="359"/>
                    <a:pt x="44" y="347"/>
                    <a:pt x="48" y="334"/>
                  </a:cubicBezTo>
                  <a:cubicBezTo>
                    <a:pt x="39" y="331"/>
                    <a:pt x="39" y="331"/>
                    <a:pt x="39" y="331"/>
                  </a:cubicBezTo>
                  <a:moveTo>
                    <a:pt x="989" y="261"/>
                  </a:moveTo>
                  <a:cubicBezTo>
                    <a:pt x="980" y="267"/>
                    <a:pt x="980" y="267"/>
                    <a:pt x="980" y="267"/>
                  </a:cubicBezTo>
                  <a:cubicBezTo>
                    <a:pt x="987" y="278"/>
                    <a:pt x="993" y="290"/>
                    <a:pt x="999" y="302"/>
                  </a:cubicBezTo>
                  <a:cubicBezTo>
                    <a:pt x="1008" y="297"/>
                    <a:pt x="1008" y="297"/>
                    <a:pt x="1008" y="297"/>
                  </a:cubicBezTo>
                  <a:cubicBezTo>
                    <a:pt x="1002" y="285"/>
                    <a:pt x="996" y="273"/>
                    <a:pt x="989" y="261"/>
                  </a:cubicBezTo>
                  <a:moveTo>
                    <a:pt x="76" y="258"/>
                  </a:moveTo>
                  <a:cubicBezTo>
                    <a:pt x="69" y="269"/>
                    <a:pt x="62" y="282"/>
                    <a:pt x="56" y="294"/>
                  </a:cubicBezTo>
                  <a:cubicBezTo>
                    <a:pt x="65" y="298"/>
                    <a:pt x="65" y="298"/>
                    <a:pt x="65" y="298"/>
                  </a:cubicBezTo>
                  <a:cubicBezTo>
                    <a:pt x="71" y="286"/>
                    <a:pt x="77" y="274"/>
                    <a:pt x="84" y="263"/>
                  </a:cubicBezTo>
                  <a:cubicBezTo>
                    <a:pt x="76" y="258"/>
                    <a:pt x="76" y="258"/>
                    <a:pt x="76" y="258"/>
                  </a:cubicBezTo>
                  <a:moveTo>
                    <a:pt x="942" y="195"/>
                  </a:moveTo>
                  <a:cubicBezTo>
                    <a:pt x="935" y="201"/>
                    <a:pt x="935" y="201"/>
                    <a:pt x="935" y="201"/>
                  </a:cubicBezTo>
                  <a:cubicBezTo>
                    <a:pt x="943" y="212"/>
                    <a:pt x="951" y="222"/>
                    <a:pt x="959" y="233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59" y="216"/>
                    <a:pt x="951" y="205"/>
                    <a:pt x="942" y="195"/>
                  </a:cubicBezTo>
                  <a:moveTo>
                    <a:pt x="123" y="192"/>
                  </a:moveTo>
                  <a:cubicBezTo>
                    <a:pt x="114" y="202"/>
                    <a:pt x="106" y="213"/>
                    <a:pt x="98" y="224"/>
                  </a:cubicBezTo>
                  <a:cubicBezTo>
                    <a:pt x="106" y="230"/>
                    <a:pt x="106" y="230"/>
                    <a:pt x="106" y="230"/>
                  </a:cubicBezTo>
                  <a:cubicBezTo>
                    <a:pt x="114" y="219"/>
                    <a:pt x="122" y="208"/>
                    <a:pt x="131" y="198"/>
                  </a:cubicBezTo>
                  <a:cubicBezTo>
                    <a:pt x="123" y="192"/>
                    <a:pt x="123" y="192"/>
                    <a:pt x="123" y="192"/>
                  </a:cubicBezTo>
                  <a:moveTo>
                    <a:pt x="886" y="136"/>
                  </a:moveTo>
                  <a:cubicBezTo>
                    <a:pt x="880" y="144"/>
                    <a:pt x="880" y="144"/>
                    <a:pt x="880" y="144"/>
                  </a:cubicBezTo>
                  <a:cubicBezTo>
                    <a:pt x="889" y="152"/>
                    <a:pt x="899" y="162"/>
                    <a:pt x="908" y="171"/>
                  </a:cubicBezTo>
                  <a:cubicBezTo>
                    <a:pt x="916" y="164"/>
                    <a:pt x="916" y="164"/>
                    <a:pt x="916" y="164"/>
                  </a:cubicBezTo>
                  <a:cubicBezTo>
                    <a:pt x="906" y="155"/>
                    <a:pt x="896" y="145"/>
                    <a:pt x="886" y="136"/>
                  </a:cubicBezTo>
                  <a:moveTo>
                    <a:pt x="179" y="133"/>
                  </a:moveTo>
                  <a:cubicBezTo>
                    <a:pt x="169" y="142"/>
                    <a:pt x="160" y="152"/>
                    <a:pt x="150" y="162"/>
                  </a:cubicBezTo>
                  <a:cubicBezTo>
                    <a:pt x="157" y="168"/>
                    <a:pt x="157" y="168"/>
                    <a:pt x="157" y="168"/>
                  </a:cubicBezTo>
                  <a:cubicBezTo>
                    <a:pt x="167" y="159"/>
                    <a:pt x="176" y="150"/>
                    <a:pt x="186" y="141"/>
                  </a:cubicBezTo>
                  <a:cubicBezTo>
                    <a:pt x="179" y="133"/>
                    <a:pt x="179" y="133"/>
                    <a:pt x="179" y="133"/>
                  </a:cubicBezTo>
                  <a:moveTo>
                    <a:pt x="822" y="87"/>
                  </a:moveTo>
                  <a:cubicBezTo>
                    <a:pt x="816" y="95"/>
                    <a:pt x="816" y="95"/>
                    <a:pt x="816" y="95"/>
                  </a:cubicBezTo>
                  <a:cubicBezTo>
                    <a:pt x="827" y="102"/>
                    <a:pt x="838" y="110"/>
                    <a:pt x="849" y="118"/>
                  </a:cubicBezTo>
                  <a:cubicBezTo>
                    <a:pt x="855" y="110"/>
                    <a:pt x="855" y="110"/>
                    <a:pt x="855" y="110"/>
                  </a:cubicBezTo>
                  <a:cubicBezTo>
                    <a:pt x="844" y="102"/>
                    <a:pt x="833" y="94"/>
                    <a:pt x="822" y="87"/>
                  </a:cubicBezTo>
                  <a:moveTo>
                    <a:pt x="244" y="85"/>
                  </a:moveTo>
                  <a:cubicBezTo>
                    <a:pt x="233" y="92"/>
                    <a:pt x="222" y="99"/>
                    <a:pt x="211" y="108"/>
                  </a:cubicBezTo>
                  <a:cubicBezTo>
                    <a:pt x="217" y="116"/>
                    <a:pt x="217" y="116"/>
                    <a:pt x="217" y="116"/>
                  </a:cubicBezTo>
                  <a:cubicBezTo>
                    <a:pt x="228" y="108"/>
                    <a:pt x="239" y="100"/>
                    <a:pt x="250" y="93"/>
                  </a:cubicBezTo>
                  <a:cubicBezTo>
                    <a:pt x="244" y="85"/>
                    <a:pt x="244" y="85"/>
                    <a:pt x="244" y="85"/>
                  </a:cubicBezTo>
                  <a:moveTo>
                    <a:pt x="750" y="48"/>
                  </a:moveTo>
                  <a:cubicBezTo>
                    <a:pt x="746" y="57"/>
                    <a:pt x="746" y="57"/>
                    <a:pt x="746" y="57"/>
                  </a:cubicBezTo>
                  <a:cubicBezTo>
                    <a:pt x="758" y="62"/>
                    <a:pt x="770" y="68"/>
                    <a:pt x="782" y="75"/>
                  </a:cubicBezTo>
                  <a:cubicBezTo>
                    <a:pt x="787" y="65"/>
                    <a:pt x="787" y="65"/>
                    <a:pt x="787" y="65"/>
                  </a:cubicBezTo>
                  <a:cubicBezTo>
                    <a:pt x="775" y="59"/>
                    <a:pt x="763" y="53"/>
                    <a:pt x="750" y="48"/>
                  </a:cubicBezTo>
                  <a:moveTo>
                    <a:pt x="316" y="46"/>
                  </a:moveTo>
                  <a:cubicBezTo>
                    <a:pt x="304" y="51"/>
                    <a:pt x="291" y="57"/>
                    <a:pt x="279" y="64"/>
                  </a:cubicBezTo>
                  <a:cubicBezTo>
                    <a:pt x="284" y="73"/>
                    <a:pt x="284" y="73"/>
                    <a:pt x="284" y="73"/>
                  </a:cubicBezTo>
                  <a:cubicBezTo>
                    <a:pt x="296" y="66"/>
                    <a:pt x="308" y="60"/>
                    <a:pt x="320" y="55"/>
                  </a:cubicBezTo>
                  <a:cubicBezTo>
                    <a:pt x="316" y="46"/>
                    <a:pt x="316" y="46"/>
                    <a:pt x="316" y="46"/>
                  </a:cubicBezTo>
                  <a:moveTo>
                    <a:pt x="674" y="20"/>
                  </a:moveTo>
                  <a:cubicBezTo>
                    <a:pt x="671" y="30"/>
                    <a:pt x="671" y="30"/>
                    <a:pt x="671" y="30"/>
                  </a:cubicBezTo>
                  <a:cubicBezTo>
                    <a:pt x="684" y="33"/>
                    <a:pt x="697" y="37"/>
                    <a:pt x="709" y="42"/>
                  </a:cubicBezTo>
                  <a:cubicBezTo>
                    <a:pt x="713" y="32"/>
                    <a:pt x="713" y="32"/>
                    <a:pt x="713" y="32"/>
                  </a:cubicBezTo>
                  <a:cubicBezTo>
                    <a:pt x="700" y="27"/>
                    <a:pt x="687" y="23"/>
                    <a:pt x="674" y="20"/>
                  </a:cubicBezTo>
                  <a:moveTo>
                    <a:pt x="393" y="19"/>
                  </a:moveTo>
                  <a:cubicBezTo>
                    <a:pt x="379" y="22"/>
                    <a:pt x="366" y="26"/>
                    <a:pt x="354" y="31"/>
                  </a:cubicBezTo>
                  <a:cubicBezTo>
                    <a:pt x="357" y="40"/>
                    <a:pt x="357" y="40"/>
                    <a:pt x="357" y="40"/>
                  </a:cubicBezTo>
                  <a:cubicBezTo>
                    <a:pt x="369" y="36"/>
                    <a:pt x="382" y="32"/>
                    <a:pt x="395" y="29"/>
                  </a:cubicBezTo>
                  <a:cubicBezTo>
                    <a:pt x="393" y="19"/>
                    <a:pt x="393" y="19"/>
                    <a:pt x="393" y="19"/>
                  </a:cubicBezTo>
                  <a:moveTo>
                    <a:pt x="594" y="4"/>
                  </a:moveTo>
                  <a:cubicBezTo>
                    <a:pt x="593" y="14"/>
                    <a:pt x="593" y="14"/>
                    <a:pt x="593" y="14"/>
                  </a:cubicBezTo>
                  <a:cubicBezTo>
                    <a:pt x="606" y="15"/>
                    <a:pt x="619" y="18"/>
                    <a:pt x="633" y="20"/>
                  </a:cubicBezTo>
                  <a:cubicBezTo>
                    <a:pt x="634" y="10"/>
                    <a:pt x="634" y="10"/>
                    <a:pt x="634" y="10"/>
                  </a:cubicBezTo>
                  <a:cubicBezTo>
                    <a:pt x="621" y="8"/>
                    <a:pt x="608" y="6"/>
                    <a:pt x="594" y="4"/>
                  </a:cubicBezTo>
                  <a:moveTo>
                    <a:pt x="472" y="3"/>
                  </a:moveTo>
                  <a:cubicBezTo>
                    <a:pt x="459" y="5"/>
                    <a:pt x="445" y="7"/>
                    <a:pt x="432" y="10"/>
                  </a:cubicBezTo>
                  <a:cubicBezTo>
                    <a:pt x="434" y="19"/>
                    <a:pt x="434" y="19"/>
                    <a:pt x="434" y="19"/>
                  </a:cubicBezTo>
                  <a:cubicBezTo>
                    <a:pt x="447" y="17"/>
                    <a:pt x="460" y="15"/>
                    <a:pt x="474" y="14"/>
                  </a:cubicBezTo>
                  <a:cubicBezTo>
                    <a:pt x="472" y="3"/>
                    <a:pt x="472" y="3"/>
                    <a:pt x="472" y="3"/>
                  </a:cubicBezTo>
                  <a:moveTo>
                    <a:pt x="530" y="0"/>
                  </a:moveTo>
                  <a:cubicBezTo>
                    <a:pt x="524" y="0"/>
                    <a:pt x="519" y="0"/>
                    <a:pt x="513" y="1"/>
                  </a:cubicBezTo>
                  <a:cubicBezTo>
                    <a:pt x="513" y="11"/>
                    <a:pt x="513" y="11"/>
                    <a:pt x="513" y="11"/>
                  </a:cubicBezTo>
                  <a:cubicBezTo>
                    <a:pt x="519" y="11"/>
                    <a:pt x="525" y="10"/>
                    <a:pt x="531" y="10"/>
                  </a:cubicBezTo>
                  <a:cubicBezTo>
                    <a:pt x="538" y="10"/>
                    <a:pt x="546" y="11"/>
                    <a:pt x="553" y="11"/>
                  </a:cubicBezTo>
                  <a:cubicBezTo>
                    <a:pt x="553" y="1"/>
                    <a:pt x="553" y="1"/>
                    <a:pt x="553" y="1"/>
                  </a:cubicBezTo>
                  <a:cubicBezTo>
                    <a:pt x="545" y="1"/>
                    <a:pt x="538" y="0"/>
                    <a:pt x="530" y="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prstClr val="black"/>
                </a:solidFill>
              </a:endParaRPr>
            </a:p>
          </p:txBody>
        </p:sp>
        <p:sp>
          <p:nvSpPr>
            <p:cNvPr id="112" name="Freeform 393"/>
            <p:cNvSpPr>
              <a:spLocks noEditPoints="1"/>
            </p:cNvSpPr>
            <p:nvPr/>
          </p:nvSpPr>
          <p:spPr bwMode="auto">
            <a:xfrm>
              <a:off x="679450" y="-1987550"/>
              <a:ext cx="10836275" cy="10829925"/>
            </a:xfrm>
            <a:custGeom>
              <a:avLst/>
              <a:gdLst>
                <a:gd name="T0" fmla="*/ 1505 w 2887"/>
                <a:gd name="T1" fmla="*/ 2884 h 2885"/>
                <a:gd name="T2" fmla="*/ 1584 w 2887"/>
                <a:gd name="T3" fmla="*/ 2868 h 2885"/>
                <a:gd name="T4" fmla="*/ 1226 w 2887"/>
                <a:gd name="T5" fmla="*/ 2858 h 2885"/>
                <a:gd name="T6" fmla="*/ 1187 w 2887"/>
                <a:gd name="T7" fmla="*/ 2852 h 2885"/>
                <a:gd name="T8" fmla="*/ 1107 w 2887"/>
                <a:gd name="T9" fmla="*/ 2845 h 2885"/>
                <a:gd name="T10" fmla="*/ 991 w 2887"/>
                <a:gd name="T11" fmla="*/ 2813 h 2885"/>
                <a:gd name="T12" fmla="*/ 919 w 2887"/>
                <a:gd name="T13" fmla="*/ 2776 h 2885"/>
                <a:gd name="T14" fmla="*/ 1970 w 2887"/>
                <a:gd name="T15" fmla="*/ 2775 h 2885"/>
                <a:gd name="T16" fmla="*/ 2047 w 2887"/>
                <a:gd name="T17" fmla="*/ 2753 h 2885"/>
                <a:gd name="T18" fmla="*/ 2083 w 2887"/>
                <a:gd name="T19" fmla="*/ 2736 h 2885"/>
                <a:gd name="T20" fmla="*/ 2149 w 2887"/>
                <a:gd name="T21" fmla="*/ 2690 h 2885"/>
                <a:gd name="T22" fmla="*/ 2250 w 2887"/>
                <a:gd name="T23" fmla="*/ 2627 h 2885"/>
                <a:gd name="T24" fmla="*/ 573 w 2887"/>
                <a:gd name="T25" fmla="*/ 2581 h 2885"/>
                <a:gd name="T26" fmla="*/ 541 w 2887"/>
                <a:gd name="T27" fmla="*/ 2556 h 2885"/>
                <a:gd name="T28" fmla="*/ 474 w 2887"/>
                <a:gd name="T29" fmla="*/ 2512 h 2885"/>
                <a:gd name="T30" fmla="*/ 388 w 2887"/>
                <a:gd name="T31" fmla="*/ 2427 h 2885"/>
                <a:gd name="T32" fmla="*/ 343 w 2887"/>
                <a:gd name="T33" fmla="*/ 2361 h 2885"/>
                <a:gd name="T34" fmla="*/ 2544 w 2887"/>
                <a:gd name="T35" fmla="*/ 2360 h 2885"/>
                <a:gd name="T36" fmla="*/ 2602 w 2887"/>
                <a:gd name="T37" fmla="*/ 2303 h 2885"/>
                <a:gd name="T38" fmla="*/ 2625 w 2887"/>
                <a:gd name="T39" fmla="*/ 2271 h 2885"/>
                <a:gd name="T40" fmla="*/ 2661 w 2887"/>
                <a:gd name="T41" fmla="*/ 2199 h 2885"/>
                <a:gd name="T42" fmla="*/ 2720 w 2887"/>
                <a:gd name="T43" fmla="*/ 2095 h 2885"/>
                <a:gd name="T44" fmla="*/ 133 w 2887"/>
                <a:gd name="T45" fmla="*/ 2024 h 2885"/>
                <a:gd name="T46" fmla="*/ 117 w 2887"/>
                <a:gd name="T47" fmla="*/ 1988 h 2885"/>
                <a:gd name="T48" fmla="*/ 80 w 2887"/>
                <a:gd name="T49" fmla="*/ 1917 h 2885"/>
                <a:gd name="T50" fmla="*/ 45 w 2887"/>
                <a:gd name="T51" fmla="*/ 1802 h 2885"/>
                <a:gd name="T52" fmla="*/ 37 w 2887"/>
                <a:gd name="T53" fmla="*/ 1722 h 2885"/>
                <a:gd name="T54" fmla="*/ 2850 w 2887"/>
                <a:gd name="T55" fmla="*/ 1719 h 2885"/>
                <a:gd name="T56" fmla="*/ 2873 w 2887"/>
                <a:gd name="T57" fmla="*/ 1642 h 2885"/>
                <a:gd name="T58" fmla="*/ 2868 w 2887"/>
                <a:gd name="T59" fmla="*/ 1601 h 2885"/>
                <a:gd name="T60" fmla="*/ 10 w 2887"/>
                <a:gd name="T61" fmla="*/ 1485 h 2885"/>
                <a:gd name="T62" fmla="*/ 10 w 2887"/>
                <a:gd name="T63" fmla="*/ 1444 h 2885"/>
                <a:gd name="T64" fmla="*/ 2 w 2887"/>
                <a:gd name="T65" fmla="*/ 1365 h 2885"/>
                <a:gd name="T66" fmla="*/ 13 w 2887"/>
                <a:gd name="T67" fmla="*/ 1245 h 2885"/>
                <a:gd name="T68" fmla="*/ 2873 w 2887"/>
                <a:gd name="T69" fmla="*/ 1237 h 2885"/>
                <a:gd name="T70" fmla="*/ 2866 w 2887"/>
                <a:gd name="T71" fmla="*/ 1198 h 2885"/>
                <a:gd name="T72" fmla="*/ 2841 w 2887"/>
                <a:gd name="T73" fmla="*/ 1122 h 2885"/>
                <a:gd name="T74" fmla="*/ 2809 w 2887"/>
                <a:gd name="T75" fmla="*/ 1006 h 2885"/>
                <a:gd name="T76" fmla="*/ 2792 w 2887"/>
                <a:gd name="T77" fmla="*/ 928 h 2885"/>
                <a:gd name="T78" fmla="*/ 122 w 2887"/>
                <a:gd name="T79" fmla="*/ 861 h 2885"/>
                <a:gd name="T80" fmla="*/ 165 w 2887"/>
                <a:gd name="T81" fmla="*/ 793 h 2885"/>
                <a:gd name="T82" fmla="*/ 184 w 2887"/>
                <a:gd name="T83" fmla="*/ 757 h 2885"/>
                <a:gd name="T84" fmla="*/ 216 w 2887"/>
                <a:gd name="T85" fmla="*/ 683 h 2885"/>
                <a:gd name="T86" fmla="*/ 283 w 2887"/>
                <a:gd name="T87" fmla="*/ 583 h 2885"/>
                <a:gd name="T88" fmla="*/ 2599 w 2887"/>
                <a:gd name="T89" fmla="*/ 578 h 2885"/>
                <a:gd name="T90" fmla="*/ 2575 w 2887"/>
                <a:gd name="T91" fmla="*/ 547 h 2885"/>
                <a:gd name="T92" fmla="*/ 2516 w 2887"/>
                <a:gd name="T93" fmla="*/ 492 h 2885"/>
                <a:gd name="T94" fmla="*/ 2433 w 2887"/>
                <a:gd name="T95" fmla="*/ 406 h 2885"/>
                <a:gd name="T96" fmla="*/ 2380 w 2887"/>
                <a:gd name="T97" fmla="*/ 345 h 2885"/>
                <a:gd name="T98" fmla="*/ 564 w 2887"/>
                <a:gd name="T99" fmla="*/ 298 h 2885"/>
                <a:gd name="T100" fmla="*/ 635 w 2887"/>
                <a:gd name="T101" fmla="*/ 259 h 2885"/>
                <a:gd name="T102" fmla="*/ 668 w 2887"/>
                <a:gd name="T103" fmla="*/ 238 h 2885"/>
                <a:gd name="T104" fmla="*/ 731 w 2887"/>
                <a:gd name="T105" fmla="*/ 188 h 2885"/>
                <a:gd name="T106" fmla="*/ 838 w 2887"/>
                <a:gd name="T107" fmla="*/ 133 h 2885"/>
                <a:gd name="T108" fmla="*/ 2043 w 2887"/>
                <a:gd name="T109" fmla="*/ 130 h 2885"/>
                <a:gd name="T110" fmla="*/ 2006 w 2887"/>
                <a:gd name="T111" fmla="*/ 114 h 2885"/>
                <a:gd name="T112" fmla="*/ 1928 w 2887"/>
                <a:gd name="T113" fmla="*/ 94 h 2885"/>
                <a:gd name="T114" fmla="*/ 1814 w 2887"/>
                <a:gd name="T115" fmla="*/ 58 h 2885"/>
                <a:gd name="T116" fmla="*/ 1738 w 2887"/>
                <a:gd name="T117" fmla="*/ 30 h 2885"/>
                <a:gd name="T118" fmla="*/ 1220 w 2887"/>
                <a:gd name="T119" fmla="*/ 17 h 2885"/>
                <a:gd name="T120" fmla="*/ 1300 w 2887"/>
                <a:gd name="T121" fmla="*/ 17 h 2885"/>
                <a:gd name="T122" fmla="*/ 1340 w 2887"/>
                <a:gd name="T123" fmla="*/ 13 h 2885"/>
                <a:gd name="T124" fmla="*/ 1419 w 2887"/>
                <a:gd name="T125" fmla="*/ 0 h 2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87" h="2885">
                  <a:moveTo>
                    <a:pt x="1385" y="2874"/>
                  </a:moveTo>
                  <a:cubicBezTo>
                    <a:pt x="1385" y="2884"/>
                    <a:pt x="1385" y="2884"/>
                    <a:pt x="1385" y="2884"/>
                  </a:cubicBezTo>
                  <a:cubicBezTo>
                    <a:pt x="1398" y="2884"/>
                    <a:pt x="1411" y="2885"/>
                    <a:pt x="1425" y="2885"/>
                  </a:cubicBezTo>
                  <a:cubicBezTo>
                    <a:pt x="1425" y="2875"/>
                    <a:pt x="1425" y="2875"/>
                    <a:pt x="1425" y="2875"/>
                  </a:cubicBezTo>
                  <a:cubicBezTo>
                    <a:pt x="1412" y="2875"/>
                    <a:pt x="1398" y="2874"/>
                    <a:pt x="1385" y="2874"/>
                  </a:cubicBezTo>
                  <a:moveTo>
                    <a:pt x="1504" y="2874"/>
                  </a:moveTo>
                  <a:cubicBezTo>
                    <a:pt x="1491" y="2874"/>
                    <a:pt x="1478" y="2875"/>
                    <a:pt x="1465" y="2875"/>
                  </a:cubicBezTo>
                  <a:cubicBezTo>
                    <a:pt x="1465" y="2885"/>
                    <a:pt x="1465" y="2885"/>
                    <a:pt x="1465" y="2885"/>
                  </a:cubicBezTo>
                  <a:cubicBezTo>
                    <a:pt x="1478" y="2885"/>
                    <a:pt x="1492" y="2884"/>
                    <a:pt x="1505" y="2884"/>
                  </a:cubicBezTo>
                  <a:cubicBezTo>
                    <a:pt x="1504" y="2874"/>
                    <a:pt x="1504" y="2874"/>
                    <a:pt x="1504" y="2874"/>
                  </a:cubicBezTo>
                  <a:moveTo>
                    <a:pt x="1305" y="2868"/>
                  </a:moveTo>
                  <a:cubicBezTo>
                    <a:pt x="1305" y="2878"/>
                    <a:pt x="1305" y="2878"/>
                    <a:pt x="1305" y="2878"/>
                  </a:cubicBezTo>
                  <a:cubicBezTo>
                    <a:pt x="1311" y="2879"/>
                    <a:pt x="1317" y="2880"/>
                    <a:pt x="1323" y="2880"/>
                  </a:cubicBezTo>
                  <a:cubicBezTo>
                    <a:pt x="1330" y="2881"/>
                    <a:pt x="1338" y="2881"/>
                    <a:pt x="1345" y="2882"/>
                  </a:cubicBezTo>
                  <a:cubicBezTo>
                    <a:pt x="1345" y="2871"/>
                    <a:pt x="1345" y="2871"/>
                    <a:pt x="1345" y="2871"/>
                  </a:cubicBezTo>
                  <a:cubicBezTo>
                    <a:pt x="1338" y="2871"/>
                    <a:pt x="1331" y="2870"/>
                    <a:pt x="1324" y="2870"/>
                  </a:cubicBezTo>
                  <a:cubicBezTo>
                    <a:pt x="1318" y="2869"/>
                    <a:pt x="1312" y="2869"/>
                    <a:pt x="1305" y="2868"/>
                  </a:cubicBezTo>
                  <a:moveTo>
                    <a:pt x="1584" y="2868"/>
                  </a:moveTo>
                  <a:cubicBezTo>
                    <a:pt x="1571" y="2869"/>
                    <a:pt x="1558" y="2871"/>
                    <a:pt x="1544" y="2871"/>
                  </a:cubicBezTo>
                  <a:cubicBezTo>
                    <a:pt x="1545" y="2882"/>
                    <a:pt x="1545" y="2882"/>
                    <a:pt x="1545" y="2882"/>
                  </a:cubicBezTo>
                  <a:cubicBezTo>
                    <a:pt x="1558" y="2881"/>
                    <a:pt x="1572" y="2880"/>
                    <a:pt x="1585" y="2878"/>
                  </a:cubicBezTo>
                  <a:cubicBezTo>
                    <a:pt x="1584" y="2868"/>
                    <a:pt x="1584" y="2868"/>
                    <a:pt x="1584" y="2868"/>
                  </a:cubicBezTo>
                  <a:moveTo>
                    <a:pt x="1226" y="2858"/>
                  </a:moveTo>
                  <a:cubicBezTo>
                    <a:pt x="1225" y="2868"/>
                    <a:pt x="1225" y="2868"/>
                    <a:pt x="1225" y="2868"/>
                  </a:cubicBezTo>
                  <a:cubicBezTo>
                    <a:pt x="1238" y="2870"/>
                    <a:pt x="1251" y="2872"/>
                    <a:pt x="1265" y="2874"/>
                  </a:cubicBezTo>
                  <a:cubicBezTo>
                    <a:pt x="1266" y="2864"/>
                    <a:pt x="1266" y="2864"/>
                    <a:pt x="1266" y="2864"/>
                  </a:cubicBezTo>
                  <a:cubicBezTo>
                    <a:pt x="1253" y="2862"/>
                    <a:pt x="1240" y="2861"/>
                    <a:pt x="1226" y="2858"/>
                  </a:cubicBezTo>
                  <a:moveTo>
                    <a:pt x="1663" y="2858"/>
                  </a:moveTo>
                  <a:cubicBezTo>
                    <a:pt x="1650" y="2860"/>
                    <a:pt x="1637" y="2862"/>
                    <a:pt x="1624" y="2864"/>
                  </a:cubicBezTo>
                  <a:cubicBezTo>
                    <a:pt x="1625" y="2874"/>
                    <a:pt x="1625" y="2874"/>
                    <a:pt x="1625" y="2874"/>
                  </a:cubicBezTo>
                  <a:cubicBezTo>
                    <a:pt x="1638" y="2872"/>
                    <a:pt x="1651" y="2870"/>
                    <a:pt x="1665" y="2868"/>
                  </a:cubicBezTo>
                  <a:cubicBezTo>
                    <a:pt x="1663" y="2858"/>
                    <a:pt x="1663" y="2858"/>
                    <a:pt x="1663" y="2858"/>
                  </a:cubicBezTo>
                  <a:moveTo>
                    <a:pt x="1148" y="2844"/>
                  </a:moveTo>
                  <a:cubicBezTo>
                    <a:pt x="1146" y="2854"/>
                    <a:pt x="1146" y="2854"/>
                    <a:pt x="1146" y="2854"/>
                  </a:cubicBezTo>
                  <a:cubicBezTo>
                    <a:pt x="1159" y="2857"/>
                    <a:pt x="1172" y="2859"/>
                    <a:pt x="1185" y="2862"/>
                  </a:cubicBezTo>
                  <a:cubicBezTo>
                    <a:pt x="1187" y="2852"/>
                    <a:pt x="1187" y="2852"/>
                    <a:pt x="1187" y="2852"/>
                  </a:cubicBezTo>
                  <a:cubicBezTo>
                    <a:pt x="1174" y="2850"/>
                    <a:pt x="1161" y="2847"/>
                    <a:pt x="1148" y="2844"/>
                  </a:cubicBezTo>
                  <a:moveTo>
                    <a:pt x="1741" y="2844"/>
                  </a:moveTo>
                  <a:cubicBezTo>
                    <a:pt x="1728" y="2847"/>
                    <a:pt x="1715" y="2849"/>
                    <a:pt x="1702" y="2852"/>
                  </a:cubicBezTo>
                  <a:cubicBezTo>
                    <a:pt x="1704" y="2862"/>
                    <a:pt x="1704" y="2862"/>
                    <a:pt x="1704" y="2862"/>
                  </a:cubicBezTo>
                  <a:cubicBezTo>
                    <a:pt x="1717" y="2859"/>
                    <a:pt x="1730" y="2857"/>
                    <a:pt x="1743" y="2854"/>
                  </a:cubicBezTo>
                  <a:cubicBezTo>
                    <a:pt x="1741" y="2844"/>
                    <a:pt x="1741" y="2844"/>
                    <a:pt x="1741" y="2844"/>
                  </a:cubicBezTo>
                  <a:moveTo>
                    <a:pt x="1071" y="2826"/>
                  </a:moveTo>
                  <a:cubicBezTo>
                    <a:pt x="1068" y="2836"/>
                    <a:pt x="1068" y="2836"/>
                    <a:pt x="1068" y="2836"/>
                  </a:cubicBezTo>
                  <a:cubicBezTo>
                    <a:pt x="1081" y="2839"/>
                    <a:pt x="1094" y="2842"/>
                    <a:pt x="1107" y="2845"/>
                  </a:cubicBezTo>
                  <a:cubicBezTo>
                    <a:pt x="1109" y="2836"/>
                    <a:pt x="1109" y="2836"/>
                    <a:pt x="1109" y="2836"/>
                  </a:cubicBezTo>
                  <a:cubicBezTo>
                    <a:pt x="1096" y="2833"/>
                    <a:pt x="1083" y="2829"/>
                    <a:pt x="1071" y="2826"/>
                  </a:cubicBezTo>
                  <a:moveTo>
                    <a:pt x="1819" y="2825"/>
                  </a:moveTo>
                  <a:cubicBezTo>
                    <a:pt x="1806" y="2829"/>
                    <a:pt x="1793" y="2832"/>
                    <a:pt x="1780" y="2835"/>
                  </a:cubicBezTo>
                  <a:cubicBezTo>
                    <a:pt x="1783" y="2845"/>
                    <a:pt x="1783" y="2845"/>
                    <a:pt x="1783" y="2845"/>
                  </a:cubicBezTo>
                  <a:cubicBezTo>
                    <a:pt x="1796" y="2842"/>
                    <a:pt x="1808" y="2839"/>
                    <a:pt x="1821" y="2835"/>
                  </a:cubicBezTo>
                  <a:cubicBezTo>
                    <a:pt x="1819" y="2825"/>
                    <a:pt x="1819" y="2825"/>
                    <a:pt x="1819" y="2825"/>
                  </a:cubicBezTo>
                  <a:moveTo>
                    <a:pt x="994" y="2803"/>
                  </a:moveTo>
                  <a:cubicBezTo>
                    <a:pt x="991" y="2813"/>
                    <a:pt x="991" y="2813"/>
                    <a:pt x="991" y="2813"/>
                  </a:cubicBezTo>
                  <a:cubicBezTo>
                    <a:pt x="1004" y="2817"/>
                    <a:pt x="1017" y="2821"/>
                    <a:pt x="1030" y="2825"/>
                  </a:cubicBezTo>
                  <a:cubicBezTo>
                    <a:pt x="1032" y="2815"/>
                    <a:pt x="1032" y="2815"/>
                    <a:pt x="1032" y="2815"/>
                  </a:cubicBezTo>
                  <a:cubicBezTo>
                    <a:pt x="1020" y="2811"/>
                    <a:pt x="1007" y="2807"/>
                    <a:pt x="994" y="2803"/>
                  </a:cubicBezTo>
                  <a:moveTo>
                    <a:pt x="1895" y="2802"/>
                  </a:moveTo>
                  <a:cubicBezTo>
                    <a:pt x="1882" y="2807"/>
                    <a:pt x="1870" y="2810"/>
                    <a:pt x="1857" y="2814"/>
                  </a:cubicBezTo>
                  <a:cubicBezTo>
                    <a:pt x="1860" y="2824"/>
                    <a:pt x="1860" y="2824"/>
                    <a:pt x="1860" y="2824"/>
                  </a:cubicBezTo>
                  <a:cubicBezTo>
                    <a:pt x="1873" y="2820"/>
                    <a:pt x="1885" y="2816"/>
                    <a:pt x="1898" y="2812"/>
                  </a:cubicBezTo>
                  <a:cubicBezTo>
                    <a:pt x="1895" y="2802"/>
                    <a:pt x="1895" y="2802"/>
                    <a:pt x="1895" y="2802"/>
                  </a:cubicBezTo>
                  <a:moveTo>
                    <a:pt x="919" y="2776"/>
                  </a:moveTo>
                  <a:cubicBezTo>
                    <a:pt x="916" y="2785"/>
                    <a:pt x="916" y="2785"/>
                    <a:pt x="916" y="2785"/>
                  </a:cubicBezTo>
                  <a:cubicBezTo>
                    <a:pt x="928" y="2790"/>
                    <a:pt x="941" y="2795"/>
                    <a:pt x="953" y="2800"/>
                  </a:cubicBezTo>
                  <a:cubicBezTo>
                    <a:pt x="957" y="2790"/>
                    <a:pt x="957" y="2790"/>
                    <a:pt x="957" y="2790"/>
                  </a:cubicBezTo>
                  <a:cubicBezTo>
                    <a:pt x="944" y="2786"/>
                    <a:pt x="932" y="2781"/>
                    <a:pt x="919" y="2776"/>
                  </a:cubicBezTo>
                  <a:moveTo>
                    <a:pt x="1970" y="2775"/>
                  </a:moveTo>
                  <a:cubicBezTo>
                    <a:pt x="1957" y="2780"/>
                    <a:pt x="1945" y="2785"/>
                    <a:pt x="1932" y="2789"/>
                  </a:cubicBezTo>
                  <a:cubicBezTo>
                    <a:pt x="1936" y="2799"/>
                    <a:pt x="1936" y="2799"/>
                    <a:pt x="1936" y="2799"/>
                  </a:cubicBezTo>
                  <a:cubicBezTo>
                    <a:pt x="1948" y="2794"/>
                    <a:pt x="1961" y="2790"/>
                    <a:pt x="1973" y="2785"/>
                  </a:cubicBezTo>
                  <a:cubicBezTo>
                    <a:pt x="1970" y="2775"/>
                    <a:pt x="1970" y="2775"/>
                    <a:pt x="1970" y="2775"/>
                  </a:cubicBezTo>
                  <a:moveTo>
                    <a:pt x="846" y="2745"/>
                  </a:moveTo>
                  <a:cubicBezTo>
                    <a:pt x="842" y="2754"/>
                    <a:pt x="842" y="2754"/>
                    <a:pt x="842" y="2754"/>
                  </a:cubicBezTo>
                  <a:cubicBezTo>
                    <a:pt x="854" y="2760"/>
                    <a:pt x="866" y="2765"/>
                    <a:pt x="878" y="2770"/>
                  </a:cubicBezTo>
                  <a:cubicBezTo>
                    <a:pt x="882" y="2761"/>
                    <a:pt x="882" y="2761"/>
                    <a:pt x="882" y="2761"/>
                  </a:cubicBezTo>
                  <a:cubicBezTo>
                    <a:pt x="870" y="2756"/>
                    <a:pt x="858" y="2751"/>
                    <a:pt x="846" y="2745"/>
                  </a:cubicBezTo>
                  <a:moveTo>
                    <a:pt x="2042" y="2744"/>
                  </a:moveTo>
                  <a:cubicBezTo>
                    <a:pt x="2031" y="2750"/>
                    <a:pt x="2018" y="2755"/>
                    <a:pt x="2006" y="2760"/>
                  </a:cubicBezTo>
                  <a:cubicBezTo>
                    <a:pt x="2010" y="2770"/>
                    <a:pt x="2010" y="2770"/>
                    <a:pt x="2010" y="2770"/>
                  </a:cubicBezTo>
                  <a:cubicBezTo>
                    <a:pt x="2022" y="2764"/>
                    <a:pt x="2035" y="2759"/>
                    <a:pt x="2047" y="2753"/>
                  </a:cubicBezTo>
                  <a:cubicBezTo>
                    <a:pt x="2042" y="2744"/>
                    <a:pt x="2042" y="2744"/>
                    <a:pt x="2042" y="2744"/>
                  </a:cubicBezTo>
                  <a:moveTo>
                    <a:pt x="774" y="2710"/>
                  </a:moveTo>
                  <a:cubicBezTo>
                    <a:pt x="769" y="2718"/>
                    <a:pt x="769" y="2718"/>
                    <a:pt x="769" y="2718"/>
                  </a:cubicBezTo>
                  <a:cubicBezTo>
                    <a:pt x="781" y="2725"/>
                    <a:pt x="793" y="2731"/>
                    <a:pt x="805" y="2737"/>
                  </a:cubicBezTo>
                  <a:cubicBezTo>
                    <a:pt x="810" y="2728"/>
                    <a:pt x="810" y="2728"/>
                    <a:pt x="810" y="2728"/>
                  </a:cubicBezTo>
                  <a:cubicBezTo>
                    <a:pt x="798" y="2722"/>
                    <a:pt x="786" y="2716"/>
                    <a:pt x="774" y="2710"/>
                  </a:cubicBezTo>
                  <a:moveTo>
                    <a:pt x="2114" y="2709"/>
                  </a:moveTo>
                  <a:cubicBezTo>
                    <a:pt x="2102" y="2715"/>
                    <a:pt x="2090" y="2721"/>
                    <a:pt x="2079" y="2727"/>
                  </a:cubicBezTo>
                  <a:cubicBezTo>
                    <a:pt x="2083" y="2736"/>
                    <a:pt x="2083" y="2736"/>
                    <a:pt x="2083" y="2736"/>
                  </a:cubicBezTo>
                  <a:cubicBezTo>
                    <a:pt x="2095" y="2730"/>
                    <a:pt x="2107" y="2724"/>
                    <a:pt x="2119" y="2718"/>
                  </a:cubicBezTo>
                  <a:cubicBezTo>
                    <a:pt x="2114" y="2709"/>
                    <a:pt x="2114" y="2709"/>
                    <a:pt x="2114" y="2709"/>
                  </a:cubicBezTo>
                  <a:moveTo>
                    <a:pt x="705" y="2670"/>
                  </a:moveTo>
                  <a:cubicBezTo>
                    <a:pt x="699" y="2679"/>
                    <a:pt x="699" y="2679"/>
                    <a:pt x="699" y="2679"/>
                  </a:cubicBezTo>
                  <a:cubicBezTo>
                    <a:pt x="711" y="2686"/>
                    <a:pt x="722" y="2693"/>
                    <a:pt x="734" y="2699"/>
                  </a:cubicBezTo>
                  <a:cubicBezTo>
                    <a:pt x="739" y="2691"/>
                    <a:pt x="739" y="2691"/>
                    <a:pt x="739" y="2691"/>
                  </a:cubicBezTo>
                  <a:cubicBezTo>
                    <a:pt x="728" y="2684"/>
                    <a:pt x="716" y="2677"/>
                    <a:pt x="705" y="2670"/>
                  </a:cubicBezTo>
                  <a:moveTo>
                    <a:pt x="2183" y="2670"/>
                  </a:moveTo>
                  <a:cubicBezTo>
                    <a:pt x="2172" y="2677"/>
                    <a:pt x="2160" y="2683"/>
                    <a:pt x="2149" y="2690"/>
                  </a:cubicBezTo>
                  <a:cubicBezTo>
                    <a:pt x="2154" y="2698"/>
                    <a:pt x="2154" y="2698"/>
                    <a:pt x="2154" y="2698"/>
                  </a:cubicBezTo>
                  <a:cubicBezTo>
                    <a:pt x="2165" y="2692"/>
                    <a:pt x="2177" y="2685"/>
                    <a:pt x="2188" y="2678"/>
                  </a:cubicBezTo>
                  <a:cubicBezTo>
                    <a:pt x="2183" y="2670"/>
                    <a:pt x="2183" y="2670"/>
                    <a:pt x="2183" y="2670"/>
                  </a:cubicBezTo>
                  <a:moveTo>
                    <a:pt x="637" y="2627"/>
                  </a:moveTo>
                  <a:cubicBezTo>
                    <a:pt x="632" y="2636"/>
                    <a:pt x="632" y="2636"/>
                    <a:pt x="632" y="2636"/>
                  </a:cubicBezTo>
                  <a:cubicBezTo>
                    <a:pt x="643" y="2643"/>
                    <a:pt x="654" y="2651"/>
                    <a:pt x="665" y="2658"/>
                  </a:cubicBezTo>
                  <a:cubicBezTo>
                    <a:pt x="671" y="2649"/>
                    <a:pt x="671" y="2649"/>
                    <a:pt x="671" y="2649"/>
                  </a:cubicBezTo>
                  <a:cubicBezTo>
                    <a:pt x="659" y="2642"/>
                    <a:pt x="648" y="2635"/>
                    <a:pt x="637" y="2627"/>
                  </a:cubicBezTo>
                  <a:moveTo>
                    <a:pt x="2250" y="2627"/>
                  </a:moveTo>
                  <a:cubicBezTo>
                    <a:pt x="2239" y="2634"/>
                    <a:pt x="2228" y="2642"/>
                    <a:pt x="2217" y="2649"/>
                  </a:cubicBezTo>
                  <a:cubicBezTo>
                    <a:pt x="2222" y="2657"/>
                    <a:pt x="2222" y="2657"/>
                    <a:pt x="2222" y="2657"/>
                  </a:cubicBezTo>
                  <a:cubicBezTo>
                    <a:pt x="2234" y="2650"/>
                    <a:pt x="2245" y="2642"/>
                    <a:pt x="2256" y="2635"/>
                  </a:cubicBezTo>
                  <a:cubicBezTo>
                    <a:pt x="2250" y="2627"/>
                    <a:pt x="2250" y="2627"/>
                    <a:pt x="2250" y="2627"/>
                  </a:cubicBezTo>
                  <a:moveTo>
                    <a:pt x="573" y="2581"/>
                  </a:moveTo>
                  <a:cubicBezTo>
                    <a:pt x="567" y="2589"/>
                    <a:pt x="567" y="2589"/>
                    <a:pt x="567" y="2589"/>
                  </a:cubicBezTo>
                  <a:cubicBezTo>
                    <a:pt x="577" y="2597"/>
                    <a:pt x="588" y="2605"/>
                    <a:pt x="599" y="2612"/>
                  </a:cubicBezTo>
                  <a:cubicBezTo>
                    <a:pt x="605" y="2605"/>
                    <a:pt x="605" y="2605"/>
                    <a:pt x="605" y="2605"/>
                  </a:cubicBezTo>
                  <a:cubicBezTo>
                    <a:pt x="594" y="2597"/>
                    <a:pt x="583" y="2589"/>
                    <a:pt x="573" y="2581"/>
                  </a:cubicBezTo>
                  <a:moveTo>
                    <a:pt x="2315" y="2580"/>
                  </a:moveTo>
                  <a:cubicBezTo>
                    <a:pt x="2304" y="2588"/>
                    <a:pt x="2293" y="2596"/>
                    <a:pt x="2283" y="2604"/>
                  </a:cubicBezTo>
                  <a:cubicBezTo>
                    <a:pt x="2288" y="2612"/>
                    <a:pt x="2288" y="2612"/>
                    <a:pt x="2288" y="2612"/>
                  </a:cubicBezTo>
                  <a:cubicBezTo>
                    <a:pt x="2299" y="2604"/>
                    <a:pt x="2310" y="2596"/>
                    <a:pt x="2321" y="2588"/>
                  </a:cubicBezTo>
                  <a:cubicBezTo>
                    <a:pt x="2315" y="2580"/>
                    <a:pt x="2315" y="2580"/>
                    <a:pt x="2315" y="2580"/>
                  </a:cubicBezTo>
                  <a:moveTo>
                    <a:pt x="511" y="2531"/>
                  </a:moveTo>
                  <a:cubicBezTo>
                    <a:pt x="504" y="2538"/>
                    <a:pt x="504" y="2538"/>
                    <a:pt x="504" y="2538"/>
                  </a:cubicBezTo>
                  <a:cubicBezTo>
                    <a:pt x="514" y="2547"/>
                    <a:pt x="525" y="2556"/>
                    <a:pt x="535" y="2564"/>
                  </a:cubicBezTo>
                  <a:cubicBezTo>
                    <a:pt x="541" y="2556"/>
                    <a:pt x="541" y="2556"/>
                    <a:pt x="541" y="2556"/>
                  </a:cubicBezTo>
                  <a:cubicBezTo>
                    <a:pt x="531" y="2548"/>
                    <a:pt x="521" y="2539"/>
                    <a:pt x="511" y="2531"/>
                  </a:cubicBezTo>
                  <a:moveTo>
                    <a:pt x="2376" y="2530"/>
                  </a:moveTo>
                  <a:cubicBezTo>
                    <a:pt x="2366" y="2539"/>
                    <a:pt x="2356" y="2547"/>
                    <a:pt x="2346" y="2556"/>
                  </a:cubicBezTo>
                  <a:cubicBezTo>
                    <a:pt x="2352" y="2563"/>
                    <a:pt x="2352" y="2563"/>
                    <a:pt x="2352" y="2563"/>
                  </a:cubicBezTo>
                  <a:cubicBezTo>
                    <a:pt x="2363" y="2555"/>
                    <a:pt x="2373" y="2546"/>
                    <a:pt x="2383" y="2537"/>
                  </a:cubicBezTo>
                  <a:cubicBezTo>
                    <a:pt x="2376" y="2530"/>
                    <a:pt x="2376" y="2530"/>
                    <a:pt x="2376" y="2530"/>
                  </a:cubicBezTo>
                  <a:moveTo>
                    <a:pt x="452" y="2477"/>
                  </a:moveTo>
                  <a:cubicBezTo>
                    <a:pt x="445" y="2484"/>
                    <a:pt x="445" y="2484"/>
                    <a:pt x="445" y="2484"/>
                  </a:cubicBezTo>
                  <a:cubicBezTo>
                    <a:pt x="455" y="2494"/>
                    <a:pt x="464" y="2502"/>
                    <a:pt x="474" y="2512"/>
                  </a:cubicBezTo>
                  <a:cubicBezTo>
                    <a:pt x="481" y="2504"/>
                    <a:pt x="481" y="2504"/>
                    <a:pt x="481" y="2504"/>
                  </a:cubicBezTo>
                  <a:cubicBezTo>
                    <a:pt x="471" y="2495"/>
                    <a:pt x="461" y="2486"/>
                    <a:pt x="452" y="2477"/>
                  </a:cubicBezTo>
                  <a:moveTo>
                    <a:pt x="2435" y="2476"/>
                  </a:moveTo>
                  <a:cubicBezTo>
                    <a:pt x="2426" y="2486"/>
                    <a:pt x="2416" y="2495"/>
                    <a:pt x="2406" y="2504"/>
                  </a:cubicBezTo>
                  <a:cubicBezTo>
                    <a:pt x="2413" y="2511"/>
                    <a:pt x="2413" y="2511"/>
                    <a:pt x="2413" y="2511"/>
                  </a:cubicBezTo>
                  <a:cubicBezTo>
                    <a:pt x="2423" y="2502"/>
                    <a:pt x="2433" y="2493"/>
                    <a:pt x="2442" y="2484"/>
                  </a:cubicBezTo>
                  <a:cubicBezTo>
                    <a:pt x="2435" y="2476"/>
                    <a:pt x="2435" y="2476"/>
                    <a:pt x="2435" y="2476"/>
                  </a:cubicBezTo>
                  <a:moveTo>
                    <a:pt x="396" y="2420"/>
                  </a:moveTo>
                  <a:cubicBezTo>
                    <a:pt x="388" y="2427"/>
                    <a:pt x="388" y="2427"/>
                    <a:pt x="388" y="2427"/>
                  </a:cubicBezTo>
                  <a:cubicBezTo>
                    <a:pt x="398" y="2437"/>
                    <a:pt x="407" y="2447"/>
                    <a:pt x="416" y="2456"/>
                  </a:cubicBezTo>
                  <a:cubicBezTo>
                    <a:pt x="423" y="2449"/>
                    <a:pt x="423" y="2449"/>
                    <a:pt x="423" y="2449"/>
                  </a:cubicBezTo>
                  <a:cubicBezTo>
                    <a:pt x="414" y="2440"/>
                    <a:pt x="405" y="2430"/>
                    <a:pt x="396" y="2420"/>
                  </a:cubicBezTo>
                  <a:moveTo>
                    <a:pt x="2491" y="2420"/>
                  </a:moveTo>
                  <a:cubicBezTo>
                    <a:pt x="2482" y="2429"/>
                    <a:pt x="2473" y="2439"/>
                    <a:pt x="2464" y="2449"/>
                  </a:cubicBezTo>
                  <a:cubicBezTo>
                    <a:pt x="2471" y="2455"/>
                    <a:pt x="2471" y="2455"/>
                    <a:pt x="2471" y="2455"/>
                  </a:cubicBezTo>
                  <a:cubicBezTo>
                    <a:pt x="2480" y="2446"/>
                    <a:pt x="2490" y="2437"/>
                    <a:pt x="2499" y="2426"/>
                  </a:cubicBezTo>
                  <a:cubicBezTo>
                    <a:pt x="2491" y="2420"/>
                    <a:pt x="2491" y="2420"/>
                    <a:pt x="2491" y="2420"/>
                  </a:cubicBezTo>
                  <a:moveTo>
                    <a:pt x="343" y="2361"/>
                  </a:moveTo>
                  <a:cubicBezTo>
                    <a:pt x="335" y="2367"/>
                    <a:pt x="335" y="2367"/>
                    <a:pt x="335" y="2367"/>
                  </a:cubicBezTo>
                  <a:cubicBezTo>
                    <a:pt x="344" y="2377"/>
                    <a:pt x="353" y="2387"/>
                    <a:pt x="361" y="2398"/>
                  </a:cubicBezTo>
                  <a:cubicBezTo>
                    <a:pt x="369" y="2391"/>
                    <a:pt x="369" y="2391"/>
                    <a:pt x="369" y="2391"/>
                  </a:cubicBezTo>
                  <a:cubicBezTo>
                    <a:pt x="360" y="2381"/>
                    <a:pt x="352" y="2371"/>
                    <a:pt x="343" y="2361"/>
                  </a:cubicBezTo>
                  <a:moveTo>
                    <a:pt x="2544" y="2360"/>
                  </a:moveTo>
                  <a:cubicBezTo>
                    <a:pt x="2536" y="2370"/>
                    <a:pt x="2527" y="2380"/>
                    <a:pt x="2518" y="2391"/>
                  </a:cubicBezTo>
                  <a:cubicBezTo>
                    <a:pt x="2526" y="2397"/>
                    <a:pt x="2526" y="2397"/>
                    <a:pt x="2526" y="2397"/>
                  </a:cubicBezTo>
                  <a:cubicBezTo>
                    <a:pt x="2535" y="2387"/>
                    <a:pt x="2543" y="2377"/>
                    <a:pt x="2552" y="2366"/>
                  </a:cubicBezTo>
                  <a:cubicBezTo>
                    <a:pt x="2544" y="2360"/>
                    <a:pt x="2544" y="2360"/>
                    <a:pt x="2544" y="2360"/>
                  </a:cubicBezTo>
                  <a:moveTo>
                    <a:pt x="294" y="2298"/>
                  </a:moveTo>
                  <a:cubicBezTo>
                    <a:pt x="286" y="2304"/>
                    <a:pt x="286" y="2304"/>
                    <a:pt x="286" y="2304"/>
                  </a:cubicBezTo>
                  <a:cubicBezTo>
                    <a:pt x="294" y="2315"/>
                    <a:pt x="302" y="2325"/>
                    <a:pt x="310" y="2336"/>
                  </a:cubicBezTo>
                  <a:cubicBezTo>
                    <a:pt x="318" y="2330"/>
                    <a:pt x="318" y="2330"/>
                    <a:pt x="318" y="2330"/>
                  </a:cubicBezTo>
                  <a:cubicBezTo>
                    <a:pt x="310" y="2319"/>
                    <a:pt x="302" y="2309"/>
                    <a:pt x="294" y="2298"/>
                  </a:cubicBezTo>
                  <a:moveTo>
                    <a:pt x="2594" y="2297"/>
                  </a:moveTo>
                  <a:cubicBezTo>
                    <a:pt x="2586" y="2308"/>
                    <a:pt x="2578" y="2319"/>
                    <a:pt x="2569" y="2329"/>
                  </a:cubicBezTo>
                  <a:cubicBezTo>
                    <a:pt x="2577" y="2335"/>
                    <a:pt x="2577" y="2335"/>
                    <a:pt x="2577" y="2335"/>
                  </a:cubicBezTo>
                  <a:cubicBezTo>
                    <a:pt x="2585" y="2325"/>
                    <a:pt x="2594" y="2314"/>
                    <a:pt x="2602" y="2303"/>
                  </a:cubicBezTo>
                  <a:cubicBezTo>
                    <a:pt x="2594" y="2297"/>
                    <a:pt x="2594" y="2297"/>
                    <a:pt x="2594" y="2297"/>
                  </a:cubicBezTo>
                  <a:moveTo>
                    <a:pt x="248" y="2233"/>
                  </a:moveTo>
                  <a:cubicBezTo>
                    <a:pt x="240" y="2239"/>
                    <a:pt x="240" y="2239"/>
                    <a:pt x="240" y="2239"/>
                  </a:cubicBezTo>
                  <a:cubicBezTo>
                    <a:pt x="247" y="2250"/>
                    <a:pt x="254" y="2261"/>
                    <a:pt x="262" y="2272"/>
                  </a:cubicBezTo>
                  <a:cubicBezTo>
                    <a:pt x="270" y="2266"/>
                    <a:pt x="270" y="2266"/>
                    <a:pt x="270" y="2266"/>
                  </a:cubicBezTo>
                  <a:cubicBezTo>
                    <a:pt x="263" y="2255"/>
                    <a:pt x="255" y="2244"/>
                    <a:pt x="248" y="2233"/>
                  </a:cubicBezTo>
                  <a:moveTo>
                    <a:pt x="2639" y="2232"/>
                  </a:moveTo>
                  <a:cubicBezTo>
                    <a:pt x="2632" y="2243"/>
                    <a:pt x="2625" y="2254"/>
                    <a:pt x="2617" y="2265"/>
                  </a:cubicBezTo>
                  <a:cubicBezTo>
                    <a:pt x="2625" y="2271"/>
                    <a:pt x="2625" y="2271"/>
                    <a:pt x="2625" y="2271"/>
                  </a:cubicBezTo>
                  <a:cubicBezTo>
                    <a:pt x="2633" y="2260"/>
                    <a:pt x="2640" y="2249"/>
                    <a:pt x="2648" y="2238"/>
                  </a:cubicBezTo>
                  <a:cubicBezTo>
                    <a:pt x="2639" y="2232"/>
                    <a:pt x="2639" y="2232"/>
                    <a:pt x="2639" y="2232"/>
                  </a:cubicBezTo>
                  <a:moveTo>
                    <a:pt x="206" y="2166"/>
                  </a:moveTo>
                  <a:cubicBezTo>
                    <a:pt x="197" y="2171"/>
                    <a:pt x="197" y="2171"/>
                    <a:pt x="197" y="2171"/>
                  </a:cubicBezTo>
                  <a:cubicBezTo>
                    <a:pt x="204" y="2182"/>
                    <a:pt x="211" y="2194"/>
                    <a:pt x="218" y="2205"/>
                  </a:cubicBezTo>
                  <a:cubicBezTo>
                    <a:pt x="226" y="2200"/>
                    <a:pt x="226" y="2200"/>
                    <a:pt x="226" y="2200"/>
                  </a:cubicBezTo>
                  <a:cubicBezTo>
                    <a:pt x="219" y="2189"/>
                    <a:pt x="212" y="2177"/>
                    <a:pt x="206" y="2166"/>
                  </a:cubicBezTo>
                  <a:moveTo>
                    <a:pt x="2682" y="2165"/>
                  </a:moveTo>
                  <a:cubicBezTo>
                    <a:pt x="2675" y="2176"/>
                    <a:pt x="2668" y="2188"/>
                    <a:pt x="2661" y="2199"/>
                  </a:cubicBezTo>
                  <a:cubicBezTo>
                    <a:pt x="2670" y="2204"/>
                    <a:pt x="2670" y="2204"/>
                    <a:pt x="2670" y="2204"/>
                  </a:cubicBezTo>
                  <a:cubicBezTo>
                    <a:pt x="2677" y="2193"/>
                    <a:pt x="2684" y="2181"/>
                    <a:pt x="2690" y="2170"/>
                  </a:cubicBezTo>
                  <a:cubicBezTo>
                    <a:pt x="2682" y="2165"/>
                    <a:pt x="2682" y="2165"/>
                    <a:pt x="2682" y="2165"/>
                  </a:cubicBezTo>
                  <a:moveTo>
                    <a:pt x="168" y="2096"/>
                  </a:moveTo>
                  <a:cubicBezTo>
                    <a:pt x="159" y="2100"/>
                    <a:pt x="159" y="2100"/>
                    <a:pt x="159" y="2100"/>
                  </a:cubicBezTo>
                  <a:cubicBezTo>
                    <a:pt x="165" y="2113"/>
                    <a:pt x="171" y="2124"/>
                    <a:pt x="177" y="2136"/>
                  </a:cubicBezTo>
                  <a:cubicBezTo>
                    <a:pt x="186" y="2131"/>
                    <a:pt x="186" y="2131"/>
                    <a:pt x="186" y="2131"/>
                  </a:cubicBezTo>
                  <a:cubicBezTo>
                    <a:pt x="180" y="2119"/>
                    <a:pt x="174" y="2108"/>
                    <a:pt x="168" y="2096"/>
                  </a:cubicBezTo>
                  <a:moveTo>
                    <a:pt x="2720" y="2095"/>
                  </a:moveTo>
                  <a:cubicBezTo>
                    <a:pt x="2714" y="2107"/>
                    <a:pt x="2708" y="2118"/>
                    <a:pt x="2701" y="2130"/>
                  </a:cubicBezTo>
                  <a:cubicBezTo>
                    <a:pt x="2710" y="2135"/>
                    <a:pt x="2710" y="2135"/>
                    <a:pt x="2710" y="2135"/>
                  </a:cubicBezTo>
                  <a:cubicBezTo>
                    <a:pt x="2717" y="2123"/>
                    <a:pt x="2723" y="2111"/>
                    <a:pt x="2729" y="2099"/>
                  </a:cubicBezTo>
                  <a:cubicBezTo>
                    <a:pt x="2720" y="2095"/>
                    <a:pt x="2720" y="2095"/>
                    <a:pt x="2720" y="2095"/>
                  </a:cubicBezTo>
                  <a:moveTo>
                    <a:pt x="133" y="2024"/>
                  </a:moveTo>
                  <a:cubicBezTo>
                    <a:pt x="124" y="2028"/>
                    <a:pt x="124" y="2028"/>
                    <a:pt x="124" y="2028"/>
                  </a:cubicBezTo>
                  <a:cubicBezTo>
                    <a:pt x="129" y="2040"/>
                    <a:pt x="135" y="2053"/>
                    <a:pt x="141" y="2065"/>
                  </a:cubicBezTo>
                  <a:cubicBezTo>
                    <a:pt x="150" y="2060"/>
                    <a:pt x="150" y="2060"/>
                    <a:pt x="150" y="2060"/>
                  </a:cubicBezTo>
                  <a:cubicBezTo>
                    <a:pt x="144" y="2049"/>
                    <a:pt x="139" y="2036"/>
                    <a:pt x="133" y="2024"/>
                  </a:cubicBezTo>
                  <a:moveTo>
                    <a:pt x="2755" y="2023"/>
                  </a:moveTo>
                  <a:cubicBezTo>
                    <a:pt x="2749" y="2035"/>
                    <a:pt x="2744" y="2047"/>
                    <a:pt x="2738" y="2059"/>
                  </a:cubicBezTo>
                  <a:cubicBezTo>
                    <a:pt x="2747" y="2063"/>
                    <a:pt x="2747" y="2063"/>
                    <a:pt x="2747" y="2063"/>
                  </a:cubicBezTo>
                  <a:cubicBezTo>
                    <a:pt x="2753" y="2051"/>
                    <a:pt x="2758" y="2039"/>
                    <a:pt x="2764" y="2027"/>
                  </a:cubicBezTo>
                  <a:cubicBezTo>
                    <a:pt x="2755" y="2023"/>
                    <a:pt x="2755" y="2023"/>
                    <a:pt x="2755" y="2023"/>
                  </a:cubicBezTo>
                  <a:moveTo>
                    <a:pt x="103" y="1951"/>
                  </a:moveTo>
                  <a:cubicBezTo>
                    <a:pt x="93" y="1955"/>
                    <a:pt x="93" y="1955"/>
                    <a:pt x="93" y="1955"/>
                  </a:cubicBezTo>
                  <a:cubicBezTo>
                    <a:pt x="98" y="1967"/>
                    <a:pt x="103" y="1979"/>
                    <a:pt x="108" y="1992"/>
                  </a:cubicBezTo>
                  <a:cubicBezTo>
                    <a:pt x="117" y="1988"/>
                    <a:pt x="117" y="1988"/>
                    <a:pt x="117" y="1988"/>
                  </a:cubicBezTo>
                  <a:cubicBezTo>
                    <a:pt x="112" y="1976"/>
                    <a:pt x="107" y="1963"/>
                    <a:pt x="103" y="1951"/>
                  </a:cubicBezTo>
                  <a:moveTo>
                    <a:pt x="2785" y="1948"/>
                  </a:moveTo>
                  <a:cubicBezTo>
                    <a:pt x="2780" y="1961"/>
                    <a:pt x="2775" y="1974"/>
                    <a:pt x="2770" y="1986"/>
                  </a:cubicBezTo>
                  <a:cubicBezTo>
                    <a:pt x="2779" y="1990"/>
                    <a:pt x="2779" y="1990"/>
                    <a:pt x="2779" y="1990"/>
                  </a:cubicBezTo>
                  <a:cubicBezTo>
                    <a:pt x="2784" y="1977"/>
                    <a:pt x="2789" y="1965"/>
                    <a:pt x="2794" y="1952"/>
                  </a:cubicBezTo>
                  <a:cubicBezTo>
                    <a:pt x="2785" y="1948"/>
                    <a:pt x="2785" y="1948"/>
                    <a:pt x="2785" y="1948"/>
                  </a:cubicBezTo>
                  <a:moveTo>
                    <a:pt x="77" y="1876"/>
                  </a:moveTo>
                  <a:cubicBezTo>
                    <a:pt x="67" y="1879"/>
                    <a:pt x="67" y="1879"/>
                    <a:pt x="67" y="1879"/>
                  </a:cubicBezTo>
                  <a:cubicBezTo>
                    <a:pt x="71" y="1892"/>
                    <a:pt x="75" y="1904"/>
                    <a:pt x="80" y="1917"/>
                  </a:cubicBezTo>
                  <a:cubicBezTo>
                    <a:pt x="89" y="1914"/>
                    <a:pt x="89" y="1914"/>
                    <a:pt x="89" y="1914"/>
                  </a:cubicBezTo>
                  <a:cubicBezTo>
                    <a:pt x="85" y="1901"/>
                    <a:pt x="81" y="1889"/>
                    <a:pt x="77" y="1876"/>
                  </a:cubicBezTo>
                  <a:moveTo>
                    <a:pt x="2811" y="1873"/>
                  </a:moveTo>
                  <a:cubicBezTo>
                    <a:pt x="2807" y="1886"/>
                    <a:pt x="2803" y="1899"/>
                    <a:pt x="2798" y="1911"/>
                  </a:cubicBezTo>
                  <a:cubicBezTo>
                    <a:pt x="2808" y="1914"/>
                    <a:pt x="2808" y="1914"/>
                    <a:pt x="2808" y="1914"/>
                  </a:cubicBezTo>
                  <a:cubicBezTo>
                    <a:pt x="2812" y="1902"/>
                    <a:pt x="2816" y="1889"/>
                    <a:pt x="2820" y="1876"/>
                  </a:cubicBezTo>
                  <a:cubicBezTo>
                    <a:pt x="2811" y="1873"/>
                    <a:pt x="2811" y="1873"/>
                    <a:pt x="2811" y="1873"/>
                  </a:cubicBezTo>
                  <a:moveTo>
                    <a:pt x="55" y="1799"/>
                  </a:moveTo>
                  <a:cubicBezTo>
                    <a:pt x="45" y="1802"/>
                    <a:pt x="45" y="1802"/>
                    <a:pt x="45" y="1802"/>
                  </a:cubicBezTo>
                  <a:cubicBezTo>
                    <a:pt x="48" y="1815"/>
                    <a:pt x="52" y="1828"/>
                    <a:pt x="56" y="1841"/>
                  </a:cubicBezTo>
                  <a:cubicBezTo>
                    <a:pt x="65" y="1838"/>
                    <a:pt x="65" y="1838"/>
                    <a:pt x="65" y="1838"/>
                  </a:cubicBezTo>
                  <a:cubicBezTo>
                    <a:pt x="61" y="1825"/>
                    <a:pt x="58" y="1812"/>
                    <a:pt x="55" y="1799"/>
                  </a:cubicBezTo>
                  <a:moveTo>
                    <a:pt x="2833" y="1797"/>
                  </a:moveTo>
                  <a:cubicBezTo>
                    <a:pt x="2829" y="1810"/>
                    <a:pt x="2826" y="1823"/>
                    <a:pt x="2822" y="1835"/>
                  </a:cubicBezTo>
                  <a:cubicBezTo>
                    <a:pt x="2832" y="1838"/>
                    <a:pt x="2832" y="1838"/>
                    <a:pt x="2832" y="1838"/>
                  </a:cubicBezTo>
                  <a:cubicBezTo>
                    <a:pt x="2836" y="1825"/>
                    <a:pt x="2839" y="1812"/>
                    <a:pt x="2842" y="1799"/>
                  </a:cubicBezTo>
                  <a:cubicBezTo>
                    <a:pt x="2833" y="1797"/>
                    <a:pt x="2833" y="1797"/>
                    <a:pt x="2833" y="1797"/>
                  </a:cubicBezTo>
                  <a:moveTo>
                    <a:pt x="37" y="1722"/>
                  </a:moveTo>
                  <a:cubicBezTo>
                    <a:pt x="27" y="1724"/>
                    <a:pt x="27" y="1724"/>
                    <a:pt x="27" y="1724"/>
                  </a:cubicBezTo>
                  <a:cubicBezTo>
                    <a:pt x="30" y="1737"/>
                    <a:pt x="33" y="1750"/>
                    <a:pt x="35" y="1763"/>
                  </a:cubicBezTo>
                  <a:cubicBezTo>
                    <a:pt x="45" y="1761"/>
                    <a:pt x="45" y="1761"/>
                    <a:pt x="45" y="1761"/>
                  </a:cubicBezTo>
                  <a:cubicBezTo>
                    <a:pt x="42" y="1748"/>
                    <a:pt x="40" y="1735"/>
                    <a:pt x="37" y="1722"/>
                  </a:cubicBezTo>
                  <a:moveTo>
                    <a:pt x="2850" y="1719"/>
                  </a:moveTo>
                  <a:cubicBezTo>
                    <a:pt x="2847" y="1732"/>
                    <a:pt x="2845" y="1745"/>
                    <a:pt x="2842" y="1758"/>
                  </a:cubicBezTo>
                  <a:cubicBezTo>
                    <a:pt x="2852" y="1760"/>
                    <a:pt x="2852" y="1760"/>
                    <a:pt x="2852" y="1760"/>
                  </a:cubicBezTo>
                  <a:cubicBezTo>
                    <a:pt x="2855" y="1747"/>
                    <a:pt x="2857" y="1734"/>
                    <a:pt x="2860" y="1721"/>
                  </a:cubicBezTo>
                  <a:cubicBezTo>
                    <a:pt x="2850" y="1719"/>
                    <a:pt x="2850" y="1719"/>
                    <a:pt x="2850" y="1719"/>
                  </a:cubicBezTo>
                  <a:moveTo>
                    <a:pt x="24" y="1643"/>
                  </a:moveTo>
                  <a:cubicBezTo>
                    <a:pt x="14" y="1645"/>
                    <a:pt x="14" y="1645"/>
                    <a:pt x="14" y="1645"/>
                  </a:cubicBezTo>
                  <a:cubicBezTo>
                    <a:pt x="16" y="1658"/>
                    <a:pt x="18" y="1671"/>
                    <a:pt x="20" y="1684"/>
                  </a:cubicBezTo>
                  <a:cubicBezTo>
                    <a:pt x="30" y="1683"/>
                    <a:pt x="30" y="1683"/>
                    <a:pt x="30" y="1683"/>
                  </a:cubicBezTo>
                  <a:cubicBezTo>
                    <a:pt x="28" y="1670"/>
                    <a:pt x="26" y="1657"/>
                    <a:pt x="24" y="1643"/>
                  </a:cubicBezTo>
                  <a:moveTo>
                    <a:pt x="2863" y="1641"/>
                  </a:moveTo>
                  <a:cubicBezTo>
                    <a:pt x="2861" y="1654"/>
                    <a:pt x="2859" y="1667"/>
                    <a:pt x="2857" y="1680"/>
                  </a:cubicBezTo>
                  <a:cubicBezTo>
                    <a:pt x="2867" y="1682"/>
                    <a:pt x="2867" y="1682"/>
                    <a:pt x="2867" y="1682"/>
                  </a:cubicBezTo>
                  <a:cubicBezTo>
                    <a:pt x="2869" y="1669"/>
                    <a:pt x="2871" y="1655"/>
                    <a:pt x="2873" y="1642"/>
                  </a:cubicBezTo>
                  <a:cubicBezTo>
                    <a:pt x="2863" y="1641"/>
                    <a:pt x="2863" y="1641"/>
                    <a:pt x="2863" y="1641"/>
                  </a:cubicBezTo>
                  <a:moveTo>
                    <a:pt x="15" y="1564"/>
                  </a:moveTo>
                  <a:cubicBezTo>
                    <a:pt x="5" y="1565"/>
                    <a:pt x="5" y="1565"/>
                    <a:pt x="5" y="1565"/>
                  </a:cubicBezTo>
                  <a:cubicBezTo>
                    <a:pt x="6" y="1578"/>
                    <a:pt x="7" y="1592"/>
                    <a:pt x="9" y="1605"/>
                  </a:cubicBezTo>
                  <a:cubicBezTo>
                    <a:pt x="19" y="1604"/>
                    <a:pt x="19" y="1604"/>
                    <a:pt x="19" y="1604"/>
                  </a:cubicBezTo>
                  <a:cubicBezTo>
                    <a:pt x="17" y="1591"/>
                    <a:pt x="16" y="1578"/>
                    <a:pt x="15" y="1564"/>
                  </a:cubicBezTo>
                  <a:moveTo>
                    <a:pt x="2872" y="1556"/>
                  </a:moveTo>
                  <a:cubicBezTo>
                    <a:pt x="2872" y="1561"/>
                    <a:pt x="2872" y="1561"/>
                    <a:pt x="2872" y="1561"/>
                  </a:cubicBezTo>
                  <a:cubicBezTo>
                    <a:pt x="2871" y="1575"/>
                    <a:pt x="2870" y="1588"/>
                    <a:pt x="2868" y="1601"/>
                  </a:cubicBezTo>
                  <a:cubicBezTo>
                    <a:pt x="2878" y="1602"/>
                    <a:pt x="2878" y="1602"/>
                    <a:pt x="2878" y="1602"/>
                  </a:cubicBezTo>
                  <a:cubicBezTo>
                    <a:pt x="2880" y="1589"/>
                    <a:pt x="2881" y="1576"/>
                    <a:pt x="2882" y="1563"/>
                  </a:cubicBezTo>
                  <a:cubicBezTo>
                    <a:pt x="2882" y="1557"/>
                    <a:pt x="2882" y="1557"/>
                    <a:pt x="2882" y="1557"/>
                  </a:cubicBezTo>
                  <a:cubicBezTo>
                    <a:pt x="2872" y="1556"/>
                    <a:pt x="2872" y="1556"/>
                    <a:pt x="2872" y="1556"/>
                  </a:cubicBezTo>
                  <a:moveTo>
                    <a:pt x="10" y="1485"/>
                  </a:moveTo>
                  <a:cubicBezTo>
                    <a:pt x="0" y="1485"/>
                    <a:pt x="0" y="1485"/>
                    <a:pt x="0" y="1485"/>
                  </a:cubicBezTo>
                  <a:cubicBezTo>
                    <a:pt x="1" y="1499"/>
                    <a:pt x="1" y="1512"/>
                    <a:pt x="2" y="1525"/>
                  </a:cubicBezTo>
                  <a:cubicBezTo>
                    <a:pt x="12" y="1525"/>
                    <a:pt x="12" y="1525"/>
                    <a:pt x="12" y="1525"/>
                  </a:cubicBezTo>
                  <a:cubicBezTo>
                    <a:pt x="11" y="1511"/>
                    <a:pt x="11" y="1498"/>
                    <a:pt x="10" y="1485"/>
                  </a:cubicBezTo>
                  <a:moveTo>
                    <a:pt x="2876" y="1477"/>
                  </a:moveTo>
                  <a:cubicBezTo>
                    <a:pt x="2876" y="1490"/>
                    <a:pt x="2876" y="1504"/>
                    <a:pt x="2875" y="1517"/>
                  </a:cubicBezTo>
                  <a:cubicBezTo>
                    <a:pt x="2885" y="1517"/>
                    <a:pt x="2885" y="1517"/>
                    <a:pt x="2885" y="1517"/>
                  </a:cubicBezTo>
                  <a:cubicBezTo>
                    <a:pt x="2886" y="1504"/>
                    <a:pt x="2886" y="1491"/>
                    <a:pt x="2886" y="1477"/>
                  </a:cubicBezTo>
                  <a:cubicBezTo>
                    <a:pt x="2876" y="1477"/>
                    <a:pt x="2876" y="1477"/>
                    <a:pt x="2876" y="1477"/>
                  </a:cubicBezTo>
                  <a:moveTo>
                    <a:pt x="0" y="1405"/>
                  </a:moveTo>
                  <a:cubicBezTo>
                    <a:pt x="0" y="1418"/>
                    <a:pt x="0" y="1431"/>
                    <a:pt x="0" y="1444"/>
                  </a:cubicBezTo>
                  <a:cubicBezTo>
                    <a:pt x="0" y="1445"/>
                    <a:pt x="0" y="1445"/>
                    <a:pt x="0" y="1445"/>
                  </a:cubicBezTo>
                  <a:cubicBezTo>
                    <a:pt x="10" y="1444"/>
                    <a:pt x="10" y="1444"/>
                    <a:pt x="10" y="1444"/>
                  </a:cubicBezTo>
                  <a:cubicBezTo>
                    <a:pt x="10" y="1431"/>
                    <a:pt x="10" y="1418"/>
                    <a:pt x="10" y="1405"/>
                  </a:cubicBezTo>
                  <a:cubicBezTo>
                    <a:pt x="0" y="1405"/>
                    <a:pt x="0" y="1405"/>
                    <a:pt x="0" y="1405"/>
                  </a:cubicBezTo>
                  <a:moveTo>
                    <a:pt x="2886" y="1397"/>
                  </a:moveTo>
                  <a:cubicBezTo>
                    <a:pt x="2876" y="1397"/>
                    <a:pt x="2876" y="1397"/>
                    <a:pt x="2876" y="1397"/>
                  </a:cubicBezTo>
                  <a:cubicBezTo>
                    <a:pt x="2877" y="1411"/>
                    <a:pt x="2877" y="1424"/>
                    <a:pt x="2877" y="1437"/>
                  </a:cubicBezTo>
                  <a:cubicBezTo>
                    <a:pt x="2887" y="1437"/>
                    <a:pt x="2887" y="1437"/>
                    <a:pt x="2887" y="1437"/>
                  </a:cubicBezTo>
                  <a:cubicBezTo>
                    <a:pt x="2887" y="1424"/>
                    <a:pt x="2887" y="1411"/>
                    <a:pt x="2886" y="1397"/>
                  </a:cubicBezTo>
                  <a:moveTo>
                    <a:pt x="5" y="1325"/>
                  </a:moveTo>
                  <a:cubicBezTo>
                    <a:pt x="4" y="1338"/>
                    <a:pt x="3" y="1352"/>
                    <a:pt x="2" y="1365"/>
                  </a:cubicBezTo>
                  <a:cubicBezTo>
                    <a:pt x="12" y="1365"/>
                    <a:pt x="12" y="1365"/>
                    <a:pt x="12" y="1365"/>
                  </a:cubicBezTo>
                  <a:cubicBezTo>
                    <a:pt x="13" y="1352"/>
                    <a:pt x="13" y="1339"/>
                    <a:pt x="15" y="1326"/>
                  </a:cubicBezTo>
                  <a:cubicBezTo>
                    <a:pt x="5" y="1325"/>
                    <a:pt x="5" y="1325"/>
                    <a:pt x="5" y="1325"/>
                  </a:cubicBezTo>
                  <a:moveTo>
                    <a:pt x="2882" y="1317"/>
                  </a:moveTo>
                  <a:cubicBezTo>
                    <a:pt x="2872" y="1318"/>
                    <a:pt x="2872" y="1318"/>
                    <a:pt x="2872" y="1318"/>
                  </a:cubicBezTo>
                  <a:cubicBezTo>
                    <a:pt x="2873" y="1331"/>
                    <a:pt x="2874" y="1344"/>
                    <a:pt x="2874" y="1358"/>
                  </a:cubicBezTo>
                  <a:cubicBezTo>
                    <a:pt x="2884" y="1357"/>
                    <a:pt x="2884" y="1357"/>
                    <a:pt x="2884" y="1357"/>
                  </a:cubicBezTo>
                  <a:cubicBezTo>
                    <a:pt x="2884" y="1344"/>
                    <a:pt x="2883" y="1330"/>
                    <a:pt x="2882" y="1317"/>
                  </a:cubicBezTo>
                  <a:moveTo>
                    <a:pt x="13" y="1245"/>
                  </a:moveTo>
                  <a:cubicBezTo>
                    <a:pt x="12" y="1259"/>
                    <a:pt x="10" y="1272"/>
                    <a:pt x="8" y="1285"/>
                  </a:cubicBezTo>
                  <a:cubicBezTo>
                    <a:pt x="18" y="1286"/>
                    <a:pt x="18" y="1286"/>
                    <a:pt x="18" y="1286"/>
                  </a:cubicBezTo>
                  <a:cubicBezTo>
                    <a:pt x="20" y="1273"/>
                    <a:pt x="21" y="1260"/>
                    <a:pt x="23" y="1247"/>
                  </a:cubicBezTo>
                  <a:cubicBezTo>
                    <a:pt x="13" y="1245"/>
                    <a:pt x="13" y="1245"/>
                    <a:pt x="13" y="1245"/>
                  </a:cubicBezTo>
                  <a:moveTo>
                    <a:pt x="2873" y="1237"/>
                  </a:moveTo>
                  <a:cubicBezTo>
                    <a:pt x="2863" y="1239"/>
                    <a:pt x="2863" y="1239"/>
                    <a:pt x="2863" y="1239"/>
                  </a:cubicBezTo>
                  <a:cubicBezTo>
                    <a:pt x="2865" y="1252"/>
                    <a:pt x="2866" y="1265"/>
                    <a:pt x="2868" y="1278"/>
                  </a:cubicBezTo>
                  <a:cubicBezTo>
                    <a:pt x="2878" y="1277"/>
                    <a:pt x="2878" y="1277"/>
                    <a:pt x="2878" y="1277"/>
                  </a:cubicBezTo>
                  <a:cubicBezTo>
                    <a:pt x="2876" y="1264"/>
                    <a:pt x="2874" y="1250"/>
                    <a:pt x="2873" y="1237"/>
                  </a:cubicBezTo>
                  <a:moveTo>
                    <a:pt x="26" y="1166"/>
                  </a:moveTo>
                  <a:cubicBezTo>
                    <a:pt x="24" y="1179"/>
                    <a:pt x="22" y="1192"/>
                    <a:pt x="19" y="1206"/>
                  </a:cubicBezTo>
                  <a:cubicBezTo>
                    <a:pt x="29" y="1207"/>
                    <a:pt x="29" y="1207"/>
                    <a:pt x="29" y="1207"/>
                  </a:cubicBezTo>
                  <a:cubicBezTo>
                    <a:pt x="31" y="1194"/>
                    <a:pt x="34" y="1181"/>
                    <a:pt x="36" y="1168"/>
                  </a:cubicBezTo>
                  <a:cubicBezTo>
                    <a:pt x="26" y="1166"/>
                    <a:pt x="26" y="1166"/>
                    <a:pt x="26" y="1166"/>
                  </a:cubicBezTo>
                  <a:moveTo>
                    <a:pt x="2859" y="1158"/>
                  </a:moveTo>
                  <a:cubicBezTo>
                    <a:pt x="2849" y="1160"/>
                    <a:pt x="2849" y="1160"/>
                    <a:pt x="2849" y="1160"/>
                  </a:cubicBezTo>
                  <a:cubicBezTo>
                    <a:pt x="2852" y="1173"/>
                    <a:pt x="2854" y="1186"/>
                    <a:pt x="2857" y="1199"/>
                  </a:cubicBezTo>
                  <a:cubicBezTo>
                    <a:pt x="2866" y="1198"/>
                    <a:pt x="2866" y="1198"/>
                    <a:pt x="2866" y="1198"/>
                  </a:cubicBezTo>
                  <a:cubicBezTo>
                    <a:pt x="2864" y="1185"/>
                    <a:pt x="2862" y="1172"/>
                    <a:pt x="2859" y="1158"/>
                  </a:cubicBezTo>
                  <a:moveTo>
                    <a:pt x="44" y="1088"/>
                  </a:moveTo>
                  <a:cubicBezTo>
                    <a:pt x="41" y="1101"/>
                    <a:pt x="38" y="1114"/>
                    <a:pt x="35" y="1127"/>
                  </a:cubicBezTo>
                  <a:cubicBezTo>
                    <a:pt x="44" y="1129"/>
                    <a:pt x="44" y="1129"/>
                    <a:pt x="44" y="1129"/>
                  </a:cubicBezTo>
                  <a:cubicBezTo>
                    <a:pt x="47" y="1116"/>
                    <a:pt x="50" y="1103"/>
                    <a:pt x="54" y="1090"/>
                  </a:cubicBezTo>
                  <a:cubicBezTo>
                    <a:pt x="44" y="1088"/>
                    <a:pt x="44" y="1088"/>
                    <a:pt x="44" y="1088"/>
                  </a:cubicBezTo>
                  <a:moveTo>
                    <a:pt x="2841" y="1080"/>
                  </a:moveTo>
                  <a:cubicBezTo>
                    <a:pt x="2831" y="1083"/>
                    <a:pt x="2831" y="1083"/>
                    <a:pt x="2831" y="1083"/>
                  </a:cubicBezTo>
                  <a:cubicBezTo>
                    <a:pt x="2835" y="1096"/>
                    <a:pt x="2838" y="1108"/>
                    <a:pt x="2841" y="1122"/>
                  </a:cubicBezTo>
                  <a:cubicBezTo>
                    <a:pt x="2851" y="1119"/>
                    <a:pt x="2851" y="1119"/>
                    <a:pt x="2851" y="1119"/>
                  </a:cubicBezTo>
                  <a:cubicBezTo>
                    <a:pt x="2848" y="1106"/>
                    <a:pt x="2844" y="1093"/>
                    <a:pt x="2841" y="1080"/>
                  </a:cubicBezTo>
                  <a:moveTo>
                    <a:pt x="66" y="1011"/>
                  </a:moveTo>
                  <a:cubicBezTo>
                    <a:pt x="62" y="1024"/>
                    <a:pt x="58" y="1036"/>
                    <a:pt x="54" y="1049"/>
                  </a:cubicBezTo>
                  <a:cubicBezTo>
                    <a:pt x="64" y="1052"/>
                    <a:pt x="64" y="1052"/>
                    <a:pt x="64" y="1052"/>
                  </a:cubicBezTo>
                  <a:cubicBezTo>
                    <a:pt x="67" y="1039"/>
                    <a:pt x="71" y="1026"/>
                    <a:pt x="75" y="1014"/>
                  </a:cubicBezTo>
                  <a:cubicBezTo>
                    <a:pt x="66" y="1011"/>
                    <a:pt x="66" y="1011"/>
                    <a:pt x="66" y="1011"/>
                  </a:cubicBezTo>
                  <a:moveTo>
                    <a:pt x="2819" y="1003"/>
                  </a:moveTo>
                  <a:cubicBezTo>
                    <a:pt x="2809" y="1006"/>
                    <a:pt x="2809" y="1006"/>
                    <a:pt x="2809" y="1006"/>
                  </a:cubicBezTo>
                  <a:cubicBezTo>
                    <a:pt x="2813" y="1019"/>
                    <a:pt x="2817" y="1032"/>
                    <a:pt x="2821" y="1044"/>
                  </a:cubicBezTo>
                  <a:cubicBezTo>
                    <a:pt x="2830" y="1042"/>
                    <a:pt x="2830" y="1042"/>
                    <a:pt x="2830" y="1042"/>
                  </a:cubicBezTo>
                  <a:cubicBezTo>
                    <a:pt x="2827" y="1029"/>
                    <a:pt x="2823" y="1016"/>
                    <a:pt x="2819" y="1003"/>
                  </a:cubicBezTo>
                  <a:moveTo>
                    <a:pt x="92" y="935"/>
                  </a:moveTo>
                  <a:cubicBezTo>
                    <a:pt x="87" y="948"/>
                    <a:pt x="82" y="960"/>
                    <a:pt x="78" y="972"/>
                  </a:cubicBezTo>
                  <a:cubicBezTo>
                    <a:pt x="87" y="976"/>
                    <a:pt x="87" y="976"/>
                    <a:pt x="87" y="976"/>
                  </a:cubicBezTo>
                  <a:cubicBezTo>
                    <a:pt x="92" y="963"/>
                    <a:pt x="96" y="951"/>
                    <a:pt x="101" y="938"/>
                  </a:cubicBezTo>
                  <a:cubicBezTo>
                    <a:pt x="92" y="935"/>
                    <a:pt x="92" y="935"/>
                    <a:pt x="92" y="935"/>
                  </a:cubicBezTo>
                  <a:moveTo>
                    <a:pt x="2792" y="928"/>
                  </a:moveTo>
                  <a:cubicBezTo>
                    <a:pt x="2783" y="931"/>
                    <a:pt x="2783" y="931"/>
                    <a:pt x="2783" y="931"/>
                  </a:cubicBezTo>
                  <a:cubicBezTo>
                    <a:pt x="2788" y="944"/>
                    <a:pt x="2792" y="956"/>
                    <a:pt x="2797" y="969"/>
                  </a:cubicBezTo>
                  <a:cubicBezTo>
                    <a:pt x="2806" y="965"/>
                    <a:pt x="2806" y="965"/>
                    <a:pt x="2806" y="965"/>
                  </a:cubicBezTo>
                  <a:cubicBezTo>
                    <a:pt x="2802" y="953"/>
                    <a:pt x="2797" y="940"/>
                    <a:pt x="2792" y="928"/>
                  </a:cubicBezTo>
                  <a:moveTo>
                    <a:pt x="122" y="861"/>
                  </a:moveTo>
                  <a:cubicBezTo>
                    <a:pt x="117" y="873"/>
                    <a:pt x="111" y="885"/>
                    <a:pt x="106" y="898"/>
                  </a:cubicBezTo>
                  <a:cubicBezTo>
                    <a:pt x="116" y="901"/>
                    <a:pt x="116" y="901"/>
                    <a:pt x="116" y="901"/>
                  </a:cubicBezTo>
                  <a:cubicBezTo>
                    <a:pt x="121" y="889"/>
                    <a:pt x="126" y="877"/>
                    <a:pt x="131" y="864"/>
                  </a:cubicBezTo>
                  <a:cubicBezTo>
                    <a:pt x="122" y="861"/>
                    <a:pt x="122" y="861"/>
                    <a:pt x="122" y="861"/>
                  </a:cubicBezTo>
                  <a:moveTo>
                    <a:pt x="2762" y="854"/>
                  </a:moveTo>
                  <a:cubicBezTo>
                    <a:pt x="2752" y="858"/>
                    <a:pt x="2752" y="858"/>
                    <a:pt x="2752" y="858"/>
                  </a:cubicBezTo>
                  <a:cubicBezTo>
                    <a:pt x="2758" y="870"/>
                    <a:pt x="2763" y="882"/>
                    <a:pt x="2768" y="895"/>
                  </a:cubicBezTo>
                  <a:cubicBezTo>
                    <a:pt x="2777" y="891"/>
                    <a:pt x="2777" y="891"/>
                    <a:pt x="2777" y="891"/>
                  </a:cubicBezTo>
                  <a:cubicBezTo>
                    <a:pt x="2772" y="878"/>
                    <a:pt x="2767" y="866"/>
                    <a:pt x="2762" y="854"/>
                  </a:cubicBezTo>
                  <a:moveTo>
                    <a:pt x="156" y="788"/>
                  </a:moveTo>
                  <a:cubicBezTo>
                    <a:pt x="150" y="800"/>
                    <a:pt x="145" y="812"/>
                    <a:pt x="139" y="824"/>
                  </a:cubicBezTo>
                  <a:cubicBezTo>
                    <a:pt x="148" y="828"/>
                    <a:pt x="148" y="828"/>
                    <a:pt x="148" y="828"/>
                  </a:cubicBezTo>
                  <a:cubicBezTo>
                    <a:pt x="154" y="816"/>
                    <a:pt x="159" y="804"/>
                    <a:pt x="165" y="793"/>
                  </a:cubicBezTo>
                  <a:cubicBezTo>
                    <a:pt x="156" y="788"/>
                    <a:pt x="156" y="788"/>
                    <a:pt x="156" y="788"/>
                  </a:cubicBezTo>
                  <a:moveTo>
                    <a:pt x="2727" y="782"/>
                  </a:moveTo>
                  <a:cubicBezTo>
                    <a:pt x="2718" y="787"/>
                    <a:pt x="2718" y="787"/>
                    <a:pt x="2718" y="787"/>
                  </a:cubicBezTo>
                  <a:cubicBezTo>
                    <a:pt x="2724" y="798"/>
                    <a:pt x="2730" y="810"/>
                    <a:pt x="2736" y="822"/>
                  </a:cubicBezTo>
                  <a:cubicBezTo>
                    <a:pt x="2745" y="818"/>
                    <a:pt x="2745" y="818"/>
                    <a:pt x="2745" y="818"/>
                  </a:cubicBezTo>
                  <a:cubicBezTo>
                    <a:pt x="2739" y="806"/>
                    <a:pt x="2733" y="794"/>
                    <a:pt x="2727" y="782"/>
                  </a:cubicBezTo>
                  <a:moveTo>
                    <a:pt x="195" y="717"/>
                  </a:moveTo>
                  <a:cubicBezTo>
                    <a:pt x="188" y="729"/>
                    <a:pt x="182" y="741"/>
                    <a:pt x="175" y="752"/>
                  </a:cubicBezTo>
                  <a:cubicBezTo>
                    <a:pt x="184" y="757"/>
                    <a:pt x="184" y="757"/>
                    <a:pt x="184" y="757"/>
                  </a:cubicBezTo>
                  <a:cubicBezTo>
                    <a:pt x="190" y="745"/>
                    <a:pt x="197" y="734"/>
                    <a:pt x="204" y="722"/>
                  </a:cubicBezTo>
                  <a:cubicBezTo>
                    <a:pt x="195" y="717"/>
                    <a:pt x="195" y="717"/>
                    <a:pt x="195" y="717"/>
                  </a:cubicBezTo>
                  <a:moveTo>
                    <a:pt x="2688" y="712"/>
                  </a:moveTo>
                  <a:cubicBezTo>
                    <a:pt x="2680" y="717"/>
                    <a:pt x="2680" y="717"/>
                    <a:pt x="2680" y="717"/>
                  </a:cubicBezTo>
                  <a:cubicBezTo>
                    <a:pt x="2686" y="728"/>
                    <a:pt x="2693" y="740"/>
                    <a:pt x="2699" y="752"/>
                  </a:cubicBezTo>
                  <a:cubicBezTo>
                    <a:pt x="2708" y="747"/>
                    <a:pt x="2708" y="747"/>
                    <a:pt x="2708" y="747"/>
                  </a:cubicBezTo>
                  <a:cubicBezTo>
                    <a:pt x="2702" y="735"/>
                    <a:pt x="2695" y="723"/>
                    <a:pt x="2688" y="712"/>
                  </a:cubicBezTo>
                  <a:moveTo>
                    <a:pt x="237" y="649"/>
                  </a:moveTo>
                  <a:cubicBezTo>
                    <a:pt x="230" y="660"/>
                    <a:pt x="223" y="672"/>
                    <a:pt x="216" y="683"/>
                  </a:cubicBezTo>
                  <a:cubicBezTo>
                    <a:pt x="224" y="688"/>
                    <a:pt x="224" y="688"/>
                    <a:pt x="224" y="688"/>
                  </a:cubicBezTo>
                  <a:cubicBezTo>
                    <a:pt x="231" y="677"/>
                    <a:pt x="238" y="666"/>
                    <a:pt x="246" y="654"/>
                  </a:cubicBezTo>
                  <a:cubicBezTo>
                    <a:pt x="237" y="649"/>
                    <a:pt x="237" y="649"/>
                    <a:pt x="237" y="649"/>
                  </a:cubicBezTo>
                  <a:moveTo>
                    <a:pt x="2646" y="644"/>
                  </a:moveTo>
                  <a:cubicBezTo>
                    <a:pt x="2637" y="650"/>
                    <a:pt x="2637" y="650"/>
                    <a:pt x="2637" y="650"/>
                  </a:cubicBezTo>
                  <a:cubicBezTo>
                    <a:pt x="2645" y="661"/>
                    <a:pt x="2652" y="672"/>
                    <a:pt x="2659" y="683"/>
                  </a:cubicBezTo>
                  <a:cubicBezTo>
                    <a:pt x="2667" y="678"/>
                    <a:pt x="2667" y="678"/>
                    <a:pt x="2667" y="678"/>
                  </a:cubicBezTo>
                  <a:cubicBezTo>
                    <a:pt x="2660" y="666"/>
                    <a:pt x="2653" y="655"/>
                    <a:pt x="2646" y="644"/>
                  </a:cubicBezTo>
                  <a:moveTo>
                    <a:pt x="283" y="583"/>
                  </a:moveTo>
                  <a:cubicBezTo>
                    <a:pt x="275" y="594"/>
                    <a:pt x="268" y="605"/>
                    <a:pt x="260" y="616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76" y="611"/>
                    <a:pt x="284" y="600"/>
                    <a:pt x="291" y="589"/>
                  </a:cubicBezTo>
                  <a:cubicBezTo>
                    <a:pt x="283" y="583"/>
                    <a:pt x="283" y="583"/>
                    <a:pt x="283" y="583"/>
                  </a:cubicBezTo>
                  <a:moveTo>
                    <a:pt x="2599" y="578"/>
                  </a:moveTo>
                  <a:cubicBezTo>
                    <a:pt x="2591" y="585"/>
                    <a:pt x="2591" y="585"/>
                    <a:pt x="2591" y="585"/>
                  </a:cubicBezTo>
                  <a:cubicBezTo>
                    <a:pt x="2599" y="595"/>
                    <a:pt x="2607" y="606"/>
                    <a:pt x="2615" y="617"/>
                  </a:cubicBezTo>
                  <a:cubicBezTo>
                    <a:pt x="2623" y="611"/>
                    <a:pt x="2623" y="611"/>
                    <a:pt x="2623" y="611"/>
                  </a:cubicBezTo>
                  <a:cubicBezTo>
                    <a:pt x="2615" y="600"/>
                    <a:pt x="2607" y="589"/>
                    <a:pt x="2599" y="578"/>
                  </a:cubicBezTo>
                  <a:moveTo>
                    <a:pt x="333" y="520"/>
                  </a:moveTo>
                  <a:cubicBezTo>
                    <a:pt x="324" y="530"/>
                    <a:pt x="316" y="541"/>
                    <a:pt x="308" y="551"/>
                  </a:cubicBezTo>
                  <a:cubicBezTo>
                    <a:pt x="316" y="558"/>
                    <a:pt x="316" y="558"/>
                    <a:pt x="316" y="558"/>
                  </a:cubicBezTo>
                  <a:cubicBezTo>
                    <a:pt x="324" y="547"/>
                    <a:pt x="332" y="537"/>
                    <a:pt x="341" y="527"/>
                  </a:cubicBezTo>
                  <a:cubicBezTo>
                    <a:pt x="333" y="520"/>
                    <a:pt x="333" y="520"/>
                    <a:pt x="333" y="520"/>
                  </a:cubicBezTo>
                  <a:moveTo>
                    <a:pt x="2550" y="516"/>
                  </a:moveTo>
                  <a:cubicBezTo>
                    <a:pt x="2542" y="522"/>
                    <a:pt x="2542" y="522"/>
                    <a:pt x="2542" y="522"/>
                  </a:cubicBezTo>
                  <a:cubicBezTo>
                    <a:pt x="2551" y="532"/>
                    <a:pt x="2559" y="543"/>
                    <a:pt x="2567" y="553"/>
                  </a:cubicBezTo>
                  <a:cubicBezTo>
                    <a:pt x="2575" y="547"/>
                    <a:pt x="2575" y="547"/>
                    <a:pt x="2575" y="547"/>
                  </a:cubicBezTo>
                  <a:cubicBezTo>
                    <a:pt x="2567" y="536"/>
                    <a:pt x="2558" y="526"/>
                    <a:pt x="2550" y="516"/>
                  </a:cubicBezTo>
                  <a:moveTo>
                    <a:pt x="386" y="460"/>
                  </a:moveTo>
                  <a:cubicBezTo>
                    <a:pt x="377" y="470"/>
                    <a:pt x="368" y="480"/>
                    <a:pt x="359" y="490"/>
                  </a:cubicBezTo>
                  <a:cubicBezTo>
                    <a:pt x="367" y="497"/>
                    <a:pt x="367" y="497"/>
                    <a:pt x="367" y="497"/>
                  </a:cubicBezTo>
                  <a:cubicBezTo>
                    <a:pt x="375" y="486"/>
                    <a:pt x="384" y="477"/>
                    <a:pt x="393" y="467"/>
                  </a:cubicBezTo>
                  <a:cubicBezTo>
                    <a:pt x="386" y="460"/>
                    <a:pt x="386" y="460"/>
                    <a:pt x="386" y="460"/>
                  </a:cubicBezTo>
                  <a:moveTo>
                    <a:pt x="2496" y="456"/>
                  </a:moveTo>
                  <a:cubicBezTo>
                    <a:pt x="2489" y="463"/>
                    <a:pt x="2489" y="463"/>
                    <a:pt x="2489" y="463"/>
                  </a:cubicBezTo>
                  <a:cubicBezTo>
                    <a:pt x="2498" y="472"/>
                    <a:pt x="2507" y="482"/>
                    <a:pt x="2516" y="492"/>
                  </a:cubicBezTo>
                  <a:cubicBezTo>
                    <a:pt x="2524" y="485"/>
                    <a:pt x="2524" y="485"/>
                    <a:pt x="2524" y="485"/>
                  </a:cubicBezTo>
                  <a:cubicBezTo>
                    <a:pt x="2515" y="475"/>
                    <a:pt x="2506" y="466"/>
                    <a:pt x="2496" y="456"/>
                  </a:cubicBezTo>
                  <a:moveTo>
                    <a:pt x="442" y="403"/>
                  </a:moveTo>
                  <a:cubicBezTo>
                    <a:pt x="433" y="412"/>
                    <a:pt x="423" y="421"/>
                    <a:pt x="414" y="431"/>
                  </a:cubicBezTo>
                  <a:cubicBezTo>
                    <a:pt x="421" y="438"/>
                    <a:pt x="421" y="438"/>
                    <a:pt x="421" y="438"/>
                  </a:cubicBezTo>
                  <a:cubicBezTo>
                    <a:pt x="430" y="429"/>
                    <a:pt x="440" y="419"/>
                    <a:pt x="449" y="410"/>
                  </a:cubicBezTo>
                  <a:cubicBezTo>
                    <a:pt x="442" y="403"/>
                    <a:pt x="442" y="403"/>
                    <a:pt x="442" y="403"/>
                  </a:cubicBezTo>
                  <a:moveTo>
                    <a:pt x="2440" y="399"/>
                  </a:moveTo>
                  <a:cubicBezTo>
                    <a:pt x="2433" y="406"/>
                    <a:pt x="2433" y="406"/>
                    <a:pt x="2433" y="406"/>
                  </a:cubicBezTo>
                  <a:cubicBezTo>
                    <a:pt x="2443" y="415"/>
                    <a:pt x="2452" y="424"/>
                    <a:pt x="2462" y="434"/>
                  </a:cubicBezTo>
                  <a:cubicBezTo>
                    <a:pt x="2469" y="427"/>
                    <a:pt x="2469" y="427"/>
                    <a:pt x="2469" y="427"/>
                  </a:cubicBezTo>
                  <a:cubicBezTo>
                    <a:pt x="2459" y="417"/>
                    <a:pt x="2450" y="408"/>
                    <a:pt x="2440" y="399"/>
                  </a:cubicBezTo>
                  <a:moveTo>
                    <a:pt x="502" y="349"/>
                  </a:moveTo>
                  <a:cubicBezTo>
                    <a:pt x="492" y="358"/>
                    <a:pt x="482" y="367"/>
                    <a:pt x="472" y="376"/>
                  </a:cubicBezTo>
                  <a:cubicBezTo>
                    <a:pt x="479" y="383"/>
                    <a:pt x="479" y="383"/>
                    <a:pt x="479" y="383"/>
                  </a:cubicBezTo>
                  <a:cubicBezTo>
                    <a:pt x="488" y="374"/>
                    <a:pt x="498" y="365"/>
                    <a:pt x="508" y="357"/>
                  </a:cubicBezTo>
                  <a:cubicBezTo>
                    <a:pt x="502" y="349"/>
                    <a:pt x="502" y="349"/>
                    <a:pt x="502" y="349"/>
                  </a:cubicBezTo>
                  <a:moveTo>
                    <a:pt x="2380" y="345"/>
                  </a:moveTo>
                  <a:cubicBezTo>
                    <a:pt x="2374" y="353"/>
                    <a:pt x="2374" y="353"/>
                    <a:pt x="2374" y="353"/>
                  </a:cubicBezTo>
                  <a:cubicBezTo>
                    <a:pt x="2384" y="361"/>
                    <a:pt x="2394" y="370"/>
                    <a:pt x="2404" y="379"/>
                  </a:cubicBezTo>
                  <a:cubicBezTo>
                    <a:pt x="2411" y="371"/>
                    <a:pt x="2411" y="371"/>
                    <a:pt x="2411" y="371"/>
                  </a:cubicBezTo>
                  <a:cubicBezTo>
                    <a:pt x="2401" y="363"/>
                    <a:pt x="2391" y="354"/>
                    <a:pt x="2380" y="345"/>
                  </a:cubicBezTo>
                  <a:moveTo>
                    <a:pt x="564" y="298"/>
                  </a:moveTo>
                  <a:cubicBezTo>
                    <a:pt x="553" y="307"/>
                    <a:pt x="543" y="315"/>
                    <a:pt x="532" y="323"/>
                  </a:cubicBezTo>
                  <a:cubicBezTo>
                    <a:pt x="539" y="331"/>
                    <a:pt x="539" y="331"/>
                    <a:pt x="539" y="331"/>
                  </a:cubicBezTo>
                  <a:cubicBezTo>
                    <a:pt x="549" y="323"/>
                    <a:pt x="560" y="314"/>
                    <a:pt x="570" y="306"/>
                  </a:cubicBezTo>
                  <a:cubicBezTo>
                    <a:pt x="564" y="298"/>
                    <a:pt x="564" y="298"/>
                    <a:pt x="564" y="298"/>
                  </a:cubicBezTo>
                  <a:moveTo>
                    <a:pt x="2318" y="295"/>
                  </a:moveTo>
                  <a:cubicBezTo>
                    <a:pt x="2312" y="302"/>
                    <a:pt x="2312" y="302"/>
                    <a:pt x="2312" y="302"/>
                  </a:cubicBezTo>
                  <a:cubicBezTo>
                    <a:pt x="2323" y="311"/>
                    <a:pt x="2333" y="319"/>
                    <a:pt x="2343" y="327"/>
                  </a:cubicBezTo>
                  <a:cubicBezTo>
                    <a:pt x="2350" y="319"/>
                    <a:pt x="2350" y="319"/>
                    <a:pt x="2350" y="319"/>
                  </a:cubicBezTo>
                  <a:cubicBezTo>
                    <a:pt x="2339" y="311"/>
                    <a:pt x="2329" y="303"/>
                    <a:pt x="2318" y="295"/>
                  </a:cubicBezTo>
                  <a:moveTo>
                    <a:pt x="629" y="251"/>
                  </a:moveTo>
                  <a:cubicBezTo>
                    <a:pt x="618" y="259"/>
                    <a:pt x="607" y="267"/>
                    <a:pt x="596" y="274"/>
                  </a:cubicBezTo>
                  <a:cubicBezTo>
                    <a:pt x="602" y="282"/>
                    <a:pt x="602" y="282"/>
                    <a:pt x="602" y="282"/>
                  </a:cubicBezTo>
                  <a:cubicBezTo>
                    <a:pt x="613" y="274"/>
                    <a:pt x="624" y="267"/>
                    <a:pt x="635" y="259"/>
                  </a:cubicBezTo>
                  <a:cubicBezTo>
                    <a:pt x="629" y="251"/>
                    <a:pt x="629" y="251"/>
                    <a:pt x="629" y="251"/>
                  </a:cubicBezTo>
                  <a:moveTo>
                    <a:pt x="2253" y="248"/>
                  </a:moveTo>
                  <a:cubicBezTo>
                    <a:pt x="2247" y="256"/>
                    <a:pt x="2247" y="256"/>
                    <a:pt x="2247" y="256"/>
                  </a:cubicBezTo>
                  <a:cubicBezTo>
                    <a:pt x="2258" y="263"/>
                    <a:pt x="2269" y="271"/>
                    <a:pt x="2280" y="279"/>
                  </a:cubicBezTo>
                  <a:cubicBezTo>
                    <a:pt x="2286" y="271"/>
                    <a:pt x="2286" y="271"/>
                    <a:pt x="2286" y="271"/>
                  </a:cubicBezTo>
                  <a:cubicBezTo>
                    <a:pt x="2275" y="263"/>
                    <a:pt x="2264" y="255"/>
                    <a:pt x="2253" y="248"/>
                  </a:cubicBezTo>
                  <a:moveTo>
                    <a:pt x="696" y="208"/>
                  </a:moveTo>
                  <a:cubicBezTo>
                    <a:pt x="685" y="215"/>
                    <a:pt x="674" y="222"/>
                    <a:pt x="662" y="229"/>
                  </a:cubicBezTo>
                  <a:cubicBezTo>
                    <a:pt x="668" y="238"/>
                    <a:pt x="668" y="238"/>
                    <a:pt x="668" y="238"/>
                  </a:cubicBezTo>
                  <a:cubicBezTo>
                    <a:pt x="679" y="230"/>
                    <a:pt x="690" y="223"/>
                    <a:pt x="701" y="216"/>
                  </a:cubicBezTo>
                  <a:cubicBezTo>
                    <a:pt x="696" y="208"/>
                    <a:pt x="696" y="208"/>
                    <a:pt x="696" y="208"/>
                  </a:cubicBezTo>
                  <a:moveTo>
                    <a:pt x="2185" y="204"/>
                  </a:moveTo>
                  <a:cubicBezTo>
                    <a:pt x="2180" y="213"/>
                    <a:pt x="2180" y="213"/>
                    <a:pt x="2180" y="213"/>
                  </a:cubicBezTo>
                  <a:cubicBezTo>
                    <a:pt x="2191" y="220"/>
                    <a:pt x="2203" y="227"/>
                    <a:pt x="2214" y="234"/>
                  </a:cubicBezTo>
                  <a:cubicBezTo>
                    <a:pt x="2219" y="226"/>
                    <a:pt x="2219" y="226"/>
                    <a:pt x="2219" y="226"/>
                  </a:cubicBezTo>
                  <a:cubicBezTo>
                    <a:pt x="2208" y="218"/>
                    <a:pt x="2196" y="211"/>
                    <a:pt x="2185" y="204"/>
                  </a:cubicBezTo>
                  <a:moveTo>
                    <a:pt x="766" y="168"/>
                  </a:moveTo>
                  <a:cubicBezTo>
                    <a:pt x="754" y="175"/>
                    <a:pt x="743" y="181"/>
                    <a:pt x="731" y="188"/>
                  </a:cubicBezTo>
                  <a:cubicBezTo>
                    <a:pt x="736" y="196"/>
                    <a:pt x="736" y="196"/>
                    <a:pt x="736" y="196"/>
                  </a:cubicBezTo>
                  <a:cubicBezTo>
                    <a:pt x="747" y="190"/>
                    <a:pt x="759" y="183"/>
                    <a:pt x="771" y="177"/>
                  </a:cubicBezTo>
                  <a:cubicBezTo>
                    <a:pt x="766" y="168"/>
                    <a:pt x="766" y="168"/>
                    <a:pt x="766" y="168"/>
                  </a:cubicBezTo>
                  <a:moveTo>
                    <a:pt x="2115" y="165"/>
                  </a:moveTo>
                  <a:cubicBezTo>
                    <a:pt x="2110" y="174"/>
                    <a:pt x="2110" y="174"/>
                    <a:pt x="2110" y="174"/>
                  </a:cubicBezTo>
                  <a:cubicBezTo>
                    <a:pt x="2122" y="180"/>
                    <a:pt x="2134" y="187"/>
                    <a:pt x="2145" y="193"/>
                  </a:cubicBezTo>
                  <a:cubicBezTo>
                    <a:pt x="2150" y="184"/>
                    <a:pt x="2150" y="184"/>
                    <a:pt x="2150" y="184"/>
                  </a:cubicBezTo>
                  <a:cubicBezTo>
                    <a:pt x="2139" y="178"/>
                    <a:pt x="2127" y="171"/>
                    <a:pt x="2115" y="165"/>
                  </a:cubicBezTo>
                  <a:moveTo>
                    <a:pt x="838" y="133"/>
                  </a:moveTo>
                  <a:cubicBezTo>
                    <a:pt x="825" y="138"/>
                    <a:pt x="813" y="144"/>
                    <a:pt x="802" y="150"/>
                  </a:cubicBezTo>
                  <a:cubicBezTo>
                    <a:pt x="806" y="159"/>
                    <a:pt x="806" y="159"/>
                    <a:pt x="806" y="159"/>
                  </a:cubicBezTo>
                  <a:cubicBezTo>
                    <a:pt x="818" y="153"/>
                    <a:pt x="830" y="147"/>
                    <a:pt x="842" y="142"/>
                  </a:cubicBezTo>
                  <a:cubicBezTo>
                    <a:pt x="838" y="133"/>
                    <a:pt x="838" y="133"/>
                    <a:pt x="838" y="133"/>
                  </a:cubicBezTo>
                  <a:moveTo>
                    <a:pt x="2043" y="130"/>
                  </a:moveTo>
                  <a:cubicBezTo>
                    <a:pt x="2039" y="139"/>
                    <a:pt x="2039" y="139"/>
                    <a:pt x="2039" y="139"/>
                  </a:cubicBezTo>
                  <a:cubicBezTo>
                    <a:pt x="2051" y="144"/>
                    <a:pt x="2063" y="150"/>
                    <a:pt x="2075" y="156"/>
                  </a:cubicBezTo>
                  <a:cubicBezTo>
                    <a:pt x="2079" y="147"/>
                    <a:pt x="2079" y="147"/>
                    <a:pt x="2079" y="147"/>
                  </a:cubicBezTo>
                  <a:cubicBezTo>
                    <a:pt x="2067" y="141"/>
                    <a:pt x="2055" y="135"/>
                    <a:pt x="2043" y="130"/>
                  </a:cubicBezTo>
                  <a:moveTo>
                    <a:pt x="911" y="101"/>
                  </a:moveTo>
                  <a:cubicBezTo>
                    <a:pt x="899" y="106"/>
                    <a:pt x="886" y="111"/>
                    <a:pt x="874" y="116"/>
                  </a:cubicBezTo>
                  <a:cubicBezTo>
                    <a:pt x="878" y="126"/>
                    <a:pt x="878" y="126"/>
                    <a:pt x="878" y="126"/>
                  </a:cubicBezTo>
                  <a:cubicBezTo>
                    <a:pt x="890" y="120"/>
                    <a:pt x="903" y="115"/>
                    <a:pt x="915" y="110"/>
                  </a:cubicBezTo>
                  <a:cubicBezTo>
                    <a:pt x="911" y="101"/>
                    <a:pt x="911" y="101"/>
                    <a:pt x="911" y="101"/>
                  </a:cubicBezTo>
                  <a:moveTo>
                    <a:pt x="1969" y="98"/>
                  </a:moveTo>
                  <a:cubicBezTo>
                    <a:pt x="1965" y="108"/>
                    <a:pt x="1965" y="108"/>
                    <a:pt x="1965" y="108"/>
                  </a:cubicBezTo>
                  <a:cubicBezTo>
                    <a:pt x="1977" y="113"/>
                    <a:pt x="1990" y="117"/>
                    <a:pt x="2002" y="123"/>
                  </a:cubicBezTo>
                  <a:cubicBezTo>
                    <a:pt x="2006" y="114"/>
                    <a:pt x="2006" y="114"/>
                    <a:pt x="2006" y="114"/>
                  </a:cubicBezTo>
                  <a:cubicBezTo>
                    <a:pt x="1994" y="108"/>
                    <a:pt x="1981" y="103"/>
                    <a:pt x="1969" y="98"/>
                  </a:cubicBezTo>
                  <a:moveTo>
                    <a:pt x="986" y="73"/>
                  </a:moveTo>
                  <a:cubicBezTo>
                    <a:pt x="974" y="78"/>
                    <a:pt x="961" y="82"/>
                    <a:pt x="948" y="87"/>
                  </a:cubicBezTo>
                  <a:cubicBezTo>
                    <a:pt x="952" y="96"/>
                    <a:pt x="952" y="96"/>
                    <a:pt x="952" y="96"/>
                  </a:cubicBezTo>
                  <a:cubicBezTo>
                    <a:pt x="965" y="92"/>
                    <a:pt x="977" y="87"/>
                    <a:pt x="989" y="83"/>
                  </a:cubicBezTo>
                  <a:cubicBezTo>
                    <a:pt x="986" y="73"/>
                    <a:pt x="986" y="73"/>
                    <a:pt x="986" y="73"/>
                  </a:cubicBezTo>
                  <a:moveTo>
                    <a:pt x="1893" y="71"/>
                  </a:moveTo>
                  <a:cubicBezTo>
                    <a:pt x="1890" y="81"/>
                    <a:pt x="1890" y="81"/>
                    <a:pt x="1890" y="81"/>
                  </a:cubicBezTo>
                  <a:cubicBezTo>
                    <a:pt x="1903" y="85"/>
                    <a:pt x="1915" y="89"/>
                    <a:pt x="1928" y="94"/>
                  </a:cubicBezTo>
                  <a:cubicBezTo>
                    <a:pt x="1931" y="84"/>
                    <a:pt x="1931" y="84"/>
                    <a:pt x="1931" y="84"/>
                  </a:cubicBezTo>
                  <a:cubicBezTo>
                    <a:pt x="1919" y="80"/>
                    <a:pt x="1906" y="75"/>
                    <a:pt x="1893" y="71"/>
                  </a:cubicBezTo>
                  <a:moveTo>
                    <a:pt x="1063" y="50"/>
                  </a:moveTo>
                  <a:cubicBezTo>
                    <a:pt x="1050" y="54"/>
                    <a:pt x="1037" y="57"/>
                    <a:pt x="1024" y="61"/>
                  </a:cubicBezTo>
                  <a:cubicBezTo>
                    <a:pt x="1027" y="71"/>
                    <a:pt x="1027" y="71"/>
                    <a:pt x="1027" y="71"/>
                  </a:cubicBezTo>
                  <a:cubicBezTo>
                    <a:pt x="1040" y="67"/>
                    <a:pt x="1053" y="64"/>
                    <a:pt x="1065" y="60"/>
                  </a:cubicBezTo>
                  <a:cubicBezTo>
                    <a:pt x="1063" y="50"/>
                    <a:pt x="1063" y="50"/>
                    <a:pt x="1063" y="50"/>
                  </a:cubicBezTo>
                  <a:moveTo>
                    <a:pt x="1816" y="49"/>
                  </a:moveTo>
                  <a:cubicBezTo>
                    <a:pt x="1814" y="58"/>
                    <a:pt x="1814" y="58"/>
                    <a:pt x="1814" y="58"/>
                  </a:cubicBezTo>
                  <a:cubicBezTo>
                    <a:pt x="1826" y="62"/>
                    <a:pt x="1839" y="65"/>
                    <a:pt x="1852" y="69"/>
                  </a:cubicBezTo>
                  <a:cubicBezTo>
                    <a:pt x="1855" y="59"/>
                    <a:pt x="1855" y="59"/>
                    <a:pt x="1855" y="59"/>
                  </a:cubicBezTo>
                  <a:cubicBezTo>
                    <a:pt x="1842" y="55"/>
                    <a:pt x="1829" y="52"/>
                    <a:pt x="1816" y="49"/>
                  </a:cubicBezTo>
                  <a:moveTo>
                    <a:pt x="1141" y="31"/>
                  </a:moveTo>
                  <a:cubicBezTo>
                    <a:pt x="1127" y="34"/>
                    <a:pt x="1115" y="37"/>
                    <a:pt x="1102" y="40"/>
                  </a:cubicBezTo>
                  <a:cubicBezTo>
                    <a:pt x="1104" y="50"/>
                    <a:pt x="1104" y="50"/>
                    <a:pt x="1104" y="50"/>
                  </a:cubicBezTo>
                  <a:cubicBezTo>
                    <a:pt x="1117" y="47"/>
                    <a:pt x="1130" y="44"/>
                    <a:pt x="1143" y="41"/>
                  </a:cubicBezTo>
                  <a:cubicBezTo>
                    <a:pt x="1141" y="31"/>
                    <a:pt x="1141" y="31"/>
                    <a:pt x="1141" y="31"/>
                  </a:cubicBezTo>
                  <a:moveTo>
                    <a:pt x="1738" y="30"/>
                  </a:moveTo>
                  <a:cubicBezTo>
                    <a:pt x="1736" y="40"/>
                    <a:pt x="1736" y="40"/>
                    <a:pt x="1736" y="40"/>
                  </a:cubicBezTo>
                  <a:cubicBezTo>
                    <a:pt x="1749" y="42"/>
                    <a:pt x="1762" y="45"/>
                    <a:pt x="1775" y="48"/>
                  </a:cubicBezTo>
                  <a:cubicBezTo>
                    <a:pt x="1777" y="39"/>
                    <a:pt x="1777" y="39"/>
                    <a:pt x="1777" y="39"/>
                  </a:cubicBezTo>
                  <a:cubicBezTo>
                    <a:pt x="1764" y="36"/>
                    <a:pt x="1751" y="33"/>
                    <a:pt x="1738" y="30"/>
                  </a:cubicBezTo>
                  <a:moveTo>
                    <a:pt x="1220" y="17"/>
                  </a:moveTo>
                  <a:cubicBezTo>
                    <a:pt x="1206" y="19"/>
                    <a:pt x="1193" y="21"/>
                    <a:pt x="1180" y="24"/>
                  </a:cubicBezTo>
                  <a:cubicBezTo>
                    <a:pt x="1182" y="34"/>
                    <a:pt x="1182" y="34"/>
                    <a:pt x="1182" y="34"/>
                  </a:cubicBezTo>
                  <a:cubicBezTo>
                    <a:pt x="1195" y="31"/>
                    <a:pt x="1208" y="29"/>
                    <a:pt x="1221" y="27"/>
                  </a:cubicBezTo>
                  <a:cubicBezTo>
                    <a:pt x="1220" y="17"/>
                    <a:pt x="1220" y="17"/>
                    <a:pt x="1220" y="17"/>
                  </a:cubicBezTo>
                  <a:moveTo>
                    <a:pt x="1659" y="16"/>
                  </a:moveTo>
                  <a:cubicBezTo>
                    <a:pt x="1658" y="26"/>
                    <a:pt x="1658" y="26"/>
                    <a:pt x="1658" y="26"/>
                  </a:cubicBezTo>
                  <a:cubicBezTo>
                    <a:pt x="1671" y="28"/>
                    <a:pt x="1684" y="30"/>
                    <a:pt x="1697" y="32"/>
                  </a:cubicBezTo>
                  <a:cubicBezTo>
                    <a:pt x="1699" y="23"/>
                    <a:pt x="1699" y="23"/>
                    <a:pt x="1699" y="23"/>
                  </a:cubicBezTo>
                  <a:cubicBezTo>
                    <a:pt x="1686" y="20"/>
                    <a:pt x="1672" y="18"/>
                    <a:pt x="1659" y="16"/>
                  </a:cubicBezTo>
                  <a:moveTo>
                    <a:pt x="1299" y="7"/>
                  </a:moveTo>
                  <a:cubicBezTo>
                    <a:pt x="1286" y="8"/>
                    <a:pt x="1273" y="10"/>
                    <a:pt x="1259" y="11"/>
                  </a:cubicBezTo>
                  <a:cubicBezTo>
                    <a:pt x="1261" y="21"/>
                    <a:pt x="1261" y="21"/>
                    <a:pt x="1261" y="21"/>
                  </a:cubicBezTo>
                  <a:cubicBezTo>
                    <a:pt x="1274" y="20"/>
                    <a:pt x="1287" y="18"/>
                    <a:pt x="1300" y="17"/>
                  </a:cubicBezTo>
                  <a:cubicBezTo>
                    <a:pt x="1299" y="7"/>
                    <a:pt x="1299" y="7"/>
                    <a:pt x="1299" y="7"/>
                  </a:cubicBezTo>
                  <a:moveTo>
                    <a:pt x="1579" y="6"/>
                  </a:moveTo>
                  <a:cubicBezTo>
                    <a:pt x="1579" y="16"/>
                    <a:pt x="1579" y="16"/>
                    <a:pt x="1579" y="16"/>
                  </a:cubicBezTo>
                  <a:cubicBezTo>
                    <a:pt x="1592" y="17"/>
                    <a:pt x="1605" y="19"/>
                    <a:pt x="1618" y="20"/>
                  </a:cubicBezTo>
                  <a:cubicBezTo>
                    <a:pt x="1619" y="10"/>
                    <a:pt x="1619" y="10"/>
                    <a:pt x="1619" y="10"/>
                  </a:cubicBezTo>
                  <a:cubicBezTo>
                    <a:pt x="1606" y="9"/>
                    <a:pt x="1593" y="8"/>
                    <a:pt x="1579" y="6"/>
                  </a:cubicBezTo>
                  <a:moveTo>
                    <a:pt x="1379" y="1"/>
                  </a:moveTo>
                  <a:cubicBezTo>
                    <a:pt x="1366" y="2"/>
                    <a:pt x="1353" y="2"/>
                    <a:pt x="1339" y="3"/>
                  </a:cubicBezTo>
                  <a:cubicBezTo>
                    <a:pt x="1340" y="13"/>
                    <a:pt x="1340" y="13"/>
                    <a:pt x="1340" y="13"/>
                  </a:cubicBezTo>
                  <a:cubicBezTo>
                    <a:pt x="1353" y="12"/>
                    <a:pt x="1366" y="12"/>
                    <a:pt x="1380" y="11"/>
                  </a:cubicBezTo>
                  <a:cubicBezTo>
                    <a:pt x="1379" y="1"/>
                    <a:pt x="1379" y="1"/>
                    <a:pt x="1379" y="1"/>
                  </a:cubicBezTo>
                  <a:moveTo>
                    <a:pt x="1499" y="1"/>
                  </a:moveTo>
                  <a:cubicBezTo>
                    <a:pt x="1499" y="11"/>
                    <a:pt x="1499" y="11"/>
                    <a:pt x="1499" y="11"/>
                  </a:cubicBezTo>
                  <a:cubicBezTo>
                    <a:pt x="1512" y="11"/>
                    <a:pt x="1526" y="12"/>
                    <a:pt x="1539" y="13"/>
                  </a:cubicBezTo>
                  <a:cubicBezTo>
                    <a:pt x="1539" y="3"/>
                    <a:pt x="1539" y="3"/>
                    <a:pt x="1539" y="3"/>
                  </a:cubicBezTo>
                  <a:cubicBezTo>
                    <a:pt x="1526" y="2"/>
                    <a:pt x="1513" y="1"/>
                    <a:pt x="1499" y="1"/>
                  </a:cubicBezTo>
                  <a:moveTo>
                    <a:pt x="1439" y="0"/>
                  </a:moveTo>
                  <a:cubicBezTo>
                    <a:pt x="1433" y="0"/>
                    <a:pt x="1426" y="0"/>
                    <a:pt x="1419" y="0"/>
                  </a:cubicBezTo>
                  <a:cubicBezTo>
                    <a:pt x="1419" y="10"/>
                    <a:pt x="1419" y="10"/>
                    <a:pt x="1419" y="10"/>
                  </a:cubicBezTo>
                  <a:cubicBezTo>
                    <a:pt x="1426" y="10"/>
                    <a:pt x="1433" y="10"/>
                    <a:pt x="1439" y="10"/>
                  </a:cubicBezTo>
                  <a:cubicBezTo>
                    <a:pt x="1446" y="10"/>
                    <a:pt x="1453" y="10"/>
                    <a:pt x="1459" y="10"/>
                  </a:cubicBezTo>
                  <a:cubicBezTo>
                    <a:pt x="1459" y="0"/>
                    <a:pt x="1459" y="0"/>
                    <a:pt x="1459" y="0"/>
                  </a:cubicBezTo>
                  <a:cubicBezTo>
                    <a:pt x="1453" y="0"/>
                    <a:pt x="1446" y="0"/>
                    <a:pt x="1439" y="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prstClr val="black"/>
                </a:solidFill>
              </a:endParaRPr>
            </a:p>
          </p:txBody>
        </p:sp>
        <p:sp>
          <p:nvSpPr>
            <p:cNvPr id="113" name="Freeform 394"/>
            <p:cNvSpPr>
              <a:spLocks noEditPoints="1"/>
            </p:cNvSpPr>
            <p:nvPr/>
          </p:nvSpPr>
          <p:spPr bwMode="auto">
            <a:xfrm>
              <a:off x="2286000" y="73025"/>
              <a:ext cx="7620000" cy="6708775"/>
            </a:xfrm>
            <a:custGeom>
              <a:avLst/>
              <a:gdLst>
                <a:gd name="T0" fmla="*/ 242 w 2030"/>
                <a:gd name="T1" fmla="*/ 519 h 1787"/>
                <a:gd name="T2" fmla="*/ 1016 w 2030"/>
                <a:gd name="T3" fmla="*/ 35 h 1787"/>
                <a:gd name="T4" fmla="*/ 1348 w 2030"/>
                <a:gd name="T5" fmla="*/ 102 h 1787"/>
                <a:gd name="T6" fmla="*/ 1856 w 2030"/>
                <a:gd name="T7" fmla="*/ 719 h 1787"/>
                <a:gd name="T8" fmla="*/ 1857 w 2030"/>
                <a:gd name="T9" fmla="*/ 722 h 1787"/>
                <a:gd name="T10" fmla="*/ 1857 w 2030"/>
                <a:gd name="T11" fmla="*/ 722 h 1787"/>
                <a:gd name="T12" fmla="*/ 1807 w 2030"/>
                <a:gd name="T13" fmla="*/ 1226 h 1787"/>
                <a:gd name="T14" fmla="*/ 1014 w 2030"/>
                <a:gd name="T15" fmla="*/ 1752 h 1787"/>
                <a:gd name="T16" fmla="*/ 683 w 2030"/>
                <a:gd name="T17" fmla="*/ 1685 h 1787"/>
                <a:gd name="T18" fmla="*/ 220 w 2030"/>
                <a:gd name="T19" fmla="*/ 569 h 1787"/>
                <a:gd name="T20" fmla="*/ 223 w 2030"/>
                <a:gd name="T21" fmla="*/ 561 h 1787"/>
                <a:gd name="T22" fmla="*/ 242 w 2030"/>
                <a:gd name="T23" fmla="*/ 519 h 1787"/>
                <a:gd name="T24" fmla="*/ 242 w 2030"/>
                <a:gd name="T25" fmla="*/ 519 h 1787"/>
                <a:gd name="T26" fmla="*/ 1017 w 2030"/>
                <a:gd name="T27" fmla="*/ 0 h 1787"/>
                <a:gd name="T28" fmla="*/ 191 w 2030"/>
                <a:gd name="T29" fmla="*/ 547 h 1787"/>
                <a:gd name="T30" fmla="*/ 669 w 2030"/>
                <a:gd name="T31" fmla="*/ 1717 h 1787"/>
                <a:gd name="T32" fmla="*/ 1014 w 2030"/>
                <a:gd name="T33" fmla="*/ 1787 h 1787"/>
                <a:gd name="T34" fmla="*/ 1839 w 2030"/>
                <a:gd name="T35" fmla="*/ 1239 h 1787"/>
                <a:gd name="T36" fmla="*/ 1362 w 2030"/>
                <a:gd name="T37" fmla="*/ 70 h 1787"/>
                <a:gd name="T38" fmla="*/ 1017 w 2030"/>
                <a:gd name="T39" fmla="*/ 0 h 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30" h="1787">
                  <a:moveTo>
                    <a:pt x="242" y="519"/>
                  </a:moveTo>
                  <a:cubicBezTo>
                    <a:pt x="389" y="216"/>
                    <a:pt x="695" y="35"/>
                    <a:pt x="1016" y="35"/>
                  </a:cubicBezTo>
                  <a:cubicBezTo>
                    <a:pt x="1127" y="35"/>
                    <a:pt x="1240" y="56"/>
                    <a:pt x="1348" y="102"/>
                  </a:cubicBezTo>
                  <a:cubicBezTo>
                    <a:pt x="1618" y="215"/>
                    <a:pt x="1800" y="452"/>
                    <a:pt x="1856" y="719"/>
                  </a:cubicBezTo>
                  <a:cubicBezTo>
                    <a:pt x="1856" y="720"/>
                    <a:pt x="1857" y="721"/>
                    <a:pt x="1857" y="722"/>
                  </a:cubicBezTo>
                  <a:cubicBezTo>
                    <a:pt x="1857" y="722"/>
                    <a:pt x="1857" y="722"/>
                    <a:pt x="1857" y="722"/>
                  </a:cubicBezTo>
                  <a:cubicBezTo>
                    <a:pt x="1890" y="886"/>
                    <a:pt x="1877" y="1061"/>
                    <a:pt x="1807" y="1226"/>
                  </a:cubicBezTo>
                  <a:cubicBezTo>
                    <a:pt x="1669" y="1554"/>
                    <a:pt x="1350" y="1752"/>
                    <a:pt x="1014" y="1752"/>
                  </a:cubicBezTo>
                  <a:cubicBezTo>
                    <a:pt x="903" y="1752"/>
                    <a:pt x="791" y="1730"/>
                    <a:pt x="683" y="1685"/>
                  </a:cubicBezTo>
                  <a:cubicBezTo>
                    <a:pt x="249" y="1503"/>
                    <a:pt x="42" y="1004"/>
                    <a:pt x="220" y="569"/>
                  </a:cubicBezTo>
                  <a:cubicBezTo>
                    <a:pt x="221" y="566"/>
                    <a:pt x="222" y="564"/>
                    <a:pt x="223" y="561"/>
                  </a:cubicBezTo>
                  <a:cubicBezTo>
                    <a:pt x="229" y="546"/>
                    <a:pt x="236" y="532"/>
                    <a:pt x="242" y="519"/>
                  </a:cubicBezTo>
                  <a:cubicBezTo>
                    <a:pt x="242" y="519"/>
                    <a:pt x="242" y="519"/>
                    <a:pt x="242" y="519"/>
                  </a:cubicBezTo>
                  <a:moveTo>
                    <a:pt x="1017" y="0"/>
                  </a:moveTo>
                  <a:cubicBezTo>
                    <a:pt x="667" y="0"/>
                    <a:pt x="335" y="206"/>
                    <a:pt x="191" y="547"/>
                  </a:cubicBezTo>
                  <a:cubicBezTo>
                    <a:pt x="0" y="1001"/>
                    <a:pt x="215" y="1526"/>
                    <a:pt x="669" y="1717"/>
                  </a:cubicBezTo>
                  <a:cubicBezTo>
                    <a:pt x="782" y="1764"/>
                    <a:pt x="899" y="1787"/>
                    <a:pt x="1014" y="1787"/>
                  </a:cubicBezTo>
                  <a:cubicBezTo>
                    <a:pt x="1363" y="1787"/>
                    <a:pt x="1696" y="1581"/>
                    <a:pt x="1839" y="1239"/>
                  </a:cubicBezTo>
                  <a:cubicBezTo>
                    <a:pt x="2030" y="786"/>
                    <a:pt x="1816" y="261"/>
                    <a:pt x="1362" y="70"/>
                  </a:cubicBezTo>
                  <a:cubicBezTo>
                    <a:pt x="1249" y="22"/>
                    <a:pt x="1132" y="0"/>
                    <a:pt x="1017" y="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prstClr val="black"/>
                </a:solidFill>
              </a:endParaRPr>
            </a:p>
          </p:txBody>
        </p:sp>
        <p:sp>
          <p:nvSpPr>
            <p:cNvPr id="114" name="Freeform 395"/>
            <p:cNvSpPr/>
            <p:nvPr/>
          </p:nvSpPr>
          <p:spPr bwMode="auto">
            <a:xfrm>
              <a:off x="6340475" y="80963"/>
              <a:ext cx="47625" cy="7938"/>
            </a:xfrm>
            <a:custGeom>
              <a:avLst/>
              <a:gdLst>
                <a:gd name="T0" fmla="*/ 13 w 13"/>
                <a:gd name="T1" fmla="*/ 2 h 2"/>
                <a:gd name="T2" fmla="*/ 10 w 13"/>
                <a:gd name="T3" fmla="*/ 1 h 2"/>
                <a:gd name="T4" fmla="*/ 0 w 13"/>
                <a:gd name="T5" fmla="*/ 0 h 2"/>
                <a:gd name="T6" fmla="*/ 13 w 1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">
                  <a:moveTo>
                    <a:pt x="13" y="2"/>
                  </a:moveTo>
                  <a:cubicBezTo>
                    <a:pt x="12" y="2"/>
                    <a:pt x="11" y="1"/>
                    <a:pt x="10" y="1"/>
                  </a:cubicBezTo>
                  <a:cubicBezTo>
                    <a:pt x="6" y="1"/>
                    <a:pt x="3" y="1"/>
                    <a:pt x="0" y="0"/>
                  </a:cubicBezTo>
                  <a:cubicBezTo>
                    <a:pt x="4" y="1"/>
                    <a:pt x="9" y="1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prstClr val="black"/>
                </a:solidFill>
              </a:endParaRPr>
            </a:p>
          </p:txBody>
        </p:sp>
        <p:sp>
          <p:nvSpPr>
            <p:cNvPr id="115" name="Freeform 396"/>
            <p:cNvSpPr>
              <a:spLocks noEditPoints="1"/>
            </p:cNvSpPr>
            <p:nvPr/>
          </p:nvSpPr>
          <p:spPr bwMode="auto">
            <a:xfrm>
              <a:off x="3089275" y="207963"/>
              <a:ext cx="6167438" cy="6029325"/>
            </a:xfrm>
            <a:custGeom>
              <a:avLst/>
              <a:gdLst>
                <a:gd name="T0" fmla="*/ 802 w 1643"/>
                <a:gd name="T1" fmla="*/ 1569 h 1606"/>
                <a:gd name="T2" fmla="*/ 742 w 1643"/>
                <a:gd name="T3" fmla="*/ 1567 h 1606"/>
                <a:gd name="T4" fmla="*/ 92 w 1643"/>
                <a:gd name="T5" fmla="*/ 798 h 1606"/>
                <a:gd name="T6" fmla="*/ 801 w 1643"/>
                <a:gd name="T7" fmla="*/ 146 h 1606"/>
                <a:gd name="T8" fmla="*/ 861 w 1643"/>
                <a:gd name="T9" fmla="*/ 148 h 1606"/>
                <a:gd name="T10" fmla="*/ 1511 w 1643"/>
                <a:gd name="T11" fmla="*/ 917 h 1606"/>
                <a:gd name="T12" fmla="*/ 802 w 1643"/>
                <a:gd name="T13" fmla="*/ 1569 h 1606"/>
                <a:gd name="T14" fmla="*/ 837 w 1643"/>
                <a:gd name="T15" fmla="*/ 0 h 1606"/>
                <a:gd name="T16" fmla="*/ 827 w 1643"/>
                <a:gd name="T17" fmla="*/ 117 h 1606"/>
                <a:gd name="T18" fmla="*/ 801 w 1643"/>
                <a:gd name="T19" fmla="*/ 117 h 1606"/>
                <a:gd name="T20" fmla="*/ 138 w 1643"/>
                <a:gd name="T21" fmla="*/ 528 h 1606"/>
                <a:gd name="T22" fmla="*/ 28 w 1643"/>
                <a:gd name="T23" fmla="*/ 483 h 1606"/>
                <a:gd name="T24" fmla="*/ 9 w 1643"/>
                <a:gd name="T25" fmla="*/ 525 h 1606"/>
                <a:gd name="T26" fmla="*/ 6 w 1643"/>
                <a:gd name="T27" fmla="*/ 533 h 1606"/>
                <a:gd name="T28" fmla="*/ 0 w 1643"/>
                <a:gd name="T29" fmla="*/ 549 h 1606"/>
                <a:gd name="T30" fmla="*/ 109 w 1643"/>
                <a:gd name="T31" fmla="*/ 594 h 1606"/>
                <a:gd name="T32" fmla="*/ 63 w 1643"/>
                <a:gd name="T33" fmla="*/ 796 h 1606"/>
                <a:gd name="T34" fmla="*/ 286 w 1643"/>
                <a:gd name="T35" fmla="*/ 1389 h 1606"/>
                <a:gd name="T36" fmla="*/ 209 w 1643"/>
                <a:gd name="T37" fmla="*/ 1479 h 1606"/>
                <a:gd name="T38" fmla="*/ 263 w 1643"/>
                <a:gd name="T39" fmla="*/ 1526 h 1606"/>
                <a:gd name="T40" fmla="*/ 340 w 1643"/>
                <a:gd name="T41" fmla="*/ 1437 h 1606"/>
                <a:gd name="T42" fmla="*/ 740 w 1643"/>
                <a:gd name="T43" fmla="*/ 1595 h 1606"/>
                <a:gd name="T44" fmla="*/ 802 w 1643"/>
                <a:gd name="T45" fmla="*/ 1598 h 1606"/>
                <a:gd name="T46" fmla="*/ 1160 w 1643"/>
                <a:gd name="T47" fmla="*/ 1505 h 1606"/>
                <a:gd name="T48" fmla="*/ 1221 w 1643"/>
                <a:gd name="T49" fmla="*/ 1606 h 1606"/>
                <a:gd name="T50" fmla="*/ 1282 w 1643"/>
                <a:gd name="T51" fmla="*/ 1568 h 1606"/>
                <a:gd name="T52" fmla="*/ 1221 w 1643"/>
                <a:gd name="T53" fmla="*/ 1467 h 1606"/>
                <a:gd name="T54" fmla="*/ 1540 w 1643"/>
                <a:gd name="T55" fmla="*/ 919 h 1606"/>
                <a:gd name="T56" fmla="*/ 1528 w 1643"/>
                <a:gd name="T57" fmla="*/ 713 h 1606"/>
                <a:gd name="T58" fmla="*/ 1643 w 1643"/>
                <a:gd name="T59" fmla="*/ 686 h 1606"/>
                <a:gd name="T60" fmla="*/ 1642 w 1643"/>
                <a:gd name="T61" fmla="*/ 683 h 1606"/>
                <a:gd name="T62" fmla="*/ 1625 w 1643"/>
                <a:gd name="T63" fmla="*/ 616 h 1606"/>
                <a:gd name="T64" fmla="*/ 1510 w 1643"/>
                <a:gd name="T65" fmla="*/ 643 h 1606"/>
                <a:gd name="T66" fmla="*/ 898 w 1643"/>
                <a:gd name="T67" fmla="*/ 124 h 1606"/>
                <a:gd name="T68" fmla="*/ 899 w 1643"/>
                <a:gd name="T69" fmla="*/ 124 h 1606"/>
                <a:gd name="T70" fmla="*/ 909 w 1643"/>
                <a:gd name="T71" fmla="*/ 6 h 1606"/>
                <a:gd name="T72" fmla="*/ 837 w 1643"/>
                <a:gd name="T73" fmla="*/ 0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43" h="1606">
                  <a:moveTo>
                    <a:pt x="802" y="1569"/>
                  </a:moveTo>
                  <a:cubicBezTo>
                    <a:pt x="782" y="1569"/>
                    <a:pt x="762" y="1568"/>
                    <a:pt x="742" y="1567"/>
                  </a:cubicBezTo>
                  <a:cubicBezTo>
                    <a:pt x="351" y="1534"/>
                    <a:pt x="59" y="1189"/>
                    <a:pt x="92" y="798"/>
                  </a:cubicBezTo>
                  <a:cubicBezTo>
                    <a:pt x="123" y="427"/>
                    <a:pt x="435" y="146"/>
                    <a:pt x="801" y="146"/>
                  </a:cubicBezTo>
                  <a:cubicBezTo>
                    <a:pt x="821" y="146"/>
                    <a:pt x="841" y="147"/>
                    <a:pt x="861" y="148"/>
                  </a:cubicBezTo>
                  <a:cubicBezTo>
                    <a:pt x="1252" y="181"/>
                    <a:pt x="1544" y="526"/>
                    <a:pt x="1511" y="917"/>
                  </a:cubicBezTo>
                  <a:cubicBezTo>
                    <a:pt x="1480" y="1288"/>
                    <a:pt x="1168" y="1569"/>
                    <a:pt x="802" y="1569"/>
                  </a:cubicBezTo>
                  <a:moveTo>
                    <a:pt x="837" y="0"/>
                  </a:moveTo>
                  <a:cubicBezTo>
                    <a:pt x="827" y="117"/>
                    <a:pt x="827" y="117"/>
                    <a:pt x="827" y="117"/>
                  </a:cubicBezTo>
                  <a:cubicBezTo>
                    <a:pt x="818" y="117"/>
                    <a:pt x="810" y="117"/>
                    <a:pt x="801" y="117"/>
                  </a:cubicBezTo>
                  <a:cubicBezTo>
                    <a:pt x="515" y="117"/>
                    <a:pt x="260" y="283"/>
                    <a:pt x="138" y="528"/>
                  </a:cubicBezTo>
                  <a:cubicBezTo>
                    <a:pt x="28" y="483"/>
                    <a:pt x="28" y="483"/>
                    <a:pt x="28" y="483"/>
                  </a:cubicBezTo>
                  <a:cubicBezTo>
                    <a:pt x="22" y="496"/>
                    <a:pt x="15" y="511"/>
                    <a:pt x="9" y="525"/>
                  </a:cubicBezTo>
                  <a:cubicBezTo>
                    <a:pt x="8" y="528"/>
                    <a:pt x="7" y="531"/>
                    <a:pt x="6" y="533"/>
                  </a:cubicBezTo>
                  <a:cubicBezTo>
                    <a:pt x="4" y="538"/>
                    <a:pt x="2" y="544"/>
                    <a:pt x="0" y="549"/>
                  </a:cubicBezTo>
                  <a:cubicBezTo>
                    <a:pt x="109" y="594"/>
                    <a:pt x="109" y="594"/>
                    <a:pt x="109" y="594"/>
                  </a:cubicBezTo>
                  <a:cubicBezTo>
                    <a:pt x="85" y="658"/>
                    <a:pt x="69" y="725"/>
                    <a:pt x="63" y="796"/>
                  </a:cubicBezTo>
                  <a:cubicBezTo>
                    <a:pt x="44" y="1025"/>
                    <a:pt x="132" y="1240"/>
                    <a:pt x="286" y="1389"/>
                  </a:cubicBezTo>
                  <a:cubicBezTo>
                    <a:pt x="209" y="1479"/>
                    <a:pt x="209" y="1479"/>
                    <a:pt x="209" y="1479"/>
                  </a:cubicBezTo>
                  <a:cubicBezTo>
                    <a:pt x="226" y="1495"/>
                    <a:pt x="244" y="1511"/>
                    <a:pt x="263" y="1526"/>
                  </a:cubicBezTo>
                  <a:cubicBezTo>
                    <a:pt x="340" y="1437"/>
                    <a:pt x="340" y="1437"/>
                    <a:pt x="340" y="1437"/>
                  </a:cubicBezTo>
                  <a:cubicBezTo>
                    <a:pt x="451" y="1525"/>
                    <a:pt x="588" y="1583"/>
                    <a:pt x="740" y="1595"/>
                  </a:cubicBezTo>
                  <a:cubicBezTo>
                    <a:pt x="761" y="1597"/>
                    <a:pt x="781" y="1598"/>
                    <a:pt x="802" y="1598"/>
                  </a:cubicBezTo>
                  <a:cubicBezTo>
                    <a:pt x="931" y="1598"/>
                    <a:pt x="1053" y="1564"/>
                    <a:pt x="1160" y="1505"/>
                  </a:cubicBezTo>
                  <a:cubicBezTo>
                    <a:pt x="1221" y="1606"/>
                    <a:pt x="1221" y="1606"/>
                    <a:pt x="1221" y="1606"/>
                  </a:cubicBezTo>
                  <a:cubicBezTo>
                    <a:pt x="1242" y="1594"/>
                    <a:pt x="1262" y="1582"/>
                    <a:pt x="1282" y="1568"/>
                  </a:cubicBezTo>
                  <a:cubicBezTo>
                    <a:pt x="1221" y="1467"/>
                    <a:pt x="1221" y="1467"/>
                    <a:pt x="1221" y="1467"/>
                  </a:cubicBezTo>
                  <a:cubicBezTo>
                    <a:pt x="1398" y="1346"/>
                    <a:pt x="1520" y="1149"/>
                    <a:pt x="1540" y="919"/>
                  </a:cubicBezTo>
                  <a:cubicBezTo>
                    <a:pt x="1546" y="848"/>
                    <a:pt x="1541" y="779"/>
                    <a:pt x="1528" y="713"/>
                  </a:cubicBezTo>
                  <a:cubicBezTo>
                    <a:pt x="1643" y="686"/>
                    <a:pt x="1643" y="686"/>
                    <a:pt x="1643" y="686"/>
                  </a:cubicBezTo>
                  <a:cubicBezTo>
                    <a:pt x="1643" y="685"/>
                    <a:pt x="1642" y="684"/>
                    <a:pt x="1642" y="683"/>
                  </a:cubicBezTo>
                  <a:cubicBezTo>
                    <a:pt x="1637" y="660"/>
                    <a:pt x="1632" y="638"/>
                    <a:pt x="1625" y="616"/>
                  </a:cubicBezTo>
                  <a:cubicBezTo>
                    <a:pt x="1510" y="643"/>
                    <a:pt x="1510" y="643"/>
                    <a:pt x="1510" y="643"/>
                  </a:cubicBezTo>
                  <a:cubicBezTo>
                    <a:pt x="1428" y="372"/>
                    <a:pt x="1193" y="162"/>
                    <a:pt x="898" y="124"/>
                  </a:cubicBezTo>
                  <a:cubicBezTo>
                    <a:pt x="899" y="124"/>
                    <a:pt x="899" y="124"/>
                    <a:pt x="899" y="124"/>
                  </a:cubicBezTo>
                  <a:cubicBezTo>
                    <a:pt x="909" y="6"/>
                    <a:pt x="909" y="6"/>
                    <a:pt x="909" y="6"/>
                  </a:cubicBezTo>
                  <a:cubicBezTo>
                    <a:pt x="885" y="3"/>
                    <a:pt x="861" y="1"/>
                    <a:pt x="837" y="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prstClr val="black"/>
                </a:solidFill>
              </a:endParaRPr>
            </a:p>
          </p:txBody>
        </p:sp>
        <p:sp>
          <p:nvSpPr>
            <p:cNvPr id="116" name="Freeform 397"/>
            <p:cNvSpPr>
              <a:spLocks noEditPoints="1"/>
            </p:cNvSpPr>
            <p:nvPr/>
          </p:nvSpPr>
          <p:spPr bwMode="auto">
            <a:xfrm>
              <a:off x="3111500" y="2020888"/>
              <a:ext cx="6145213" cy="762000"/>
            </a:xfrm>
            <a:custGeom>
              <a:avLst/>
              <a:gdLst>
                <a:gd name="T0" fmla="*/ 1636 w 1637"/>
                <a:gd name="T1" fmla="*/ 200 h 203"/>
                <a:gd name="T2" fmla="*/ 1637 w 1637"/>
                <a:gd name="T3" fmla="*/ 203 h 203"/>
                <a:gd name="T4" fmla="*/ 1637 w 1637"/>
                <a:gd name="T5" fmla="*/ 203 h 203"/>
                <a:gd name="T6" fmla="*/ 1636 w 1637"/>
                <a:gd name="T7" fmla="*/ 200 h 203"/>
                <a:gd name="T8" fmla="*/ 22 w 1637"/>
                <a:gd name="T9" fmla="*/ 0 h 203"/>
                <a:gd name="T10" fmla="*/ 3 w 1637"/>
                <a:gd name="T11" fmla="*/ 42 h 203"/>
                <a:gd name="T12" fmla="*/ 0 w 1637"/>
                <a:gd name="T13" fmla="*/ 50 h 203"/>
                <a:gd name="T14" fmla="*/ 3 w 1637"/>
                <a:gd name="T15" fmla="*/ 42 h 203"/>
                <a:gd name="T16" fmla="*/ 22 w 1637"/>
                <a:gd name="T17" fmla="*/ 0 h 203"/>
                <a:gd name="T18" fmla="*/ 22 w 1637"/>
                <a:gd name="T1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7" h="203">
                  <a:moveTo>
                    <a:pt x="1636" y="200"/>
                  </a:moveTo>
                  <a:cubicBezTo>
                    <a:pt x="1636" y="201"/>
                    <a:pt x="1637" y="202"/>
                    <a:pt x="1637" y="203"/>
                  </a:cubicBezTo>
                  <a:cubicBezTo>
                    <a:pt x="1637" y="203"/>
                    <a:pt x="1637" y="203"/>
                    <a:pt x="1637" y="203"/>
                  </a:cubicBezTo>
                  <a:cubicBezTo>
                    <a:pt x="1637" y="202"/>
                    <a:pt x="1636" y="201"/>
                    <a:pt x="1636" y="200"/>
                  </a:cubicBezTo>
                  <a:moveTo>
                    <a:pt x="22" y="0"/>
                  </a:moveTo>
                  <a:cubicBezTo>
                    <a:pt x="16" y="13"/>
                    <a:pt x="9" y="27"/>
                    <a:pt x="3" y="42"/>
                  </a:cubicBezTo>
                  <a:cubicBezTo>
                    <a:pt x="2" y="45"/>
                    <a:pt x="1" y="47"/>
                    <a:pt x="0" y="50"/>
                  </a:cubicBezTo>
                  <a:cubicBezTo>
                    <a:pt x="1" y="48"/>
                    <a:pt x="2" y="45"/>
                    <a:pt x="3" y="42"/>
                  </a:cubicBezTo>
                  <a:cubicBezTo>
                    <a:pt x="9" y="28"/>
                    <a:pt x="16" y="13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6"/>
          <p:cNvSpPr/>
          <p:nvPr/>
        </p:nvSpPr>
        <p:spPr>
          <a:xfrm>
            <a:off x="4591050" y="0"/>
            <a:ext cx="2857500" cy="14287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ctr" eaLnBrk="1" hangingPunct="1"/>
            <a:endParaRPr lang="id-ID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" name="Rectangle 66"/>
          <p:cNvSpPr/>
          <p:nvPr/>
        </p:nvSpPr>
        <p:spPr>
          <a:xfrm>
            <a:off x="4591050" y="0"/>
            <a:ext cx="2857500" cy="14287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ctr" eaLnBrk="1" hangingPunct="1"/>
            <a:endParaRPr lang="id-ID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Rectangle 37"/>
          <p:cNvSpPr/>
          <p:nvPr/>
        </p:nvSpPr>
        <p:spPr>
          <a:xfrm>
            <a:off x="1447800" y="139700"/>
            <a:ext cx="9144000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28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id-ID" sz="28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Docker</a:t>
            </a:r>
            <a:r>
              <a:rPr lang="zh-CN" altLang="en-US" sz="28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  <a:endParaRPr lang="zh-CN" altLang="en-US" sz="2800" noProof="1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265" y="1234440"/>
            <a:ext cx="108470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Docker 最初是 dotCloud 公司创始人 Solomon Hykes 在法国期间发起的一个公司内部项目</a:t>
            </a:r>
            <a:r>
              <a:rPr lang="zh-CN">
                <a:solidFill>
                  <a:schemeClr val="bg1"/>
                </a:solidFill>
                <a:ea typeface="宋体" panose="02010600030101010101" pitchFamily="2" charset="-122"/>
              </a:rPr>
              <a:t>，使用 Google 公司推出的 Go 语言 进行开发实现，基于 Linux 内核的 cgroup，namespace，以及 OverlayFS 类的 Union FS 等技术，对进程进行封装隔离，属于操作系统层面的</a:t>
            </a:r>
            <a:r>
              <a:rPr lang="zh-CN">
                <a:ln>
                  <a:solidFill>
                    <a:srgbClr val="FFFF00"/>
                  </a:solidFill>
                </a:ln>
                <a:solidFill>
                  <a:schemeClr val="bg1"/>
                </a:solidFill>
                <a:ea typeface="宋体" panose="02010600030101010101" pitchFamily="2" charset="-122"/>
              </a:rPr>
              <a:t>虚拟化技术</a:t>
            </a:r>
            <a:r>
              <a:rPr lang="zh-CN">
                <a:solidFill>
                  <a:schemeClr val="bg1"/>
                </a:solidFill>
                <a:ea typeface="宋体" panose="02010600030101010101" pitchFamily="2" charset="-122"/>
              </a:rPr>
              <a:t>。由于隔离的进程独立于宿主和其它的隔离的进程，因此也称其为</a:t>
            </a:r>
            <a:r>
              <a:rPr lang="zh-CN">
                <a:ln>
                  <a:solidFill>
                    <a:srgbClr val="FFFF00"/>
                  </a:solidFill>
                </a:ln>
                <a:solidFill>
                  <a:schemeClr val="bg1"/>
                </a:solidFill>
                <a:ea typeface="宋体" panose="02010600030101010101" pitchFamily="2" charset="-122"/>
              </a:rPr>
              <a:t>容器</a:t>
            </a:r>
            <a:r>
              <a:rPr lang="zh-CN">
                <a:solidFill>
                  <a:schemeClr val="bg1"/>
                </a:solidFill>
                <a:ea typeface="宋体" panose="02010600030101010101" pitchFamily="2" charset="-122"/>
              </a:rPr>
              <a:t>。最初实现是基于 LXC，从 0.7 版本以后开始去除 LXC，转而使用自行开发的 libcontainer，从 1.11 版本开始，则进一步演进为使用 runC 和 containerd。</a:t>
            </a:r>
            <a:endParaRPr lang="zh-CN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1195" y="4181475"/>
            <a:ext cx="108470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rgbClr val="FF0000"/>
                </a:solidFill>
                <a:ea typeface="宋体" panose="02010600030101010101" pitchFamily="2" charset="-122"/>
              </a:rPr>
              <a:t>关键词：</a:t>
            </a:r>
            <a:endParaRPr 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zh-CN">
                <a:solidFill>
                  <a:schemeClr val="bg1"/>
                </a:solidFill>
                <a:ea typeface="宋体" panose="02010600030101010101" pitchFamily="2" charset="-122"/>
                <a:sym typeface="+mn-ea"/>
              </a:rPr>
              <a:t>cgroup、namespace。</a:t>
            </a:r>
            <a:endParaRPr lang="zh-CN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6"/>
          <p:cNvSpPr/>
          <p:nvPr/>
        </p:nvSpPr>
        <p:spPr>
          <a:xfrm>
            <a:off x="4591050" y="0"/>
            <a:ext cx="2857500" cy="14287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ctr" eaLnBrk="1" hangingPunct="1"/>
            <a:endParaRPr lang="id-ID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" name="Rectangle 66"/>
          <p:cNvSpPr/>
          <p:nvPr/>
        </p:nvSpPr>
        <p:spPr>
          <a:xfrm>
            <a:off x="4591050" y="0"/>
            <a:ext cx="2857500" cy="14287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ctr" eaLnBrk="1" hangingPunct="1"/>
            <a:endParaRPr lang="id-ID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Rectangle 37"/>
          <p:cNvSpPr/>
          <p:nvPr/>
        </p:nvSpPr>
        <p:spPr>
          <a:xfrm>
            <a:off x="1447800" y="139700"/>
            <a:ext cx="9144000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defRPr/>
            </a:pPr>
            <a:r>
              <a:rPr lang="zh-CN" altLang="en-US" sz="28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为什么要用</a:t>
            </a:r>
            <a:r>
              <a:rPr lang="en-US" altLang="id-ID" sz="28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Docker</a:t>
            </a:r>
            <a:r>
              <a:rPr lang="zh-CN" altLang="en-US" sz="28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  <a:endParaRPr lang="zh-CN" altLang="en-US" sz="2800" noProof="1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9705" y="1284605"/>
            <a:ext cx="40595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1. 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效率高；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2. 一致的运行环境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；</a:t>
            </a: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3. 更轻松的迁移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。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6"/>
          <p:cNvSpPr/>
          <p:nvPr/>
        </p:nvSpPr>
        <p:spPr>
          <a:xfrm>
            <a:off x="4591050" y="0"/>
            <a:ext cx="2857500" cy="14287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ctr" eaLnBrk="1" hangingPunct="1"/>
            <a:endParaRPr lang="id-ID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" name="Rectangle 66"/>
          <p:cNvSpPr/>
          <p:nvPr/>
        </p:nvSpPr>
        <p:spPr>
          <a:xfrm>
            <a:off x="4591050" y="0"/>
            <a:ext cx="2857500" cy="14287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ctr" eaLnBrk="1" hangingPunct="1"/>
            <a:endParaRPr lang="id-ID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Rectangle 37"/>
          <p:cNvSpPr/>
          <p:nvPr/>
        </p:nvSpPr>
        <p:spPr>
          <a:xfrm>
            <a:off x="1447800" y="139700"/>
            <a:ext cx="9144000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defRPr/>
            </a:pPr>
            <a:r>
              <a:rPr lang="en-US" altLang="id-ID" sz="28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Docker</a:t>
            </a:r>
            <a:r>
              <a:rPr lang="zh-CN" altLang="en-US" sz="28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和传统虚拟机的区别</a:t>
            </a:r>
            <a:endParaRPr lang="zh-CN" altLang="en-US" sz="2800" noProof="1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230" y="1147445"/>
            <a:ext cx="4218940" cy="45631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380" y="1373505"/>
            <a:ext cx="5178425" cy="4110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6"/>
          <p:cNvSpPr/>
          <p:nvPr/>
        </p:nvSpPr>
        <p:spPr>
          <a:xfrm>
            <a:off x="4591050" y="0"/>
            <a:ext cx="2857500" cy="14287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ctr" eaLnBrk="1" hangingPunct="1"/>
            <a:endParaRPr lang="id-ID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" name="Rectangle 66"/>
          <p:cNvSpPr/>
          <p:nvPr/>
        </p:nvSpPr>
        <p:spPr>
          <a:xfrm>
            <a:off x="4591050" y="0"/>
            <a:ext cx="2857500" cy="14287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ctr" eaLnBrk="1" hangingPunct="1"/>
            <a:endParaRPr lang="id-ID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Rectangle 37"/>
          <p:cNvSpPr/>
          <p:nvPr/>
        </p:nvSpPr>
        <p:spPr>
          <a:xfrm>
            <a:off x="1447800" y="139700"/>
            <a:ext cx="9144000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defRPr/>
            </a:pPr>
            <a:r>
              <a:rPr sz="28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对比传统虚拟机总结</a:t>
            </a:r>
            <a:endParaRPr sz="2800" noProof="1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265" y="1895475"/>
            <a:ext cx="10234930" cy="30676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6"/>
          <p:cNvSpPr/>
          <p:nvPr/>
        </p:nvSpPr>
        <p:spPr>
          <a:xfrm>
            <a:off x="4591050" y="0"/>
            <a:ext cx="2857500" cy="14287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ctr" eaLnBrk="1" hangingPunct="1"/>
            <a:endParaRPr lang="id-ID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" name="Rectangle 66"/>
          <p:cNvSpPr/>
          <p:nvPr/>
        </p:nvSpPr>
        <p:spPr>
          <a:xfrm>
            <a:off x="4591050" y="0"/>
            <a:ext cx="2857500" cy="14287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ctr" eaLnBrk="1" hangingPunct="1"/>
            <a:endParaRPr lang="id-ID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Rectangle 37"/>
          <p:cNvSpPr/>
          <p:nvPr/>
        </p:nvSpPr>
        <p:spPr>
          <a:xfrm>
            <a:off x="1447800" y="139700"/>
            <a:ext cx="9144000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defRPr/>
            </a:pPr>
            <a:r>
              <a:rPr lang="en-US" altLang="id-ID" sz="28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Docker</a:t>
            </a:r>
            <a:r>
              <a:rPr lang="zh-CN" altLang="en-US" sz="28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的理念</a:t>
            </a:r>
            <a:endParaRPr lang="zh-CN" altLang="en-US" sz="2800" noProof="1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83075" y="1501140"/>
            <a:ext cx="3473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一处封装，到处运行。</a:t>
            </a: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03095" y="2153920"/>
            <a:ext cx="8234045" cy="39503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0"/>
            <a:ext cx="12230100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0" y="0"/>
            <a:ext cx="5372100" cy="6858000"/>
          </a:xfrm>
          <a:prstGeom prst="rect">
            <a:avLst/>
          </a:prstGeom>
          <a:solidFill>
            <a:srgbClr val="0021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997700" y="3932238"/>
            <a:ext cx="33528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pyright Notice"/>
          <p:cNvSpPr/>
          <p:nvPr/>
        </p:nvSpPr>
        <p:spPr bwMode="auto">
          <a:xfrm>
            <a:off x="7725158" y="4168775"/>
            <a:ext cx="1972310" cy="61849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defRPr/>
            </a:pPr>
            <a:r>
              <a:rPr lang="zh-CN" altLang="en-US" sz="36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基本概念</a:t>
            </a:r>
            <a:endParaRPr lang="zh-CN" altLang="en-US" sz="36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43063" y="1308100"/>
            <a:ext cx="2609850" cy="3981450"/>
          </a:xfrm>
          <a:prstGeom prst="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r>
              <a:rPr lang="en-US" altLang="zh-CN" sz="7200" b="1" noProof="1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en-US" altLang="zh-CN" sz="7200" b="1" noProof="1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263" name="AutoShape 3"/>
          <p:cNvSpPr>
            <a:spLocks noChangeAspect="1" noChangeArrowheads="1" noTextEdit="1"/>
          </p:cNvSpPr>
          <p:nvPr/>
        </p:nvSpPr>
        <p:spPr bwMode="auto">
          <a:xfrm>
            <a:off x="5176838" y="2533650"/>
            <a:ext cx="18351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4" name="文本框 26"/>
          <p:cNvSpPr txBox="1">
            <a:spLocks noChangeArrowheads="1"/>
          </p:cNvSpPr>
          <p:nvPr/>
        </p:nvSpPr>
        <p:spPr bwMode="auto">
          <a:xfrm>
            <a:off x="7599363" y="1531938"/>
            <a:ext cx="2301240" cy="239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eaLnBrk="1" hangingPunct="1"/>
            <a:r>
              <a:rPr lang="en-US" altLang="zh-CN" sz="15000" b="1">
                <a:solidFill>
                  <a:schemeClr val="bg1"/>
                </a:solidFill>
                <a:ea typeface="宋体" panose="02010600030101010101" pitchFamily="2" charset="-122"/>
              </a:rPr>
              <a:t>02</a:t>
            </a:r>
            <a:endParaRPr lang="zh-CN" altLang="en-US" sz="150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96265" name="图片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74625"/>
            <a:ext cx="114617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6"/>
          <p:cNvSpPr/>
          <p:nvPr/>
        </p:nvSpPr>
        <p:spPr>
          <a:xfrm>
            <a:off x="4591050" y="0"/>
            <a:ext cx="2857500" cy="14287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ctr" eaLnBrk="1" hangingPunct="1"/>
            <a:endParaRPr lang="id-ID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8" name="Rectangle 66"/>
          <p:cNvSpPr/>
          <p:nvPr/>
        </p:nvSpPr>
        <p:spPr>
          <a:xfrm>
            <a:off x="4591050" y="0"/>
            <a:ext cx="2857500" cy="142875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造字工房丁丁（非商用）常规体" charset="0"/>
                <a:cs typeface="造字工房丁丁（非商用）常规体" charset="0"/>
              </a:defRPr>
            </a:lvl9pPr>
          </a:lstStyle>
          <a:p>
            <a:pPr algn="ctr" eaLnBrk="1" hangingPunct="1"/>
            <a:endParaRPr lang="id-ID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9" name="Rectangle 37"/>
          <p:cNvSpPr/>
          <p:nvPr/>
        </p:nvSpPr>
        <p:spPr>
          <a:xfrm>
            <a:off x="1447800" y="139700"/>
            <a:ext cx="9144000" cy="9531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defRPr/>
            </a:pPr>
            <a:r>
              <a:rPr sz="280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三个基本概念</a:t>
            </a:r>
            <a:endParaRPr sz="2800" noProof="1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eaLnBrk="1" fontAlgn="auto" hangingPunct="1">
              <a:defRPr/>
            </a:pPr>
            <a:endParaRPr lang="zh-CN" altLang="en-US" sz="2800" noProof="1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9705" y="1284605"/>
            <a:ext cx="40595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1. 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镜像（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Image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）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2. 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容器（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Container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）</a:t>
            </a: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3. </a:t>
            </a: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仓库（Repository）</a:t>
            </a:r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872,&quot;width&quot;:8071}"/>
</p:tagLst>
</file>

<file path=ppt/theme/theme1.xml><?xml version="1.0" encoding="utf-8"?>
<a:theme xmlns:a="http://schemas.openxmlformats.org/drawingml/2006/main" name="主题1">
  <a:themeElements>
    <a:clrScheme name="Blue Comb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82C9"/>
      </a:accent1>
      <a:accent2>
        <a:srgbClr val="1696D5"/>
      </a:accent2>
      <a:accent3>
        <a:srgbClr val="00BBFF"/>
      </a:accent3>
      <a:accent4>
        <a:srgbClr val="20C7EB"/>
      </a:accent4>
      <a:accent5>
        <a:srgbClr val="01D4E5"/>
      </a:accent5>
      <a:accent6>
        <a:srgbClr val="21D8FD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造字工房丁丁（非商用）常规体"/>
        <a:cs typeface=""/>
      </a:majorFont>
      <a:minorFont>
        <a:latin typeface="Arial"/>
        <a:ea typeface="造字工房丁丁（非商用）常规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Blue Comb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82C9"/>
      </a:accent1>
      <a:accent2>
        <a:srgbClr val="1696D5"/>
      </a:accent2>
      <a:accent3>
        <a:srgbClr val="00BBFF"/>
      </a:accent3>
      <a:accent4>
        <a:srgbClr val="20C7EB"/>
      </a:accent4>
      <a:accent5>
        <a:srgbClr val="01D4E5"/>
      </a:accent5>
      <a:accent6>
        <a:srgbClr val="21D8FD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造字工房丁丁（非商用）常规体"/>
        <a:cs typeface=""/>
      </a:majorFont>
      <a:minorFont>
        <a:latin typeface="Arial"/>
        <a:ea typeface="造字工房丁丁（非商用）常规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2973</Words>
  <Application>WPS 演示</Application>
  <PresentationFormat>自定义</PresentationFormat>
  <Paragraphs>209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造字工房丁丁（非商用）常规体</vt:lpstr>
      <vt:lpstr>Segoe Print</vt:lpstr>
      <vt:lpstr>微软雅黑</vt:lpstr>
      <vt:lpstr>Calibri</vt:lpstr>
      <vt:lpstr>Freestyle Script</vt:lpstr>
      <vt:lpstr>黑体</vt:lpstr>
      <vt:lpstr>Arial Unicode MS</vt:lpstr>
      <vt:lpstr>主题1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Utry</dc:creator>
  <cp:lastModifiedBy>周一鸽</cp:lastModifiedBy>
  <cp:revision>1027</cp:revision>
  <dcterms:created xsi:type="dcterms:W3CDTF">2019-09-20T10:52:00Z</dcterms:created>
  <dcterms:modified xsi:type="dcterms:W3CDTF">2021-07-27T12:05:24Z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1074C73667FA482C9876B6FB4CD3DDC3</vt:lpwstr>
  </property>
</Properties>
</file>