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86478" autoAdjust="0"/>
  </p:normalViewPr>
  <p:slideViewPr>
    <p:cSldViewPr>
      <p:cViewPr varScale="1">
        <p:scale>
          <a:sx n="64" d="100"/>
          <a:sy n="64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1D534-944F-4ADD-A87D-06D75EDD1905}" type="doc">
      <dgm:prSet loTypeId="urn:microsoft.com/office/officeart/2005/8/layout/hProcess6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5D52A5-7AD7-4F85-A54E-3826EEB45975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 smtClean="0"/>
            <a:t>Displayed Table (HTML)</a:t>
          </a:r>
          <a:endParaRPr lang="en-US" sz="1600" dirty="0"/>
        </a:p>
      </dgm:t>
    </dgm:pt>
    <dgm:pt modelId="{465D9F6D-73EE-4B29-9360-07075E33300A}" type="sibTrans" cxnId="{55ED1023-9B6C-4801-9176-C9FF0F5DAE46}">
      <dgm:prSet/>
      <dgm:spPr/>
      <dgm:t>
        <a:bodyPr/>
        <a:lstStyle/>
        <a:p>
          <a:endParaRPr lang="en-US"/>
        </a:p>
      </dgm:t>
    </dgm:pt>
    <dgm:pt modelId="{F56CFCDA-291E-40BB-81BF-39FC23A42B49}" type="parTrans" cxnId="{55ED1023-9B6C-4801-9176-C9FF0F5DAE46}">
      <dgm:prSet/>
      <dgm:spPr/>
      <dgm:t>
        <a:bodyPr/>
        <a:lstStyle/>
        <a:p>
          <a:endParaRPr lang="en-US"/>
        </a:p>
      </dgm:t>
    </dgm:pt>
    <dgm:pt modelId="{560684D2-EA12-4290-9846-82EB1BE9CF3A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C9FC34D9-AD64-4140-8B66-893DD7760A46}" type="sibTrans" cxnId="{21FAA52B-99D6-4663-9363-071ED50F4ACE}">
      <dgm:prSet/>
      <dgm:spPr/>
      <dgm:t>
        <a:bodyPr/>
        <a:lstStyle/>
        <a:p>
          <a:endParaRPr lang="en-US"/>
        </a:p>
      </dgm:t>
    </dgm:pt>
    <dgm:pt modelId="{7153644E-26E2-4A2A-A348-A3796B6D8A34}" type="parTrans" cxnId="{21FAA52B-99D6-4663-9363-071ED50F4ACE}">
      <dgm:prSet/>
      <dgm:spPr/>
      <dgm:t>
        <a:bodyPr/>
        <a:lstStyle/>
        <a:p>
          <a:endParaRPr lang="en-US"/>
        </a:p>
      </dgm:t>
    </dgm:pt>
    <dgm:pt modelId="{A8A75B45-7493-45C8-BA11-36A3C3DB9A34}">
      <dgm:prSet custT="1"/>
      <dgm:spPr/>
      <dgm:t>
        <a:bodyPr/>
        <a:lstStyle/>
        <a:p>
          <a:r>
            <a:rPr lang="en-US" sz="1600" dirty="0" smtClean="0"/>
            <a:t>Full  VOTABLE (XML)</a:t>
          </a:r>
          <a:endParaRPr lang="en-US" sz="1600" dirty="0"/>
        </a:p>
      </dgm:t>
    </dgm:pt>
    <dgm:pt modelId="{CC408B96-1907-4DE5-99FD-7B51308041D4}" type="parTrans" cxnId="{AF0BC415-2B58-44C0-ADD1-42704403B2A3}">
      <dgm:prSet/>
      <dgm:spPr/>
      <dgm:t>
        <a:bodyPr/>
        <a:lstStyle/>
        <a:p>
          <a:endParaRPr lang="en-US"/>
        </a:p>
      </dgm:t>
    </dgm:pt>
    <dgm:pt modelId="{03520953-984B-4D6B-AA27-91F3813885B3}" type="sibTrans" cxnId="{AF0BC415-2B58-44C0-ADD1-42704403B2A3}">
      <dgm:prSet/>
      <dgm:spPr/>
      <dgm:t>
        <a:bodyPr/>
        <a:lstStyle/>
        <a:p>
          <a:endParaRPr lang="en-US"/>
        </a:p>
      </dgm:t>
    </dgm:pt>
    <dgm:pt modelId="{AB43E66C-2BE8-4162-A57B-08AC4827C99C}">
      <dgm:prSet phldrT="[Text]" custT="1"/>
      <dgm:spPr/>
      <dgm:t>
        <a:bodyPr/>
        <a:lstStyle/>
        <a:p>
          <a:r>
            <a:rPr lang="en-US" sz="1600" dirty="0" smtClean="0"/>
            <a:t>Filtered VOTABLE (XML)</a:t>
          </a:r>
          <a:endParaRPr lang="en-US" sz="1600" dirty="0"/>
        </a:p>
      </dgm:t>
    </dgm:pt>
    <dgm:pt modelId="{E8A3FAFE-AB23-4BCD-A742-7F2FFACD7BD2}" type="parTrans" cxnId="{4E7A6BB4-75BA-4FC5-A016-738D10389769}">
      <dgm:prSet/>
      <dgm:spPr/>
      <dgm:t>
        <a:bodyPr/>
        <a:lstStyle/>
        <a:p>
          <a:endParaRPr lang="en-US"/>
        </a:p>
      </dgm:t>
    </dgm:pt>
    <dgm:pt modelId="{2F73F43E-5DC4-4A84-978F-261476DE1E18}" type="sibTrans" cxnId="{4E7A6BB4-75BA-4FC5-A016-738D10389769}">
      <dgm:prSet/>
      <dgm:spPr/>
      <dgm:t>
        <a:bodyPr/>
        <a:lstStyle/>
        <a:p>
          <a:endParaRPr lang="en-US"/>
        </a:p>
      </dgm:t>
    </dgm:pt>
    <dgm:pt modelId="{A6573360-0A11-45F2-A9A0-071C42ECD78A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Renderer</a:t>
          </a:r>
          <a:endParaRPr lang="en-US" dirty="0"/>
        </a:p>
      </dgm:t>
    </dgm:pt>
    <dgm:pt modelId="{1F4E5F23-8AD8-4837-A810-49B53484EED0}" type="sibTrans" cxnId="{70A69462-02E9-49F7-A8BA-A3E51F5FD70D}">
      <dgm:prSet/>
      <dgm:spPr/>
      <dgm:t>
        <a:bodyPr/>
        <a:lstStyle/>
        <a:p>
          <a:endParaRPr lang="en-US"/>
        </a:p>
      </dgm:t>
    </dgm:pt>
    <dgm:pt modelId="{CF09E3FA-6D69-47E8-B4C1-3D3FF0EE3C62}" type="parTrans" cxnId="{70A69462-02E9-49F7-A8BA-A3E51F5FD70D}">
      <dgm:prSet/>
      <dgm:spPr/>
      <dgm:t>
        <a:bodyPr/>
        <a:lstStyle/>
        <a:p>
          <a:endParaRPr lang="en-US"/>
        </a:p>
      </dgm:t>
    </dgm:pt>
    <dgm:pt modelId="{A2E52638-4D3C-4C59-BD7A-B46D35D09115}">
      <dgm:prSet phldrT="[Text]"/>
      <dgm:spPr>
        <a:noFill/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01603CA-F445-4346-9220-248EE6D59397}" type="sibTrans" cxnId="{7324D06E-F00F-4286-975F-9A671CDBC678}">
      <dgm:prSet/>
      <dgm:spPr/>
      <dgm:t>
        <a:bodyPr/>
        <a:lstStyle/>
        <a:p>
          <a:endParaRPr lang="en-US"/>
        </a:p>
      </dgm:t>
    </dgm:pt>
    <dgm:pt modelId="{B444FF3F-7446-4410-A20C-E1CF407C76B7}" type="parTrans" cxnId="{7324D06E-F00F-4286-975F-9A671CDBC678}">
      <dgm:prSet/>
      <dgm:spPr/>
      <dgm:t>
        <a:bodyPr/>
        <a:lstStyle/>
        <a:p>
          <a:endParaRPr lang="en-US"/>
        </a:p>
      </dgm:t>
    </dgm:pt>
    <dgm:pt modelId="{181BF1A8-2C28-4C76-B00F-E2781F4E7952}" type="pres">
      <dgm:prSet presAssocID="{4311D534-944F-4ADD-A87D-06D75EDD190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AE9518-6D4B-4314-AF57-B1112FD2C031}" type="pres">
      <dgm:prSet presAssocID="{A2E52638-4D3C-4C59-BD7A-B46D35D09115}" presName="compNode" presStyleCnt="0"/>
      <dgm:spPr/>
      <dgm:t>
        <a:bodyPr/>
        <a:lstStyle/>
        <a:p>
          <a:endParaRPr lang="en-US"/>
        </a:p>
      </dgm:t>
    </dgm:pt>
    <dgm:pt modelId="{FF6EE22A-C881-4878-832E-AEFC4D177749}" type="pres">
      <dgm:prSet presAssocID="{A2E52638-4D3C-4C59-BD7A-B46D35D09115}" presName="noGeometry" presStyleCnt="0"/>
      <dgm:spPr/>
      <dgm:t>
        <a:bodyPr/>
        <a:lstStyle/>
        <a:p>
          <a:endParaRPr lang="en-US"/>
        </a:p>
      </dgm:t>
    </dgm:pt>
    <dgm:pt modelId="{6130B333-C3F5-4710-8A2D-F9CAD22846E0}" type="pres">
      <dgm:prSet presAssocID="{A2E52638-4D3C-4C59-BD7A-B46D35D09115}" presName="childTextVisible" presStyleLbl="bgAccFollowNode1" presStyleIdx="0" presStyleCnt="3" custScaleX="104438" custScaleY="247648" custLinFactNeighborX="-62139" custLinFactNeighborY="-3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E9244-A6F1-4EAB-8477-6F141612E0DE}" type="pres">
      <dgm:prSet presAssocID="{A2E52638-4D3C-4C59-BD7A-B46D35D09115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86A128A1-2871-45B0-88C4-EC961F0910D8}" type="pres">
      <dgm:prSet presAssocID="{A2E52638-4D3C-4C59-BD7A-B46D35D09115}" presName="parentText" presStyleLbl="node1" presStyleIdx="0" presStyleCnt="3" custScaleX="256819" custScaleY="244917" custLinFactX="13382" custLinFactY="63118" custLinFactNeighborX="10000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1AC20-5321-4C0F-8EAB-331889EAA1C9}" type="pres">
      <dgm:prSet presAssocID="{A2E52638-4D3C-4C59-BD7A-B46D35D09115}" presName="aSpace" presStyleCnt="0"/>
      <dgm:spPr/>
      <dgm:t>
        <a:bodyPr/>
        <a:lstStyle/>
        <a:p>
          <a:endParaRPr lang="en-US"/>
        </a:p>
      </dgm:t>
    </dgm:pt>
    <dgm:pt modelId="{52853977-B4EC-4156-AD05-24904E35F85D}" type="pres">
      <dgm:prSet presAssocID="{560684D2-EA12-4290-9846-82EB1BE9CF3A}" presName="compNode" presStyleCnt="0"/>
      <dgm:spPr/>
      <dgm:t>
        <a:bodyPr/>
        <a:lstStyle/>
        <a:p>
          <a:endParaRPr lang="en-US"/>
        </a:p>
      </dgm:t>
    </dgm:pt>
    <dgm:pt modelId="{8FF37CBB-6958-4336-AB13-223FE996C8B2}" type="pres">
      <dgm:prSet presAssocID="{560684D2-EA12-4290-9846-82EB1BE9CF3A}" presName="noGeometry" presStyleCnt="0"/>
      <dgm:spPr/>
      <dgm:t>
        <a:bodyPr/>
        <a:lstStyle/>
        <a:p>
          <a:endParaRPr lang="en-US"/>
        </a:p>
      </dgm:t>
    </dgm:pt>
    <dgm:pt modelId="{0C2E19EF-E0F3-4DE6-9843-5CC71415104C}" type="pres">
      <dgm:prSet presAssocID="{560684D2-EA12-4290-9846-82EB1BE9CF3A}" presName="childTextVisible" presStyleLbl="bgAccFollowNode1" presStyleIdx="1" presStyleCnt="3" custScaleX="107227" custScaleY="97755" custLinFactNeighborX="-31768" custLinFactNeighborY="-3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D449F-8E1E-44FB-8EBC-4A2D5C275718}" type="pres">
      <dgm:prSet presAssocID="{560684D2-EA12-4290-9846-82EB1BE9CF3A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D0DC734A-AC76-4112-BEC0-D5C76581337F}" type="pres">
      <dgm:prSet presAssocID="{560684D2-EA12-4290-9846-82EB1BE9CF3A}" presName="parentText" presStyleLbl="node1" presStyleIdx="1" presStyleCnt="3" custScaleX="255728" custScaleY="252036" custLinFactX="-50194" custLinFactNeighborX="-100000" custLinFactNeighborY="-45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E4AF8-7D90-46E7-8D4A-410EB057B45B}" type="pres">
      <dgm:prSet presAssocID="{560684D2-EA12-4290-9846-82EB1BE9CF3A}" presName="aSpace" presStyleCnt="0"/>
      <dgm:spPr/>
      <dgm:t>
        <a:bodyPr/>
        <a:lstStyle/>
        <a:p>
          <a:endParaRPr lang="en-US"/>
        </a:p>
      </dgm:t>
    </dgm:pt>
    <dgm:pt modelId="{F8C0D1D8-8C38-4789-A41E-0FBBA3291E3E}" type="pres">
      <dgm:prSet presAssocID="{A6573360-0A11-45F2-A9A0-071C42ECD78A}" presName="compNode" presStyleCnt="0"/>
      <dgm:spPr/>
      <dgm:t>
        <a:bodyPr/>
        <a:lstStyle/>
        <a:p>
          <a:endParaRPr lang="en-US"/>
        </a:p>
      </dgm:t>
    </dgm:pt>
    <dgm:pt modelId="{4396E749-275A-4516-8AC7-A17BAE2751D7}" type="pres">
      <dgm:prSet presAssocID="{A6573360-0A11-45F2-A9A0-071C42ECD78A}" presName="noGeometry" presStyleCnt="0"/>
      <dgm:spPr/>
      <dgm:t>
        <a:bodyPr/>
        <a:lstStyle/>
        <a:p>
          <a:endParaRPr lang="en-US"/>
        </a:p>
      </dgm:t>
    </dgm:pt>
    <dgm:pt modelId="{D50B4741-EA72-425C-85D3-4B2B5BB37ADF}" type="pres">
      <dgm:prSet presAssocID="{A6573360-0A11-45F2-A9A0-071C42ECD78A}" presName="childTextVisible" presStyleLbl="bgAccFollowNode1" presStyleIdx="2" presStyleCnt="3" custScaleX="110594" custScaleY="112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49FF2-A882-4A48-BDED-3B608B615E55}" type="pres">
      <dgm:prSet presAssocID="{A6573360-0A11-45F2-A9A0-071C42ECD78A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59072-DF12-4C71-B98A-E9F5A27EDADC}" type="pres">
      <dgm:prSet presAssocID="{A6573360-0A11-45F2-A9A0-071C42ECD78A}" presName="parentText" presStyleLbl="node1" presStyleIdx="2" presStyleCnt="3" custScaleX="254775" custScaleY="250360" custLinFactNeighborX="-78459" custLinFactNeighborY="-4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C4B259-2A85-43A1-A2B8-BE19C41A5500}" type="presOf" srcId="{D55D52A5-7AD7-4F85-A54E-3826EEB45975}" destId="{D50B4741-EA72-425C-85D3-4B2B5BB37ADF}" srcOrd="0" destOrd="0" presId="urn:microsoft.com/office/officeart/2005/8/layout/hProcess6"/>
    <dgm:cxn modelId="{87292E2F-00E6-4F08-A3A1-7893C0E31B59}" type="presOf" srcId="{AB43E66C-2BE8-4162-A57B-08AC4827C99C}" destId="{8D3D449F-8E1E-44FB-8EBC-4A2D5C275718}" srcOrd="1" destOrd="0" presId="urn:microsoft.com/office/officeart/2005/8/layout/hProcess6"/>
    <dgm:cxn modelId="{70A69462-02E9-49F7-A8BA-A3E51F5FD70D}" srcId="{4311D534-944F-4ADD-A87D-06D75EDD1905}" destId="{A6573360-0A11-45F2-A9A0-071C42ECD78A}" srcOrd="2" destOrd="0" parTransId="{CF09E3FA-6D69-47E8-B4C1-3D3FF0EE3C62}" sibTransId="{1F4E5F23-8AD8-4837-A810-49B53484EED0}"/>
    <dgm:cxn modelId="{7324D06E-F00F-4286-975F-9A671CDBC678}" srcId="{4311D534-944F-4ADD-A87D-06D75EDD1905}" destId="{A2E52638-4D3C-4C59-BD7A-B46D35D09115}" srcOrd="0" destOrd="0" parTransId="{B444FF3F-7446-4410-A20C-E1CF407C76B7}" sibTransId="{501603CA-F445-4346-9220-248EE6D59397}"/>
    <dgm:cxn modelId="{C1E41EB9-85BB-4B8C-BFDE-78AE5AF949B9}" type="presOf" srcId="{A6573360-0A11-45F2-A9A0-071C42ECD78A}" destId="{55959072-DF12-4C71-B98A-E9F5A27EDADC}" srcOrd="0" destOrd="0" presId="urn:microsoft.com/office/officeart/2005/8/layout/hProcess6"/>
    <dgm:cxn modelId="{AF0BC415-2B58-44C0-ADD1-42704403B2A3}" srcId="{A2E52638-4D3C-4C59-BD7A-B46D35D09115}" destId="{A8A75B45-7493-45C8-BA11-36A3C3DB9A34}" srcOrd="0" destOrd="0" parTransId="{CC408B96-1907-4DE5-99FD-7B51308041D4}" sibTransId="{03520953-984B-4D6B-AA27-91F3813885B3}"/>
    <dgm:cxn modelId="{702C4C4F-7CE0-47D8-A22D-19B3B8F23619}" type="presOf" srcId="{560684D2-EA12-4290-9846-82EB1BE9CF3A}" destId="{D0DC734A-AC76-4112-BEC0-D5C76581337F}" srcOrd="0" destOrd="0" presId="urn:microsoft.com/office/officeart/2005/8/layout/hProcess6"/>
    <dgm:cxn modelId="{4E7A6BB4-75BA-4FC5-A016-738D10389769}" srcId="{560684D2-EA12-4290-9846-82EB1BE9CF3A}" destId="{AB43E66C-2BE8-4162-A57B-08AC4827C99C}" srcOrd="0" destOrd="0" parTransId="{E8A3FAFE-AB23-4BCD-A742-7F2FFACD7BD2}" sibTransId="{2F73F43E-5DC4-4A84-978F-261476DE1E18}"/>
    <dgm:cxn modelId="{F11E8C30-1F01-4965-8356-8C38E53BFA96}" type="presOf" srcId="{D55D52A5-7AD7-4F85-A54E-3826EEB45975}" destId="{07749FF2-A882-4A48-BDED-3B608B615E55}" srcOrd="1" destOrd="0" presId="urn:microsoft.com/office/officeart/2005/8/layout/hProcess6"/>
    <dgm:cxn modelId="{5BE782A2-5A34-430A-925B-526B7DB3468E}" type="presOf" srcId="{A2E52638-4D3C-4C59-BD7A-B46D35D09115}" destId="{86A128A1-2871-45B0-88C4-EC961F0910D8}" srcOrd="0" destOrd="0" presId="urn:microsoft.com/office/officeart/2005/8/layout/hProcess6"/>
    <dgm:cxn modelId="{617B3F38-E1D5-4D92-9E07-63D7A01002A1}" type="presOf" srcId="{A8A75B45-7493-45C8-BA11-36A3C3DB9A34}" destId="{D7DE9244-A6F1-4EAB-8477-6F141612E0DE}" srcOrd="1" destOrd="0" presId="urn:microsoft.com/office/officeart/2005/8/layout/hProcess6"/>
    <dgm:cxn modelId="{71352A2C-CC61-4536-BC52-2D5222E937E2}" type="presOf" srcId="{AB43E66C-2BE8-4162-A57B-08AC4827C99C}" destId="{0C2E19EF-E0F3-4DE6-9843-5CC71415104C}" srcOrd="0" destOrd="0" presId="urn:microsoft.com/office/officeart/2005/8/layout/hProcess6"/>
    <dgm:cxn modelId="{4878539C-A866-40B1-A82E-61B8DDD4D729}" type="presOf" srcId="{4311D534-944F-4ADD-A87D-06D75EDD1905}" destId="{181BF1A8-2C28-4C76-B00F-E2781F4E7952}" srcOrd="0" destOrd="0" presId="urn:microsoft.com/office/officeart/2005/8/layout/hProcess6"/>
    <dgm:cxn modelId="{21FAA52B-99D6-4663-9363-071ED50F4ACE}" srcId="{4311D534-944F-4ADD-A87D-06D75EDD1905}" destId="{560684D2-EA12-4290-9846-82EB1BE9CF3A}" srcOrd="1" destOrd="0" parTransId="{7153644E-26E2-4A2A-A348-A3796B6D8A34}" sibTransId="{C9FC34D9-AD64-4140-8B66-893DD7760A46}"/>
    <dgm:cxn modelId="{44443476-3836-47DE-8A1B-A53F28D52ADF}" type="presOf" srcId="{A8A75B45-7493-45C8-BA11-36A3C3DB9A34}" destId="{6130B333-C3F5-4710-8A2D-F9CAD22846E0}" srcOrd="0" destOrd="0" presId="urn:microsoft.com/office/officeart/2005/8/layout/hProcess6"/>
    <dgm:cxn modelId="{55ED1023-9B6C-4801-9176-C9FF0F5DAE46}" srcId="{A6573360-0A11-45F2-A9A0-071C42ECD78A}" destId="{D55D52A5-7AD7-4F85-A54E-3826EEB45975}" srcOrd="0" destOrd="0" parTransId="{F56CFCDA-291E-40BB-81BF-39FC23A42B49}" sibTransId="{465D9F6D-73EE-4B29-9360-07075E33300A}"/>
    <dgm:cxn modelId="{06ED8B87-1B94-4C12-AE0A-B070F7ED832E}" type="presParOf" srcId="{181BF1A8-2C28-4C76-B00F-E2781F4E7952}" destId="{E7AE9518-6D4B-4314-AF57-B1112FD2C031}" srcOrd="0" destOrd="0" presId="urn:microsoft.com/office/officeart/2005/8/layout/hProcess6"/>
    <dgm:cxn modelId="{4AB00844-2FED-435E-BFDE-2819F6FAC277}" type="presParOf" srcId="{E7AE9518-6D4B-4314-AF57-B1112FD2C031}" destId="{FF6EE22A-C881-4878-832E-AEFC4D177749}" srcOrd="0" destOrd="0" presId="urn:microsoft.com/office/officeart/2005/8/layout/hProcess6"/>
    <dgm:cxn modelId="{8B02E4BC-47B3-4EE2-A8A6-BCAAFE2BC010}" type="presParOf" srcId="{E7AE9518-6D4B-4314-AF57-B1112FD2C031}" destId="{6130B333-C3F5-4710-8A2D-F9CAD22846E0}" srcOrd="1" destOrd="0" presId="urn:microsoft.com/office/officeart/2005/8/layout/hProcess6"/>
    <dgm:cxn modelId="{E880195D-E766-4E37-9033-7074A8C6CF6A}" type="presParOf" srcId="{E7AE9518-6D4B-4314-AF57-B1112FD2C031}" destId="{D7DE9244-A6F1-4EAB-8477-6F141612E0DE}" srcOrd="2" destOrd="0" presId="urn:microsoft.com/office/officeart/2005/8/layout/hProcess6"/>
    <dgm:cxn modelId="{E621C373-1590-41F7-8EBD-D228CF9BF396}" type="presParOf" srcId="{E7AE9518-6D4B-4314-AF57-B1112FD2C031}" destId="{86A128A1-2871-45B0-88C4-EC961F0910D8}" srcOrd="3" destOrd="0" presId="urn:microsoft.com/office/officeart/2005/8/layout/hProcess6"/>
    <dgm:cxn modelId="{3DF8FD41-C508-4415-8B74-BD27C308CCD5}" type="presParOf" srcId="{181BF1A8-2C28-4C76-B00F-E2781F4E7952}" destId="{0921AC20-5321-4C0F-8EAB-331889EAA1C9}" srcOrd="1" destOrd="0" presId="urn:microsoft.com/office/officeart/2005/8/layout/hProcess6"/>
    <dgm:cxn modelId="{B6EF70C1-0107-4712-A894-115DD015C11C}" type="presParOf" srcId="{181BF1A8-2C28-4C76-B00F-E2781F4E7952}" destId="{52853977-B4EC-4156-AD05-24904E35F85D}" srcOrd="2" destOrd="0" presId="urn:microsoft.com/office/officeart/2005/8/layout/hProcess6"/>
    <dgm:cxn modelId="{6BB172BB-427E-4801-A1E2-64E752FFD1A0}" type="presParOf" srcId="{52853977-B4EC-4156-AD05-24904E35F85D}" destId="{8FF37CBB-6958-4336-AB13-223FE996C8B2}" srcOrd="0" destOrd="0" presId="urn:microsoft.com/office/officeart/2005/8/layout/hProcess6"/>
    <dgm:cxn modelId="{26451A82-3112-4FC1-B509-CA72C202C297}" type="presParOf" srcId="{52853977-B4EC-4156-AD05-24904E35F85D}" destId="{0C2E19EF-E0F3-4DE6-9843-5CC71415104C}" srcOrd="1" destOrd="0" presId="urn:microsoft.com/office/officeart/2005/8/layout/hProcess6"/>
    <dgm:cxn modelId="{EC93C383-1220-4A9A-A38E-C4171120E5CB}" type="presParOf" srcId="{52853977-B4EC-4156-AD05-24904E35F85D}" destId="{8D3D449F-8E1E-44FB-8EBC-4A2D5C275718}" srcOrd="2" destOrd="0" presId="urn:microsoft.com/office/officeart/2005/8/layout/hProcess6"/>
    <dgm:cxn modelId="{13F4D628-248C-4DD3-A7D1-A8FF4FBF505E}" type="presParOf" srcId="{52853977-B4EC-4156-AD05-24904E35F85D}" destId="{D0DC734A-AC76-4112-BEC0-D5C76581337F}" srcOrd="3" destOrd="0" presId="urn:microsoft.com/office/officeart/2005/8/layout/hProcess6"/>
    <dgm:cxn modelId="{EF7098F5-9748-4261-AB16-B037D2438641}" type="presParOf" srcId="{181BF1A8-2C28-4C76-B00F-E2781F4E7952}" destId="{412E4AF8-7D90-46E7-8D4A-410EB057B45B}" srcOrd="3" destOrd="0" presId="urn:microsoft.com/office/officeart/2005/8/layout/hProcess6"/>
    <dgm:cxn modelId="{7791D8EC-EE16-42AD-BD71-0FA58911F4C9}" type="presParOf" srcId="{181BF1A8-2C28-4C76-B00F-E2781F4E7952}" destId="{F8C0D1D8-8C38-4789-A41E-0FBBA3291E3E}" srcOrd="4" destOrd="0" presId="urn:microsoft.com/office/officeart/2005/8/layout/hProcess6"/>
    <dgm:cxn modelId="{C08603E0-F1F3-4301-A7DE-315644876250}" type="presParOf" srcId="{F8C0D1D8-8C38-4789-A41E-0FBBA3291E3E}" destId="{4396E749-275A-4516-8AC7-A17BAE2751D7}" srcOrd="0" destOrd="0" presId="urn:microsoft.com/office/officeart/2005/8/layout/hProcess6"/>
    <dgm:cxn modelId="{47358770-1F3A-4276-95FA-36E0811E7447}" type="presParOf" srcId="{F8C0D1D8-8C38-4789-A41E-0FBBA3291E3E}" destId="{D50B4741-EA72-425C-85D3-4B2B5BB37ADF}" srcOrd="1" destOrd="0" presId="urn:microsoft.com/office/officeart/2005/8/layout/hProcess6"/>
    <dgm:cxn modelId="{6DAD9407-23FC-4716-9BDB-F5B66AB9195D}" type="presParOf" srcId="{F8C0D1D8-8C38-4789-A41E-0FBBA3291E3E}" destId="{07749FF2-A882-4A48-BDED-3B608B615E55}" srcOrd="2" destOrd="0" presId="urn:microsoft.com/office/officeart/2005/8/layout/hProcess6"/>
    <dgm:cxn modelId="{7AD2FE4C-2A8D-4F0C-8597-3790A86E8846}" type="presParOf" srcId="{F8C0D1D8-8C38-4789-A41E-0FBBA3291E3E}" destId="{55959072-DF12-4C71-B98A-E9F5A27EDA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70189-0425-4C98-A080-7BCC39CE9157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28A38-A70C-4043-A7DB-EDDA04C49A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28A38-A70C-4043-A7DB-EDDA04C49A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browser if possible</a:t>
            </a:r>
            <a:r>
              <a:rPr lang="en-US" dirty="0" smtClean="0"/>
              <a:t> – Tom demoed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VOView</a:t>
            </a:r>
            <a:r>
              <a:rPr lang="en-US" baseline="0" dirty="0" smtClean="0"/>
              <a:t> </a:t>
            </a:r>
            <a:r>
              <a:rPr lang="en-US" dirty="0" smtClean="0"/>
              <a:t>at</a:t>
            </a:r>
            <a:r>
              <a:rPr lang="en-US" baseline="0" dirty="0" smtClean="0"/>
              <a:t> previous </a:t>
            </a:r>
            <a:r>
              <a:rPr lang="en-US" baseline="0" dirty="0" err="1" smtClean="0"/>
              <a:t>interop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28A38-A70C-4043-A7DB-EDDA04C49A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Google</a:t>
            </a:r>
            <a:r>
              <a:rPr lang="en-US" baseline="0" dirty="0" smtClean="0"/>
              <a:t> Project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28A38-A70C-4043-A7DB-EDDA04C49A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to </a:t>
            </a:r>
            <a:r>
              <a:rPr lang="en-US" dirty="0" err="1" smtClean="0"/>
              <a:t>jsdoc</a:t>
            </a:r>
            <a:r>
              <a:rPr lang="en-US" dirty="0" smtClean="0"/>
              <a:t> only works on my 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28A38-A70C-4043-A7DB-EDDA04C49AF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C234B-F96C-457F-8D1A-1ED6D0621E94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080F-756D-426E-A29E-E44F9BF40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dhinshaw\workspace\voview-propose\jsdoc\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vovie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Rendering </a:t>
            </a:r>
            <a:r>
              <a:rPr lang="en-US" dirty="0" err="1" smtClean="0"/>
              <a:t>VOTables</a:t>
            </a:r>
            <a:r>
              <a:rPr lang="en-US" dirty="0" smtClean="0"/>
              <a:t> using XSLT and JavaScript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Dean </a:t>
            </a:r>
            <a:r>
              <a:rPr lang="en-US" dirty="0" err="1" smtClean="0"/>
              <a:t>Hinshaw</a:t>
            </a:r>
            <a:endParaRPr lang="en-US" dirty="0" smtClean="0"/>
          </a:p>
          <a:p>
            <a:pPr lvl="0"/>
            <a:r>
              <a:rPr lang="en-US" dirty="0" smtClean="0"/>
              <a:t>HEASARC</a:t>
            </a:r>
            <a:r>
              <a:rPr lang="en-US" baseline="0" dirty="0" smtClean="0"/>
              <a:t> GSFC/NASA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en-US" baseline="0" dirty="0" smtClean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interface definition being developed using </a:t>
            </a:r>
            <a:r>
              <a:rPr lang="en-US" dirty="0" err="1" smtClean="0"/>
              <a:t>Jsdoc</a:t>
            </a:r>
            <a:endParaRPr lang="en-US" dirty="0" smtClean="0"/>
          </a:p>
          <a:p>
            <a:pPr lvl="1"/>
            <a:r>
              <a:rPr lang="en-US" dirty="0" err="1" smtClean="0"/>
              <a:t>Jsdoc</a:t>
            </a:r>
            <a:r>
              <a:rPr lang="en-US" dirty="0" smtClean="0"/>
              <a:t> is a </a:t>
            </a:r>
            <a:r>
              <a:rPr lang="en-US" dirty="0" err="1" smtClean="0"/>
              <a:t>javadoc</a:t>
            </a:r>
            <a:r>
              <a:rPr lang="en-US" dirty="0" smtClean="0"/>
              <a:t>-like documentation system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Inline comments generate html documentation </a:t>
            </a:r>
          </a:p>
          <a:p>
            <a:r>
              <a:rPr lang="en-US" dirty="0" smtClean="0">
                <a:hlinkClick r:id="rId3" action="ppaction://hlinkfile"/>
              </a:rPr>
              <a:t>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and Interface still very much at proposal/discussion phase</a:t>
            </a:r>
          </a:p>
          <a:p>
            <a:r>
              <a:rPr lang="en-US" dirty="0" smtClean="0"/>
              <a:t>Google Project </a:t>
            </a:r>
            <a:r>
              <a:rPr lang="en-US" dirty="0" err="1" smtClean="0">
                <a:solidFill>
                  <a:srgbClr val="FF0000"/>
                </a:solidFill>
              </a:rPr>
              <a:t>voview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Wiki</a:t>
            </a:r>
          </a:p>
          <a:p>
            <a:pPr lvl="1"/>
            <a:r>
              <a:rPr lang="en-US" dirty="0" smtClean="0"/>
              <a:t>Issue tracker</a:t>
            </a:r>
          </a:p>
          <a:p>
            <a:pPr lvl="1"/>
            <a:r>
              <a:rPr lang="en-US" dirty="0" smtClean="0"/>
              <a:t>Discussion group</a:t>
            </a:r>
          </a:p>
          <a:p>
            <a:r>
              <a:rPr lang="en-US" dirty="0" smtClean="0">
                <a:hlinkClick r:id="rId2"/>
              </a:rPr>
              <a:t>http://code.google.com/p/voview/</a:t>
            </a:r>
            <a:endParaRPr lang="en-US" dirty="0" smtClean="0"/>
          </a:p>
          <a:p>
            <a:r>
              <a:rPr lang="en-US" dirty="0" smtClean="0"/>
              <a:t>voview@googlegroups.com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large tables within a Web browser</a:t>
            </a:r>
          </a:p>
          <a:p>
            <a:pPr lvl="1"/>
            <a:r>
              <a:rPr lang="en-US" dirty="0" smtClean="0"/>
              <a:t>Goal 1000 to 100,000 rows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not efficient enough to handle large tables</a:t>
            </a:r>
          </a:p>
          <a:p>
            <a:pPr lvl="1"/>
            <a:r>
              <a:rPr lang="en-US" dirty="0" smtClean="0"/>
              <a:t>XSLT 1.0 processing built in to all major browsers</a:t>
            </a:r>
          </a:p>
          <a:p>
            <a:pPr lvl="2"/>
            <a:r>
              <a:rPr lang="en-US" dirty="0" smtClean="0"/>
              <a:t>Needed for operations that handle the entire table, e.g. </a:t>
            </a:r>
            <a:r>
              <a:rPr lang="en-US" dirty="0" smtClean="0"/>
              <a:t>sorting</a:t>
            </a:r>
          </a:p>
          <a:p>
            <a:pPr lvl="0"/>
            <a:r>
              <a:rPr lang="en-US" smtClean="0"/>
              <a:t>Promotes/Exploits </a:t>
            </a:r>
            <a:r>
              <a:rPr lang="en-US" dirty="0" smtClean="0"/>
              <a:t>VO Table standard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version written by Rick White for Hubble Legacy Archive</a:t>
            </a:r>
          </a:p>
          <a:p>
            <a:r>
              <a:rPr lang="en-US" dirty="0" smtClean="0"/>
              <a:t>Code picked up and modified by several groups:</a:t>
            </a:r>
          </a:p>
          <a:p>
            <a:pPr lvl="1"/>
            <a:r>
              <a:rPr lang="en-US" dirty="0" smtClean="0"/>
              <a:t>HLA version still working</a:t>
            </a:r>
          </a:p>
          <a:p>
            <a:pPr lvl="1"/>
            <a:r>
              <a:rPr lang="en-US" dirty="0" smtClean="0"/>
              <a:t>HEASARC: </a:t>
            </a:r>
            <a:r>
              <a:rPr lang="en-US" dirty="0" err="1" smtClean="0"/>
              <a:t>Sview</a:t>
            </a:r>
            <a:r>
              <a:rPr lang="en-US" dirty="0" smtClean="0"/>
              <a:t>,</a:t>
            </a:r>
            <a:r>
              <a:rPr lang="en-US" baseline="0" dirty="0" smtClean="0"/>
              <a:t> Simple Query, </a:t>
            </a:r>
            <a:r>
              <a:rPr lang="en-US" baseline="0" dirty="0" err="1" smtClean="0"/>
              <a:t>Datascope</a:t>
            </a:r>
            <a:r>
              <a:rPr lang="en-US" baseline="0" dirty="0" smtClean="0"/>
              <a:t> (new)</a:t>
            </a:r>
          </a:p>
          <a:p>
            <a:pPr lvl="1"/>
            <a:r>
              <a:rPr lang="en-US" baseline="0" dirty="0" smtClean="0"/>
              <a:t>NVO Directory</a:t>
            </a:r>
          </a:p>
          <a:p>
            <a:pPr lvl="1"/>
            <a:r>
              <a:rPr lang="en-US" dirty="0" smtClean="0"/>
              <a:t>European HST/HLA Archive (new)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Datascope</a:t>
            </a:r>
            <a:endParaRPr lang="en-US" dirty="0"/>
          </a:p>
        </p:txBody>
      </p:sp>
      <p:pic>
        <p:nvPicPr>
          <p:cNvPr id="4" name="Picture 3" descr="datascope.gif"/>
          <p:cNvPicPr>
            <a:picLocks noChangeAspect="1"/>
          </p:cNvPicPr>
          <p:nvPr/>
        </p:nvPicPr>
        <p:blipFill>
          <a:blip r:embed="rId3" cstate="print"/>
          <a:srcRect l="337" t="4444" r="2285" b="5556"/>
          <a:stretch>
            <a:fillRect/>
          </a:stretch>
        </p:blipFill>
        <p:spPr>
          <a:xfrm>
            <a:off x="228600" y="6858"/>
            <a:ext cx="8458200" cy="6851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Bring development together into one project</a:t>
            </a:r>
          </a:p>
          <a:p>
            <a:pPr lvl="1"/>
            <a:r>
              <a:rPr lang="en-US" dirty="0" smtClean="0"/>
              <a:t>Google Project: </a:t>
            </a:r>
            <a:r>
              <a:rPr lang="en-US" dirty="0" err="1" smtClean="0"/>
              <a:t>voview</a:t>
            </a:r>
            <a:endParaRPr lang="en-US" dirty="0" smtClean="0"/>
          </a:p>
          <a:p>
            <a:pPr lvl="1"/>
            <a:r>
              <a:rPr lang="en-US" dirty="0" smtClean="0"/>
              <a:t>Combine all functionality into one code base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VOView</a:t>
            </a:r>
            <a:r>
              <a:rPr lang="en-US" dirty="0" smtClean="0"/>
              <a:t> into a package (a la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 installation</a:t>
            </a:r>
          </a:p>
          <a:p>
            <a:pPr lvl="1"/>
            <a:r>
              <a:rPr lang="en-US" dirty="0" smtClean="0"/>
              <a:t>Well defined external interfaces</a:t>
            </a:r>
          </a:p>
          <a:p>
            <a:pPr lvl="1"/>
            <a:r>
              <a:rPr lang="en-US" dirty="0" smtClean="0"/>
              <a:t>Documentation</a:t>
            </a:r>
          </a:p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endParaRPr lang="en-US" sz="3200" dirty="0" smtClean="0"/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Redesign with well-define OO structure and interfaces</a:t>
            </a:r>
            <a:endParaRPr lang="en-US" dirty="0" smtClean="0"/>
          </a:p>
          <a:p>
            <a:pPr lvl="2"/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design allows for developer customization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3058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r>
              <a:rPr lang="en-US" baseline="0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Takes full table as input and returns the rows of the table to be displayed</a:t>
            </a:r>
          </a:p>
          <a:p>
            <a:pPr lvl="0"/>
            <a:r>
              <a:rPr lang="en-US" dirty="0" smtClean="0"/>
              <a:t>Encapsulates functionality</a:t>
            </a:r>
            <a:r>
              <a:rPr lang="en-US" baseline="0" dirty="0" smtClean="0"/>
              <a:t> </a:t>
            </a:r>
            <a:r>
              <a:rPr lang="en-US" dirty="0" smtClean="0"/>
              <a:t>requiring</a:t>
            </a:r>
            <a:r>
              <a:rPr lang="en-US" baseline="0" dirty="0" smtClean="0"/>
              <a:t> the</a:t>
            </a:r>
            <a:r>
              <a:rPr lang="en-US" dirty="0" smtClean="0"/>
              <a:t> entire table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Column Filtering</a:t>
            </a:r>
          </a:p>
          <a:p>
            <a:pPr lvl="1"/>
            <a:r>
              <a:rPr lang="en-US" dirty="0" smtClean="0"/>
              <a:t>Paging</a:t>
            </a:r>
          </a:p>
          <a:p>
            <a:pPr lvl="0"/>
            <a:r>
              <a:rPr lang="en-US" dirty="0" smtClean="0"/>
              <a:t>Requires use of XSLT for efficiency</a:t>
            </a:r>
          </a:p>
          <a:p>
            <a:pPr lvl="0"/>
            <a:r>
              <a:rPr lang="en-US" dirty="0" smtClean="0"/>
              <a:t>Could be implemented server-side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r>
              <a:rPr lang="en-US" baseline="0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r>
              <a:rPr lang="en-US" baseline="0" dirty="0" smtClean="0"/>
              <a:t> XML into HTML to be displayed</a:t>
            </a:r>
          </a:p>
          <a:p>
            <a:r>
              <a:rPr lang="en-US" baseline="0" dirty="0" smtClean="0"/>
              <a:t>Input is modest sized XML table</a:t>
            </a:r>
          </a:p>
          <a:p>
            <a:pPr lvl="1"/>
            <a:r>
              <a:rPr lang="en-US" baseline="0" dirty="0" smtClean="0"/>
              <a:t>XSLT not required, more implementation options</a:t>
            </a:r>
          </a:p>
          <a:p>
            <a:pPr lvl="2"/>
            <a:r>
              <a:rPr lang="en-US" dirty="0" smtClean="0"/>
              <a:t>XSLT  could be used, but limited functionality</a:t>
            </a:r>
          </a:p>
          <a:p>
            <a:pPr lvl="2"/>
            <a:r>
              <a:rPr lang="en-US" baseline="0" dirty="0" err="1" smtClean="0"/>
              <a:t>Jquery</a:t>
            </a:r>
            <a:endParaRPr lang="en-US" baseline="0" dirty="0" smtClean="0"/>
          </a:p>
          <a:p>
            <a:pPr lvl="2"/>
            <a:r>
              <a:rPr lang="en-US" dirty="0" smtClean="0"/>
              <a:t>Other</a:t>
            </a:r>
          </a:p>
          <a:p>
            <a:r>
              <a:rPr lang="en-US" baseline="0" dirty="0" smtClean="0"/>
              <a:t>Most customization likely to be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Class Diagram </a:t>
            </a:r>
            <a:endParaRPr lang="en-US" dirty="0"/>
          </a:p>
        </p:txBody>
      </p:sp>
      <p:pic>
        <p:nvPicPr>
          <p:cNvPr id="8" name="Picture 7" descr="model.gif"/>
          <p:cNvPicPr>
            <a:picLocks noChangeAspect="1"/>
          </p:cNvPicPr>
          <p:nvPr/>
        </p:nvPicPr>
        <p:blipFill>
          <a:blip r:embed="rId2" cstate="print"/>
          <a:srcRect l="3981" t="3333" r="12610" b="28889"/>
          <a:stretch>
            <a:fillRect/>
          </a:stretch>
        </p:blipFill>
        <p:spPr>
          <a:xfrm>
            <a:off x="1371600" y="45983"/>
            <a:ext cx="6477000" cy="6812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326</Words>
  <Application>Microsoft Office PowerPoint</Application>
  <PresentationFormat>On-screen Show (4:3)</PresentationFormat>
  <Paragraphs>76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VOView</vt:lpstr>
      <vt:lpstr>Overview</vt:lpstr>
      <vt:lpstr>Status</vt:lpstr>
      <vt:lpstr>Datascope</vt:lpstr>
      <vt:lpstr>Goals</vt:lpstr>
      <vt:lpstr>Design</vt:lpstr>
      <vt:lpstr>Filter Class</vt:lpstr>
      <vt:lpstr>Renderer Class</vt:lpstr>
      <vt:lpstr>Class Diagram </vt:lpstr>
      <vt:lpstr>Interface Definition</vt:lpstr>
      <vt:lpstr>Google Project</vt:lpstr>
    </vt:vector>
  </TitlesOfParts>
  <Company>NASA/GSFC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VOView</dc:title>
  <dc:creator>DHINSHAW</dc:creator>
  <cp:lastModifiedBy>DHINSHAW</cp:lastModifiedBy>
  <cp:revision>63</cp:revision>
  <dcterms:created xsi:type="dcterms:W3CDTF">2010-05-12T13:07:33Z</dcterms:created>
  <dcterms:modified xsi:type="dcterms:W3CDTF">2010-05-17T15:54:35Z</dcterms:modified>
</cp:coreProperties>
</file>