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0CF65-E865-666F-E288-AD6E23AC5D5D}" v="55" dt="2025-03-02T13:08:48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CBFDC-F1CD-44DA-9885-205C758F874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10B72-547A-450D-BDD2-79C381D787BF}">
      <dgm:prSet phldrT="[Text]" phldr="0"/>
      <dgm:spPr/>
      <dgm:t>
        <a:bodyPr/>
        <a:lstStyle/>
        <a:p>
          <a:r>
            <a:rPr lang="en-US" dirty="0">
              <a:latin typeface="Aptos Display" panose="020F0302020204030204"/>
            </a:rPr>
            <a:t>1</a:t>
          </a:r>
          <a:endParaRPr lang="en-US" dirty="0"/>
        </a:p>
      </dgm:t>
    </dgm:pt>
    <dgm:pt modelId="{FDDFD26B-D0B0-4BCF-BFE0-579A8CAACF21}" type="parTrans" cxnId="{9DBB0BE9-244E-4089-B369-8007350D453A}">
      <dgm:prSet/>
      <dgm:spPr/>
      <dgm:t>
        <a:bodyPr/>
        <a:lstStyle/>
        <a:p>
          <a:endParaRPr lang="en-US"/>
        </a:p>
      </dgm:t>
    </dgm:pt>
    <dgm:pt modelId="{C15EB773-6EE7-4925-A856-8FECDE2FDF35}" type="sibTrans" cxnId="{9DBB0BE9-244E-4089-B369-8007350D453A}">
      <dgm:prSet/>
      <dgm:spPr/>
      <dgm:t>
        <a:bodyPr/>
        <a:lstStyle/>
        <a:p>
          <a:endParaRPr lang="en-US"/>
        </a:p>
      </dgm:t>
    </dgm:pt>
    <dgm:pt modelId="{C8D15698-13F6-4CA1-996D-9000921EF606}">
      <dgm:prSet phldrT="[Text]" phldr="0"/>
      <dgm:spPr/>
      <dgm:t>
        <a:bodyPr/>
        <a:lstStyle/>
        <a:p>
          <a:r>
            <a:rPr lang="en-US">
              <a:latin typeface="Aptos Display" panose="020F0302020204030204"/>
            </a:rPr>
            <a:t>2</a:t>
          </a:r>
          <a:endParaRPr lang="en-US"/>
        </a:p>
      </dgm:t>
    </dgm:pt>
    <dgm:pt modelId="{0FC9BEB0-8D56-4295-8E18-DAB5B04EC838}" type="parTrans" cxnId="{90A6FEA9-3EA3-4447-B336-C32B43E0C4C9}">
      <dgm:prSet/>
      <dgm:spPr/>
      <dgm:t>
        <a:bodyPr/>
        <a:lstStyle/>
        <a:p>
          <a:endParaRPr lang="en-US"/>
        </a:p>
      </dgm:t>
    </dgm:pt>
    <dgm:pt modelId="{5384D751-BB34-4658-8DED-9DEE00DFBC0F}" type="sibTrans" cxnId="{90A6FEA9-3EA3-4447-B336-C32B43E0C4C9}">
      <dgm:prSet/>
      <dgm:spPr/>
      <dgm:t>
        <a:bodyPr/>
        <a:lstStyle/>
        <a:p>
          <a:endParaRPr lang="en-US"/>
        </a:p>
      </dgm:t>
    </dgm:pt>
    <dgm:pt modelId="{EAFC5478-7636-4CFC-A3E9-F1419578F00D}">
      <dgm:prSet phldrT="[Text]" phldr="0"/>
      <dgm:spPr/>
      <dgm:t>
        <a:bodyPr/>
        <a:lstStyle/>
        <a:p>
          <a:r>
            <a:rPr lang="en-US" dirty="0">
              <a:latin typeface="Aptos Display" panose="020F0302020204030204"/>
            </a:rPr>
            <a:t>fail</a:t>
          </a:r>
          <a:endParaRPr lang="en-US" dirty="0"/>
        </a:p>
      </dgm:t>
    </dgm:pt>
    <dgm:pt modelId="{B0D6A5A0-0EA3-4E34-832D-77BA9BEA2E60}" type="parTrans" cxnId="{6786C758-FFE5-48BD-993D-9227F2269D51}">
      <dgm:prSet/>
      <dgm:spPr/>
      <dgm:t>
        <a:bodyPr/>
        <a:lstStyle/>
        <a:p>
          <a:endParaRPr lang="en-US"/>
        </a:p>
      </dgm:t>
    </dgm:pt>
    <dgm:pt modelId="{424AAB1F-3606-481C-AC71-C3BE1AD9954C}" type="sibTrans" cxnId="{6786C758-FFE5-48BD-993D-9227F2269D51}">
      <dgm:prSet/>
      <dgm:spPr/>
      <dgm:t>
        <a:bodyPr/>
        <a:lstStyle/>
        <a:p>
          <a:endParaRPr lang="en-US"/>
        </a:p>
      </dgm:t>
    </dgm:pt>
    <dgm:pt modelId="{48BDD784-6E3E-4AFE-8A00-834B801992BE}">
      <dgm:prSet phldrT="[Text]" phldr="0"/>
      <dgm:spPr/>
      <dgm:t>
        <a:bodyPr/>
        <a:lstStyle/>
        <a:p>
          <a:r>
            <a:rPr lang="en-US" dirty="0">
              <a:latin typeface="Aptos Display" panose="020F0302020204030204"/>
            </a:rPr>
            <a:t>pass</a:t>
          </a:r>
          <a:endParaRPr lang="en-US" dirty="0"/>
        </a:p>
      </dgm:t>
    </dgm:pt>
    <dgm:pt modelId="{20402A6A-EE3A-4CD1-8B45-5FF9007B243D}" type="parTrans" cxnId="{EFE09A25-CF56-4F87-8D11-2E5F3B10486A}">
      <dgm:prSet/>
      <dgm:spPr/>
      <dgm:t>
        <a:bodyPr/>
        <a:lstStyle/>
        <a:p>
          <a:endParaRPr lang="en-US"/>
        </a:p>
      </dgm:t>
    </dgm:pt>
    <dgm:pt modelId="{47A05797-EAEB-4637-8157-6296BB384722}" type="sibTrans" cxnId="{EFE09A25-CF56-4F87-8D11-2E5F3B10486A}">
      <dgm:prSet/>
      <dgm:spPr/>
      <dgm:t>
        <a:bodyPr/>
        <a:lstStyle/>
        <a:p>
          <a:endParaRPr lang="en-US"/>
        </a:p>
      </dgm:t>
    </dgm:pt>
    <dgm:pt modelId="{EF9E26F4-6095-4726-8E5F-FFE6FC8A04DC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 other</a:t>
          </a:r>
          <a:endParaRPr lang="en-US" dirty="0"/>
        </a:p>
      </dgm:t>
    </dgm:pt>
    <dgm:pt modelId="{A961EBA6-6926-426E-AEC8-444B85296020}" type="parTrans" cxnId="{1C9582D7-E228-4ED0-BBAF-547C2979CC8F}">
      <dgm:prSet/>
      <dgm:spPr/>
      <dgm:t>
        <a:bodyPr/>
        <a:lstStyle/>
        <a:p>
          <a:endParaRPr lang="en-US"/>
        </a:p>
      </dgm:t>
    </dgm:pt>
    <dgm:pt modelId="{E1CBBD7B-D00C-4F15-A3DA-3CE64ED5C348}" type="sibTrans" cxnId="{1C9582D7-E228-4ED0-BBAF-547C2979CC8F}">
      <dgm:prSet/>
      <dgm:spPr/>
      <dgm:t>
        <a:bodyPr/>
        <a:lstStyle/>
        <a:p>
          <a:endParaRPr lang="en-US"/>
        </a:p>
      </dgm:t>
    </dgm:pt>
    <dgm:pt modelId="{92A2F3E4-560B-41EC-97C8-E870EB6B5AF0}" type="pres">
      <dgm:prSet presAssocID="{353CBFDC-F1CD-44DA-9885-205C758F8742}" presName="diagram" presStyleCnt="0">
        <dgm:presLayoutVars>
          <dgm:dir/>
          <dgm:resizeHandles val="exact"/>
        </dgm:presLayoutVars>
      </dgm:prSet>
      <dgm:spPr/>
    </dgm:pt>
    <dgm:pt modelId="{5700AEEF-50F4-453E-B316-513DD7BC7917}" type="pres">
      <dgm:prSet presAssocID="{68910B72-547A-450D-BDD2-79C381D787BF}" presName="node" presStyleLbl="node1" presStyleIdx="0" presStyleCnt="5">
        <dgm:presLayoutVars>
          <dgm:bulletEnabled val="1"/>
        </dgm:presLayoutVars>
      </dgm:prSet>
      <dgm:spPr/>
    </dgm:pt>
    <dgm:pt modelId="{34676711-21FF-4891-9960-2DDB4A1E5165}" type="pres">
      <dgm:prSet presAssocID="{C15EB773-6EE7-4925-A856-8FECDE2FDF35}" presName="sibTrans" presStyleCnt="0"/>
      <dgm:spPr/>
    </dgm:pt>
    <dgm:pt modelId="{DAF04A4E-2FCC-471D-9A82-E8AB63FF65FD}" type="pres">
      <dgm:prSet presAssocID="{C8D15698-13F6-4CA1-996D-9000921EF606}" presName="node" presStyleLbl="node1" presStyleIdx="1" presStyleCnt="5">
        <dgm:presLayoutVars>
          <dgm:bulletEnabled val="1"/>
        </dgm:presLayoutVars>
      </dgm:prSet>
      <dgm:spPr/>
    </dgm:pt>
    <dgm:pt modelId="{17A742EF-D8A9-4327-8EB4-712FC059797C}" type="pres">
      <dgm:prSet presAssocID="{5384D751-BB34-4658-8DED-9DEE00DFBC0F}" presName="sibTrans" presStyleCnt="0"/>
      <dgm:spPr/>
    </dgm:pt>
    <dgm:pt modelId="{6E66ED93-2E1D-444B-B766-2CCC466F6F82}" type="pres">
      <dgm:prSet presAssocID="{EAFC5478-7636-4CFC-A3E9-F1419578F00D}" presName="node" presStyleLbl="node1" presStyleIdx="2" presStyleCnt="5">
        <dgm:presLayoutVars>
          <dgm:bulletEnabled val="1"/>
        </dgm:presLayoutVars>
      </dgm:prSet>
      <dgm:spPr/>
    </dgm:pt>
    <dgm:pt modelId="{052FF1DE-C8F8-4C77-9FC0-D7EFE4F5619B}" type="pres">
      <dgm:prSet presAssocID="{424AAB1F-3606-481C-AC71-C3BE1AD9954C}" presName="sibTrans" presStyleCnt="0"/>
      <dgm:spPr/>
    </dgm:pt>
    <dgm:pt modelId="{C12CA6FC-5034-4457-A22F-326CEDB6E752}" type="pres">
      <dgm:prSet presAssocID="{48BDD784-6E3E-4AFE-8A00-834B801992BE}" presName="node" presStyleLbl="node1" presStyleIdx="3" presStyleCnt="5">
        <dgm:presLayoutVars>
          <dgm:bulletEnabled val="1"/>
        </dgm:presLayoutVars>
      </dgm:prSet>
      <dgm:spPr/>
    </dgm:pt>
    <dgm:pt modelId="{DB410D7F-A438-408D-B703-0FE5CB2B1FA3}" type="pres">
      <dgm:prSet presAssocID="{47A05797-EAEB-4637-8157-6296BB384722}" presName="sibTrans" presStyleCnt="0"/>
      <dgm:spPr/>
    </dgm:pt>
    <dgm:pt modelId="{8CC2DD9E-41CF-4551-8FC6-299C8E075548}" type="pres">
      <dgm:prSet presAssocID="{EF9E26F4-6095-4726-8E5F-FFE6FC8A04DC}" presName="node" presStyleLbl="node1" presStyleIdx="4" presStyleCnt="5">
        <dgm:presLayoutVars>
          <dgm:bulletEnabled val="1"/>
        </dgm:presLayoutVars>
      </dgm:prSet>
      <dgm:spPr/>
    </dgm:pt>
  </dgm:ptLst>
  <dgm:cxnLst>
    <dgm:cxn modelId="{EFE09A25-CF56-4F87-8D11-2E5F3B10486A}" srcId="{353CBFDC-F1CD-44DA-9885-205C758F8742}" destId="{48BDD784-6E3E-4AFE-8A00-834B801992BE}" srcOrd="3" destOrd="0" parTransId="{20402A6A-EE3A-4CD1-8B45-5FF9007B243D}" sibTransId="{47A05797-EAEB-4637-8157-6296BB384722}"/>
    <dgm:cxn modelId="{ECD93845-4802-4768-9E73-EA5D0DEEB598}" type="presOf" srcId="{C8D15698-13F6-4CA1-996D-9000921EF606}" destId="{DAF04A4E-2FCC-471D-9A82-E8AB63FF65FD}" srcOrd="0" destOrd="0" presId="urn:microsoft.com/office/officeart/2005/8/layout/default"/>
    <dgm:cxn modelId="{94A12D71-6DCE-4022-AEA2-92E78F231F0B}" type="presOf" srcId="{353CBFDC-F1CD-44DA-9885-205C758F8742}" destId="{92A2F3E4-560B-41EC-97C8-E870EB6B5AF0}" srcOrd="0" destOrd="0" presId="urn:microsoft.com/office/officeart/2005/8/layout/default"/>
    <dgm:cxn modelId="{500F5254-CA6F-48D2-9614-49221BC954B6}" type="presOf" srcId="{EAFC5478-7636-4CFC-A3E9-F1419578F00D}" destId="{6E66ED93-2E1D-444B-B766-2CCC466F6F82}" srcOrd="0" destOrd="0" presId="urn:microsoft.com/office/officeart/2005/8/layout/default"/>
    <dgm:cxn modelId="{6786C758-FFE5-48BD-993D-9227F2269D51}" srcId="{353CBFDC-F1CD-44DA-9885-205C758F8742}" destId="{EAFC5478-7636-4CFC-A3E9-F1419578F00D}" srcOrd="2" destOrd="0" parTransId="{B0D6A5A0-0EA3-4E34-832D-77BA9BEA2E60}" sibTransId="{424AAB1F-3606-481C-AC71-C3BE1AD9954C}"/>
    <dgm:cxn modelId="{3BA39C87-32C0-4491-893D-1610E54B1F5F}" type="presOf" srcId="{48BDD784-6E3E-4AFE-8A00-834B801992BE}" destId="{C12CA6FC-5034-4457-A22F-326CEDB6E752}" srcOrd="0" destOrd="0" presId="urn:microsoft.com/office/officeart/2005/8/layout/default"/>
    <dgm:cxn modelId="{90A6FEA9-3EA3-4447-B336-C32B43E0C4C9}" srcId="{353CBFDC-F1CD-44DA-9885-205C758F8742}" destId="{C8D15698-13F6-4CA1-996D-9000921EF606}" srcOrd="1" destOrd="0" parTransId="{0FC9BEB0-8D56-4295-8E18-DAB5B04EC838}" sibTransId="{5384D751-BB34-4658-8DED-9DEE00DFBC0F}"/>
    <dgm:cxn modelId="{20B026B4-A6AF-4755-A954-50244D6C6957}" type="presOf" srcId="{68910B72-547A-450D-BDD2-79C381D787BF}" destId="{5700AEEF-50F4-453E-B316-513DD7BC7917}" srcOrd="0" destOrd="0" presId="urn:microsoft.com/office/officeart/2005/8/layout/default"/>
    <dgm:cxn modelId="{2DA3D8C0-73B3-4C91-99F2-17C7254029A6}" type="presOf" srcId="{EF9E26F4-6095-4726-8E5F-FFE6FC8A04DC}" destId="{8CC2DD9E-41CF-4551-8FC6-299C8E075548}" srcOrd="0" destOrd="0" presId="urn:microsoft.com/office/officeart/2005/8/layout/default"/>
    <dgm:cxn modelId="{1C9582D7-E228-4ED0-BBAF-547C2979CC8F}" srcId="{353CBFDC-F1CD-44DA-9885-205C758F8742}" destId="{EF9E26F4-6095-4726-8E5F-FFE6FC8A04DC}" srcOrd="4" destOrd="0" parTransId="{A961EBA6-6926-426E-AEC8-444B85296020}" sibTransId="{E1CBBD7B-D00C-4F15-A3DA-3CE64ED5C348}"/>
    <dgm:cxn modelId="{9DBB0BE9-244E-4089-B369-8007350D453A}" srcId="{353CBFDC-F1CD-44DA-9885-205C758F8742}" destId="{68910B72-547A-450D-BDD2-79C381D787BF}" srcOrd="0" destOrd="0" parTransId="{FDDFD26B-D0B0-4BCF-BFE0-579A8CAACF21}" sibTransId="{C15EB773-6EE7-4925-A856-8FECDE2FDF35}"/>
    <dgm:cxn modelId="{67327550-4B76-4891-8465-312F34656AA6}" type="presParOf" srcId="{92A2F3E4-560B-41EC-97C8-E870EB6B5AF0}" destId="{5700AEEF-50F4-453E-B316-513DD7BC7917}" srcOrd="0" destOrd="0" presId="urn:microsoft.com/office/officeart/2005/8/layout/default"/>
    <dgm:cxn modelId="{8763138C-4FA4-4655-91A4-F1A58635E713}" type="presParOf" srcId="{92A2F3E4-560B-41EC-97C8-E870EB6B5AF0}" destId="{34676711-21FF-4891-9960-2DDB4A1E5165}" srcOrd="1" destOrd="0" presId="urn:microsoft.com/office/officeart/2005/8/layout/default"/>
    <dgm:cxn modelId="{ACA42BCC-C59E-4325-B476-A39A6BF954CB}" type="presParOf" srcId="{92A2F3E4-560B-41EC-97C8-E870EB6B5AF0}" destId="{DAF04A4E-2FCC-471D-9A82-E8AB63FF65FD}" srcOrd="2" destOrd="0" presId="urn:microsoft.com/office/officeart/2005/8/layout/default"/>
    <dgm:cxn modelId="{5E957A37-F689-48F8-8EF3-6BCC945C3964}" type="presParOf" srcId="{92A2F3E4-560B-41EC-97C8-E870EB6B5AF0}" destId="{17A742EF-D8A9-4327-8EB4-712FC059797C}" srcOrd="3" destOrd="0" presId="urn:microsoft.com/office/officeart/2005/8/layout/default"/>
    <dgm:cxn modelId="{099A6D05-0F3C-422C-A9A2-0DD9424A7268}" type="presParOf" srcId="{92A2F3E4-560B-41EC-97C8-E870EB6B5AF0}" destId="{6E66ED93-2E1D-444B-B766-2CCC466F6F82}" srcOrd="4" destOrd="0" presId="urn:microsoft.com/office/officeart/2005/8/layout/default"/>
    <dgm:cxn modelId="{BBD86D0D-A5F6-4A66-96EF-484F8AA9D840}" type="presParOf" srcId="{92A2F3E4-560B-41EC-97C8-E870EB6B5AF0}" destId="{052FF1DE-C8F8-4C77-9FC0-D7EFE4F5619B}" srcOrd="5" destOrd="0" presId="urn:microsoft.com/office/officeart/2005/8/layout/default"/>
    <dgm:cxn modelId="{C349F985-F057-459E-87A8-27EDABEC352A}" type="presParOf" srcId="{92A2F3E4-560B-41EC-97C8-E870EB6B5AF0}" destId="{C12CA6FC-5034-4457-A22F-326CEDB6E752}" srcOrd="6" destOrd="0" presId="urn:microsoft.com/office/officeart/2005/8/layout/default"/>
    <dgm:cxn modelId="{E4DECCA1-92B0-408B-8EF8-B81165EC8EC3}" type="presParOf" srcId="{92A2F3E4-560B-41EC-97C8-E870EB6B5AF0}" destId="{DB410D7F-A438-408D-B703-0FE5CB2B1FA3}" srcOrd="7" destOrd="0" presId="urn:microsoft.com/office/officeart/2005/8/layout/default"/>
    <dgm:cxn modelId="{317BC5E0-5BA4-4DE8-A04D-DF40F3C4C202}" type="presParOf" srcId="{92A2F3E4-560B-41EC-97C8-E870EB6B5AF0}" destId="{8CC2DD9E-41CF-4551-8FC6-299C8E07554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0AEEF-50F4-453E-B316-513DD7BC7917}">
      <dsp:nvSpPr>
        <dsp:cNvPr id="0" name=""/>
        <dsp:cNvSpPr/>
      </dsp:nvSpPr>
      <dsp:spPr>
        <a:xfrm>
          <a:off x="659666" y="2363"/>
          <a:ext cx="1839930" cy="1103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Aptos Display" panose="020F0302020204030204"/>
            </a:rPr>
            <a:t>1</a:t>
          </a:r>
          <a:endParaRPr lang="en-US" sz="4900" kern="1200" dirty="0"/>
        </a:p>
      </dsp:txBody>
      <dsp:txXfrm>
        <a:off x="659666" y="2363"/>
        <a:ext cx="1839930" cy="1103958"/>
      </dsp:txXfrm>
    </dsp:sp>
    <dsp:sp modelId="{DAF04A4E-2FCC-471D-9A82-E8AB63FF65FD}">
      <dsp:nvSpPr>
        <dsp:cNvPr id="0" name=""/>
        <dsp:cNvSpPr/>
      </dsp:nvSpPr>
      <dsp:spPr>
        <a:xfrm>
          <a:off x="2683590" y="2363"/>
          <a:ext cx="1839930" cy="1103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>
              <a:latin typeface="Aptos Display" panose="020F0302020204030204"/>
            </a:rPr>
            <a:t>2</a:t>
          </a:r>
          <a:endParaRPr lang="en-US" sz="4900" kern="1200"/>
        </a:p>
      </dsp:txBody>
      <dsp:txXfrm>
        <a:off x="2683590" y="2363"/>
        <a:ext cx="1839930" cy="1103958"/>
      </dsp:txXfrm>
    </dsp:sp>
    <dsp:sp modelId="{6E66ED93-2E1D-444B-B766-2CCC466F6F82}">
      <dsp:nvSpPr>
        <dsp:cNvPr id="0" name=""/>
        <dsp:cNvSpPr/>
      </dsp:nvSpPr>
      <dsp:spPr>
        <a:xfrm>
          <a:off x="659666" y="1290314"/>
          <a:ext cx="1839930" cy="1103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Aptos Display" panose="020F0302020204030204"/>
            </a:rPr>
            <a:t>fail</a:t>
          </a:r>
          <a:endParaRPr lang="en-US" sz="4900" kern="1200" dirty="0"/>
        </a:p>
      </dsp:txBody>
      <dsp:txXfrm>
        <a:off x="659666" y="1290314"/>
        <a:ext cx="1839930" cy="1103958"/>
      </dsp:txXfrm>
    </dsp:sp>
    <dsp:sp modelId="{C12CA6FC-5034-4457-A22F-326CEDB6E752}">
      <dsp:nvSpPr>
        <dsp:cNvPr id="0" name=""/>
        <dsp:cNvSpPr/>
      </dsp:nvSpPr>
      <dsp:spPr>
        <a:xfrm>
          <a:off x="2683590" y="1290314"/>
          <a:ext cx="1839930" cy="1103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Aptos Display" panose="020F0302020204030204"/>
            </a:rPr>
            <a:t>pass</a:t>
          </a:r>
          <a:endParaRPr lang="en-US" sz="4900" kern="1200" dirty="0"/>
        </a:p>
      </dsp:txBody>
      <dsp:txXfrm>
        <a:off x="2683590" y="1290314"/>
        <a:ext cx="1839930" cy="1103958"/>
      </dsp:txXfrm>
    </dsp:sp>
    <dsp:sp modelId="{8CC2DD9E-41CF-4551-8FC6-299C8E075548}">
      <dsp:nvSpPr>
        <dsp:cNvPr id="0" name=""/>
        <dsp:cNvSpPr/>
      </dsp:nvSpPr>
      <dsp:spPr>
        <a:xfrm>
          <a:off x="1671628" y="2578266"/>
          <a:ext cx="1839930" cy="1103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Aptos Display" panose="020F0302020204030204"/>
            </a:rPr>
            <a:t> other</a:t>
          </a:r>
          <a:endParaRPr lang="en-US" sz="4900" kern="1200" dirty="0"/>
        </a:p>
      </dsp:txBody>
      <dsp:txXfrm>
        <a:off x="1671628" y="2578266"/>
        <a:ext cx="1839930" cy="1103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testing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1043-C94F-E797-0100-E5531A25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8A651-D5A8-04EA-E987-064B8DAC8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table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5BD9020-CC1C-2538-706F-193E353454B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6014076"/>
              </p:ext>
            </p:extLst>
          </p:nvPr>
        </p:nvGraphicFramePr>
        <p:xfrm>
          <a:off x="839788" y="2505075"/>
          <a:ext cx="51577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557">
                  <a:extLst>
                    <a:ext uri="{9D8B030D-6E8A-4147-A177-3AD203B41FA5}">
                      <a16:colId xmlns:a16="http://schemas.microsoft.com/office/drawing/2014/main" val="3543137526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1003927848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1116380795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2599283157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3065956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1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78294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FD151-132F-D585-2CE9-ABF368AF6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Smart Art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BBB7EA6-3C9B-9CF2-4D22-322634B4C28F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3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Simple presentation</vt:lpstr>
      <vt:lpstr>Different formats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</cp:revision>
  <dcterms:created xsi:type="dcterms:W3CDTF">2025-03-02T13:07:40Z</dcterms:created>
  <dcterms:modified xsi:type="dcterms:W3CDTF">2025-03-02T13:08:49Z</dcterms:modified>
</cp:coreProperties>
</file>