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Barlow Condensed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Barlow Condensed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ixgJmV0k5stnX1VNB9+c04XwLR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6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arlowCondensedSemiBo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Condensed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SemiBold-boldItalic.fntdata"/><Relationship Id="rId30" Type="http://schemas.openxmlformats.org/officeDocument/2006/relationships/font" Target="fonts/BarlowCondensedSemiBold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BarlowCondensed-bold.fntdata"/><Relationship Id="rId14" Type="http://schemas.openxmlformats.org/officeDocument/2006/relationships/slide" Target="slides/slide10.xml"/><Relationship Id="rId36" Type="http://schemas.openxmlformats.org/officeDocument/2006/relationships/font" Target="fonts/Barlow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Barlow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5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5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5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5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5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5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5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5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5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5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3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78" name="Google Shape;478;p3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3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82" name="Google Shape;482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3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85" name="Google Shape;485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7" name="Google Shape;487;p3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88" name="Google Shape;488;p3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3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91" name="Google Shape;491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94" name="Google Shape;494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5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97" name="Google Shape;497;p3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8" name="Google Shape;498;p3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6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3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503" name="Google Shape;503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3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5" name="Google Shape;505;p3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506" name="Google Shape;506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3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8" name="Google Shape;508;p36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509" name="Google Shape;509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3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516" name="Google Shape;516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3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523" name="Google Shape;523;p3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24" name="Google Shape;524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3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27" name="Google Shape;527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3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30" name="Google Shape;530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36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533" name="Google Shape;533;p3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26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26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6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26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6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6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2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2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26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2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6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6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26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2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6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2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2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7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7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27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27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7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7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2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2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27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2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65" name="Google Shape;165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6" name="Google Shape;166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9" name="Google Shape;169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2" name="Google Shape;172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" name="Google Shape;174;p2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175" name="Google Shape;175;p2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178" name="Google Shape;178;p2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15" name="Google Shape;215;p2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2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29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29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29"/>
          <p:cNvGrpSpPr/>
          <p:nvPr/>
        </p:nvGrpSpPr>
        <p:grpSpPr>
          <a:xfrm flipH="1" rot="10800000">
            <a:off x="-827467" y="-741532"/>
            <a:ext cx="1540760" cy="1387652"/>
            <a:chOff x="3632834" y="4464921"/>
            <a:chExt cx="1540760" cy="1387652"/>
          </a:xfrm>
        </p:grpSpPr>
        <p:sp>
          <p:nvSpPr>
            <p:cNvPr id="227" name="Google Shape;227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2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" name="Google Shape;229;p29"/>
          <p:cNvGrpSpPr/>
          <p:nvPr/>
        </p:nvGrpSpPr>
        <p:grpSpPr>
          <a:xfrm flipH="1" rot="10800000">
            <a:off x="7893908" y="-741532"/>
            <a:ext cx="1540760" cy="1387652"/>
            <a:chOff x="3632834" y="4464921"/>
            <a:chExt cx="1540760" cy="1387652"/>
          </a:xfrm>
        </p:grpSpPr>
        <p:sp>
          <p:nvSpPr>
            <p:cNvPr id="230" name="Google Shape;230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2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" name="Google Shape;232;p29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233" name="Google Shape;233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9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240" name="Google Shape;240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9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247" name="Google Shape;247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48" name="Google Shape;248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51" name="Google Shape;251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54" name="Google Shape;254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6" name="Google Shape;256;p29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257" name="Google Shape;257;p2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3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3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64" name="Google Shape;264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5" name="Google Shape;265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8" name="Google Shape;268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1" name="Google Shape;271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3" name="Google Shape;273;p3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74" name="Google Shape;274;p3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3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77" name="Google Shape;277;p3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14" name="Google Shape;314;p3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3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2" name="Google Shape;322;p31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3" name="Google Shape;323;p31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1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26" name="Google Shape;326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27" name="Google Shape;32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0" name="Google Shape;33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33" name="Google Shape;333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5" name="Google Shape;335;p31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36" name="Google Shape;336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39" name="Google Shape;339;p3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31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76" name="Google Shape;376;p31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31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31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31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2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83" name="Google Shape;383;p3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2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2" name="Google Shape;392;p3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1" name="Google Shape;401;p32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2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04" name="Google Shape;404;p3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32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1" name="Google Shape;411;p3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49" name="Google Shape;449;p33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3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3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2" name="Google Shape;452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56" name="Google Shape;456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59" name="Google Shape;459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1" name="Google Shape;461;p33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2" name="Google Shape;462;p3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33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33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66" name="Google Shape;466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3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8" name="Google Shape;468;p33"/>
          <p:cNvGrpSpPr/>
          <p:nvPr/>
        </p:nvGrpSpPr>
        <p:grpSpPr>
          <a:xfrm rot="10800000">
            <a:off x="8625260" y="2848193"/>
            <a:ext cx="1391284" cy="1387652"/>
            <a:chOff x="4010510" y="4522646"/>
            <a:chExt cx="1391284" cy="1387652"/>
          </a:xfrm>
        </p:grpSpPr>
        <p:sp>
          <p:nvSpPr>
            <p:cNvPr id="469" name="Google Shape;469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0" name="Google Shape;470;p3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1" name="Google Shape;471;p33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gma.com/file/lMf7r2dDxYkoSvEaUwbXIl/LUXCAT" TargetMode="External"/><Relationship Id="rId4" Type="http://schemas.openxmlformats.org/officeDocument/2006/relationships/hyperlink" Target="https://www.figma.com/file/uuYCdMEwYTs77ncvzrbO58/TOP-TEN-TRAVE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opcv.vn/" TargetMode="External"/><Relationship Id="rId4" Type="http://schemas.openxmlformats.org/officeDocument/2006/relationships/hyperlink" Target="https://itvie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</a:t>
            </a:r>
            <a:r>
              <a:rPr lang="en-US" sz="5000"/>
              <a:t>T</a:t>
            </a: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-END</a:t>
            </a:r>
            <a:br>
              <a:rPr lang="en-US"/>
            </a:br>
            <a:br>
              <a:rPr lang="en-US"/>
            </a:br>
            <a:r>
              <a:rPr b="0"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01: Giới thiệu khóa học, học HTML</a:t>
            </a:r>
            <a:endParaRPr/>
          </a:p>
        </p:txBody>
      </p:sp>
      <p:grpSp>
        <p:nvGrpSpPr>
          <p:cNvPr id="540" name="Google Shape;540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541" name="Google Shape;541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7" name="Google Shape;577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8" name="Google Shape;578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79" name="Google Shape;579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80" name="Google Shape;58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83" name="Google Shape;583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5" name="Google Shape;585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86" name="Google Shape;586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Khái niệm UI - UX</a:t>
            </a:r>
            <a:endParaRPr b="0"/>
          </a:p>
        </p:txBody>
      </p:sp>
      <p:grpSp>
        <p:nvGrpSpPr>
          <p:cNvPr id="719" name="Google Shape;719;p1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20" name="Google Shape;72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10"/>
          <p:cNvSpPr txBox="1"/>
          <p:nvPr>
            <p:ph idx="1" type="subTitle"/>
          </p:nvPr>
        </p:nvSpPr>
        <p:spPr>
          <a:xfrm>
            <a:off x="914400" y="1366289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UI là gì?</a:t>
            </a:r>
            <a:endParaRPr/>
          </a:p>
        </p:txBody>
      </p:sp>
      <p:sp>
        <p:nvSpPr>
          <p:cNvPr id="729" name="Google Shape;729;p10"/>
          <p:cNvSpPr txBox="1"/>
          <p:nvPr/>
        </p:nvSpPr>
        <p:spPr>
          <a:xfrm>
            <a:off x="817200" y="1593600"/>
            <a:ext cx="7509600" cy="1222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UI Design (User Interface Design): là </a:t>
            </a:r>
            <a:r>
              <a:rPr b="1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giao diện người dùng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Nếu website đẹp sẽ khiến nhiều người thích thú, tạo được thiện cảm tốt, tăng được độ tin tưởng.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0" name="Google Shape;730;p10"/>
          <p:cNvSpPr txBox="1"/>
          <p:nvPr/>
        </p:nvSpPr>
        <p:spPr>
          <a:xfrm>
            <a:off x="914400" y="295948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UX là gì?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0"/>
          <p:cNvSpPr txBox="1"/>
          <p:nvPr/>
        </p:nvSpPr>
        <p:spPr>
          <a:xfrm>
            <a:off x="817200" y="3186796"/>
            <a:ext cx="7509600" cy="1169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Design (User Experience Design): là </a:t>
            </a:r>
            <a:r>
              <a:rPr b="1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trải nghiệm người dùng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là các thao tác mà người dùng thực hiện trên website.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05. Hướng dẫn cài đặt phần mềm</a:t>
            </a:r>
            <a:endParaRPr b="0"/>
          </a:p>
        </p:txBody>
      </p:sp>
      <p:grpSp>
        <p:nvGrpSpPr>
          <p:cNvPr id="737" name="Google Shape;737;p11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38" name="Google Shape;738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11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Phần mềm:</a:t>
            </a:r>
            <a:endParaRPr/>
          </a:p>
        </p:txBody>
      </p:sp>
      <p:sp>
        <p:nvSpPr>
          <p:cNvPr id="747" name="Google Shape;747;p11"/>
          <p:cNvSpPr txBox="1"/>
          <p:nvPr/>
        </p:nvSpPr>
        <p:spPr>
          <a:xfrm>
            <a:off x="720000" y="1517375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 Studio Code (Link tải: https://code.visualstudio.com/download)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1"/>
          <p:cNvSpPr txBox="1"/>
          <p:nvPr/>
        </p:nvSpPr>
        <p:spPr>
          <a:xfrm>
            <a:off x="839228" y="1938761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Extensions (Tiện ích mở rộng):</a:t>
            </a:r>
            <a:endParaRPr b="0" i="0" sz="18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749" name="Google Shape;749;p11"/>
          <p:cNvSpPr txBox="1"/>
          <p:nvPr/>
        </p:nvSpPr>
        <p:spPr>
          <a:xfrm>
            <a:off x="720000" y="2155200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Auto Rename Tag - Tự động sửa tên thẻ.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Beautify - Làm đẹp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Color Highlight - Hiển thị màu sắc theo mã màu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CSS Variables Autocomplete - Gợi ý các biến trong CSS để code nhanh hơn.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Boilerplate - Tạo khung HTML được soạn sẵn.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Snippets - Gợi ý code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Live Server - Khi lưu code thì web tự load lại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Material Icon Theme - Icon cho theme dễ nhìn hơn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Path Intellisense - Gợi ý đường dẫn các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55" name="Google Shape;755;p12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56" name="Google Shape;756;p1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4" name="Google Shape;764;p12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Khái niệm</a:t>
            </a:r>
            <a:endParaRPr/>
          </a:p>
        </p:txBody>
      </p:sp>
      <p:sp>
        <p:nvSpPr>
          <p:cNvPr id="765" name="Google Shape;765;p12"/>
          <p:cNvSpPr txBox="1"/>
          <p:nvPr/>
        </p:nvSpPr>
        <p:spPr>
          <a:xfrm>
            <a:off x="720000" y="1465699"/>
            <a:ext cx="75096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viết tắt của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yper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arkup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ngôn ngữ đánh dấu siêu văn bản.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 phải là ngôn ngữ lập trình.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có tác dụng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tạo bố cục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định dạng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trang web.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HTML, CSS and JavaScript suit as explained coding layers outline diagram.  Website project development stages with basic skeletal or … | Css, Css  programming, Coding" id="766" name="Google Shape;7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774" y="1323173"/>
            <a:ext cx="3999876" cy="288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72" name="Google Shape;772;p1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73" name="Google Shape;773;p1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13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82" name="Google Shape;782;p13"/>
          <p:cNvSpPr txBox="1"/>
          <p:nvPr/>
        </p:nvSpPr>
        <p:spPr>
          <a:xfrm>
            <a:off x="839228" y="1697891"/>
            <a:ext cx="369890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trên tab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chính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Đoạn văn bản...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133" y="1357204"/>
            <a:ext cx="4506502" cy="291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89" name="Google Shape;789;p1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90" name="Google Shape;790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14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99" name="Google Shape;799;p14"/>
          <p:cNvSpPr txBox="1"/>
          <p:nvPr/>
        </p:nvSpPr>
        <p:spPr>
          <a:xfrm>
            <a:off x="720000" y="1506399"/>
            <a:ext cx="75096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&lt;!DOCTYPE html&gt;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DOCTYPE dịch ra là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kiểu tài liệu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tức là để khai báo đây là kiểu tài liệu gì. Cụ thể điền html có nghĩa là đây là tài liệu viết bằng HTML.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&lt;html&gt;&lt;/html&gt;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bắt buộc, element cấp cao nhất, có nhiệm vụ đóng gói tất cả nội dung của trang HTML.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&lt;head&gt;&lt;/head&gt;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Khai báo các thông tin meta của trang web như: tiêu đề trang, charset.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&lt;title&gt;&lt;/title&gt;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nằm bên trong thẻ &lt;head&gt;, dùng để khai báo tiêu đề của trang.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&lt;body&gt;&lt;/body&gt;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dùng để đóng gói tất cả các nội dung sẽ hiển thị trên trang.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từ xác định một tiêu đề lớn.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&lt;p&gt;&lt;/p&gt;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tử xác định một đoạn văn bản.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805" name="Google Shape;805;p1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06" name="Google Shape;806;p1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15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6.3. Hướng dẫn sử dụng Dev tools</a:t>
            </a:r>
            <a:endParaRPr/>
          </a:p>
        </p:txBody>
      </p:sp>
      <p:sp>
        <p:nvSpPr>
          <p:cNvPr id="815" name="Google Shape;815;p15"/>
          <p:cNvSpPr txBox="1"/>
          <p:nvPr/>
        </p:nvSpPr>
        <p:spPr>
          <a:xfrm>
            <a:off x="720000" y="1596399"/>
            <a:ext cx="7509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(Hướng dẫn trực tiếp khi học)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821" name="Google Shape;821;p1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22" name="Google Shape;822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16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6.4. Một số thẻ &lt;meta&gt;</a:t>
            </a:r>
            <a:endParaRPr/>
          </a:p>
        </p:txBody>
      </p:sp>
      <p:sp>
        <p:nvSpPr>
          <p:cNvPr id="831" name="Google Shape;831;p16"/>
          <p:cNvSpPr txBox="1"/>
          <p:nvPr/>
        </p:nvSpPr>
        <p:spPr>
          <a:xfrm>
            <a:off x="720000" y="1479275"/>
            <a:ext cx="75096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charset="UTF-8"&gt;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bộ ký tự được sử dụng, utf-8 để hỗ trợ hiển thị tiếng Việt.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name="keywords" content="HTML, CSS, JavaScript"&gt;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từ khóa cho công cụ tìm kiếm.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name="description" content="Free Web tutorials"&gt;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mô tả về trang web của bạn.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name="author" content="John Doe"&gt;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tác giả của một trang.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name="viewport" content="width=device-width, initial-scale=1.0"&gt;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Đặt chế độ xem để làm cho trang web của bạn hiển thị tốt trên tất cả các thiết bị.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37" name="Google Shape;837;p17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38" name="Google Shape;838;p17"/>
          <p:cNvSpPr txBox="1"/>
          <p:nvPr/>
        </p:nvSpPr>
        <p:spPr>
          <a:xfrm>
            <a:off x="720000" y="1411400"/>
            <a:ext cx="75096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Comments (chú thích)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các chú thích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nhớ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nhìn hơn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hiểu được đoạn code đấy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ý nghĩa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gì. Không hiển thị lên giao diện website.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&lt;!--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Nội dung comment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Phím tắt: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Ctrl + /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(Windows) hoặc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Cmd + /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44" name="Google Shape;844;p18"/>
          <p:cNvSpPr txBox="1"/>
          <p:nvPr>
            <p:ph idx="1" type="subTitle"/>
          </p:nvPr>
        </p:nvSpPr>
        <p:spPr>
          <a:xfrm>
            <a:off x="852803" y="106395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45" name="Google Shape;845;p18"/>
          <p:cNvSpPr txBox="1"/>
          <p:nvPr/>
        </p:nvSpPr>
        <p:spPr>
          <a:xfrm>
            <a:off x="720000" y="1289275"/>
            <a:ext cx="75096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Elements (phần tử)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Được xác định bởi: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bắt đầu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vài nội dung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kết thúc.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&lt;tagname&gt;Nội dung...&lt;/tagname&gt;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bắt đầu của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&lt;/tagname&gt;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kết thúc của element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Nội dung...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Nội dung của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&lt;h1&gt;Tiêu đề lớn&lt;/h1&gt;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Các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tagname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không phân biệt chữ hoa, chữ thường. Nhưng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nên viết chữ thường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51" name="Google Shape;851;p19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52" name="Google Shape;852;p19"/>
          <p:cNvSpPr txBox="1"/>
          <p:nvPr/>
        </p:nvSpPr>
        <p:spPr>
          <a:xfrm>
            <a:off x="720000" y="1424975"/>
            <a:ext cx="75096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Attributes (thuộc tính)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Sẽ cung cấp thêm thông tin cho các element, nằm trong thẻ mở.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element có thể có nhiều thuộc tính.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&lt;tagname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attribute-name="value"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&gt;Nội dung...&lt;/tagname&gt;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Tên thuộc tính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"value"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Giá trị của thuộc tính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&lt;html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lang="vi"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&gt;&lt;/html&gt;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"/>
          <p:cNvSpPr txBox="1"/>
          <p:nvPr>
            <p:ph idx="1" type="subTitle"/>
          </p:nvPr>
        </p:nvSpPr>
        <p:spPr>
          <a:xfrm>
            <a:off x="1706812" y="1336224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khóa học</a:t>
            </a:r>
            <a:endParaRPr/>
          </a:p>
        </p:txBody>
      </p:sp>
      <p:sp>
        <p:nvSpPr>
          <p:cNvPr id="593" name="Google Shape;593;p2"/>
          <p:cNvSpPr txBox="1"/>
          <p:nvPr>
            <p:ph idx="2" type="subTitle"/>
          </p:nvPr>
        </p:nvSpPr>
        <p:spPr>
          <a:xfrm>
            <a:off x="5520925" y="1281025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</a:t>
            </a:r>
            <a:endParaRPr/>
          </a:p>
        </p:txBody>
      </p:sp>
      <p:sp>
        <p:nvSpPr>
          <p:cNvPr id="594" name="Google Shape;594;p2"/>
          <p:cNvSpPr txBox="1"/>
          <p:nvPr>
            <p:ph idx="3" type="subTitle"/>
          </p:nvPr>
        </p:nvSpPr>
        <p:spPr>
          <a:xfrm>
            <a:off x="1706812" y="2483166"/>
            <a:ext cx="2907900" cy="873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công việc Front-end trong thực tế</a:t>
            </a:r>
            <a:endParaRPr/>
          </a:p>
        </p:txBody>
      </p:sp>
      <p:sp>
        <p:nvSpPr>
          <p:cNvPr id="595" name="Google Shape;595;p2"/>
          <p:cNvSpPr txBox="1"/>
          <p:nvPr>
            <p:ph idx="4" type="subTitle"/>
          </p:nvPr>
        </p:nvSpPr>
        <p:spPr>
          <a:xfrm>
            <a:off x="5520925" y="2419998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Khái niệm UI - UX</a:t>
            </a:r>
            <a:endParaRPr/>
          </a:p>
        </p:txBody>
      </p:sp>
      <p:sp>
        <p:nvSpPr>
          <p:cNvPr id="596" name="Google Shape;596;p2"/>
          <p:cNvSpPr txBox="1"/>
          <p:nvPr>
            <p:ph idx="5" type="subTitle"/>
          </p:nvPr>
        </p:nvSpPr>
        <p:spPr>
          <a:xfrm>
            <a:off x="1706812" y="358657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Hướng dẫn cài đặt phần mềm</a:t>
            </a:r>
            <a:endParaRPr/>
          </a:p>
        </p:txBody>
      </p:sp>
      <p:sp>
        <p:nvSpPr>
          <p:cNvPr id="597" name="Google Shape;597;p2"/>
          <p:cNvSpPr txBox="1"/>
          <p:nvPr>
            <p:ph idx="6" type="subTitle"/>
          </p:nvPr>
        </p:nvSpPr>
        <p:spPr>
          <a:xfrm>
            <a:off x="5516100" y="3558973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Học HTML</a:t>
            </a:r>
            <a:endParaRPr/>
          </a:p>
        </p:txBody>
      </p:sp>
      <p:sp>
        <p:nvSpPr>
          <p:cNvPr id="598" name="Google Shape;598;p2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99" name="Google Shape;599;p2"/>
          <p:cNvSpPr/>
          <p:nvPr/>
        </p:nvSpPr>
        <p:spPr>
          <a:xfrm>
            <a:off x="4764150" y="355897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0" name="Google Shape;600;p2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1" name="Google Shape;601;p2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2" name="Google Shape;602;p2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3" name="Google Shape;603;p2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4" name="Google Shape;604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58" name="Google Shape;858;p20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59" name="Google Shape;859;p20"/>
          <p:cNvSpPr txBox="1"/>
          <p:nvPr/>
        </p:nvSpPr>
        <p:spPr>
          <a:xfrm>
            <a:off x="720000" y="1397850"/>
            <a:ext cx="75096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Headings (tiêu đề)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những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tiêu đề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hoặc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phụ đề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hiển thị trên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 thẻ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heading: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 nhất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Mỗi trang chỉ có 1 thẻ h1. Nếu 1 trang có nhiều thẻ h1 thì web vẫn chạy nhưng như vậy sẽ không chuẩn SEO. Mỗi trang web ví dụ như là gioi-thieu.html hoặc index.html).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&lt;h2&gt;&lt;/h2&gt;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&lt;h3&gt;&lt;/h3&gt;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&lt;h4&gt;&lt;/h4&gt;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&lt;h5&gt;&lt;/h5&gt;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&lt;h6&gt;&lt;/h6&gt;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ít quan trọng nhất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65" name="Google Shape;865;p21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66" name="Google Shape;866;p21"/>
          <p:cNvSpPr txBox="1"/>
          <p:nvPr/>
        </p:nvSpPr>
        <p:spPr>
          <a:xfrm>
            <a:off x="720000" y="1452125"/>
            <a:ext cx="75096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Paragraphs (đoạn văn)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Luôn luôn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bắt đầu trên một dòng mới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thường là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một khối văn bản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&lt;p&gt;Nội dung…&lt;/p&gt;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số thẻ liên quan: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&lt;hr&gt;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(horizontal rules - quy tắc ngang): Dùng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theo chủ đề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được hiển thị dưới dạng 1 đường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kẻ ngang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(empty tag - thẻ trống).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&lt;br&gt;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(break - ngắt): Dùng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 dòng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1 đoạn văn bản.</a:t>
            </a:r>
            <a:endParaRPr b="1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72" name="Google Shape;872;p22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73" name="Google Shape;873;p22"/>
          <p:cNvSpPr txBox="1"/>
          <p:nvPr/>
        </p:nvSpPr>
        <p:spPr>
          <a:xfrm>
            <a:off x="720000" y="1438550"/>
            <a:ext cx="75096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Formatting (định dạng)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&lt;b&gt;&lt;/b&gt;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(bold - in đậm):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&lt;strong&gt;&lt;/strong&gt;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&lt;i&gt;&lt;/i&gt;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(italic - in nghiêng):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&lt;em&gt;&lt;/em&gt;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(emphasized - nhấn mạnh):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&lt;small&gt;&lt;/small&gt;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chữ nhỏ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hơn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&lt;sub&gt;&lt;/sub&gt;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(subscripted - chỉ số dưới): Văn bản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dưới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&lt;sup&gt;&lt;/sup&gt;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(superscripted - chỉ số trên): Văn bản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trên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&lt;ins&gt;&lt;/ins&gt;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(inserted - chèn): Văn bản được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chèn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gạch chân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bên dưới.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&lt;del&gt;&lt;/del&gt;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(deleted - đã xóa):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đã xóa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&lt;mark&gt;&lt;/mark&gt;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(marked - đánh dấu): Văn bản được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đánh dấu</a:t>
            </a:r>
            <a:endParaRPr b="1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Bài tập</a:t>
            </a:r>
            <a:endParaRPr b="0"/>
          </a:p>
        </p:txBody>
      </p:sp>
      <p:sp>
        <p:nvSpPr>
          <p:cNvPr id="879" name="Google Shape;879;p23"/>
          <p:cNvSpPr txBox="1"/>
          <p:nvPr>
            <p:ph idx="1" type="subTitle"/>
          </p:nvPr>
        </p:nvSpPr>
        <p:spPr>
          <a:xfrm>
            <a:off x="866802" y="1148902"/>
            <a:ext cx="67134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 bài tập: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https://frontend.daca.vn/lessons/lesson-1/index.html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"/>
          <p:cNvSpPr txBox="1"/>
          <p:nvPr>
            <p:ph idx="3" type="subTitle"/>
          </p:nvPr>
        </p:nvSpPr>
        <p:spPr>
          <a:xfrm>
            <a:off x="720000" y="2105046"/>
            <a:ext cx="3534162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website để người dùng </a:t>
            </a:r>
            <a:r>
              <a:rPr b="1" lang="en-US">
                <a:solidFill>
                  <a:schemeClr val="lt1"/>
                </a:solidFill>
              </a:rPr>
              <a:t>nhìn thấy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để người dùng có thể </a:t>
            </a:r>
            <a:r>
              <a:rPr b="1" lang="en-US">
                <a:solidFill>
                  <a:schemeClr val="lt1"/>
                </a:solidFill>
              </a:rPr>
              <a:t>tương tác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Các bạn sẽ làm việc với </a:t>
            </a:r>
            <a:r>
              <a:rPr b="1" lang="en-US">
                <a:solidFill>
                  <a:schemeClr val="lt1"/>
                </a:solidFill>
              </a:rPr>
              <a:t>designer</a:t>
            </a:r>
            <a:r>
              <a:rPr lang="en-US">
                <a:solidFill>
                  <a:schemeClr val="dk1"/>
                </a:solidFill>
              </a:rPr>
              <a:t> và </a:t>
            </a:r>
            <a:r>
              <a:rPr b="1" lang="en-US">
                <a:solidFill>
                  <a:schemeClr val="lt1"/>
                </a:solidFill>
              </a:rPr>
              <a:t>đội back-end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11" name="Google Shape;611;p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12" name="Google Shape;612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3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Lập trình Front-end là gì?</a:t>
            </a:r>
            <a:endParaRPr/>
          </a:p>
        </p:txBody>
      </p:sp>
      <p:pic>
        <p:nvPicPr>
          <p:cNvPr id="621" name="Google Shape;6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243" y="1524402"/>
            <a:ext cx="4277596" cy="2671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"/>
          <p:cNvSpPr txBox="1"/>
          <p:nvPr>
            <p:ph idx="3" type="subTitle"/>
          </p:nvPr>
        </p:nvSpPr>
        <p:spPr>
          <a:xfrm>
            <a:off x="720000" y="2105046"/>
            <a:ext cx="56808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Tự tay lập trình được giao diện web theo bản thiết kế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Giúp các bạn nắm vững được kiến thức nền tảng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Đủ khả năng ứng tuyển được tại các công 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28" name="Google Shape;628;p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29" name="Google Shape;629;p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4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Mục tiêu chính của khóa học:</a:t>
            </a:r>
            <a:endParaRPr/>
          </a:p>
        </p:txBody>
      </p:sp>
      <p:sp>
        <p:nvSpPr>
          <p:cNvPr id="638" name="Google Shape;638;p4"/>
          <p:cNvSpPr txBox="1"/>
          <p:nvPr/>
        </p:nvSpPr>
        <p:spPr>
          <a:xfrm>
            <a:off x="839228" y="3611057"/>
            <a:ext cx="56807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gồm 45 buổi học, kéo dài khoảng 4 tháng</a:t>
            </a:r>
            <a:endParaRPr b="0" i="0" sz="18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"/>
          <p:cNvSpPr txBox="1"/>
          <p:nvPr>
            <p:ph idx="3" type="subTitle"/>
          </p:nvPr>
        </p:nvSpPr>
        <p:spPr>
          <a:xfrm>
            <a:off x="720000" y="2105046"/>
            <a:ext cx="7584772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Hạn chế nghỉ học (không quá 6 buổi)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Xem lại bài học </a:t>
            </a:r>
            <a:r>
              <a:rPr lang="en-US">
                <a:solidFill>
                  <a:schemeClr val="dk1"/>
                </a:solidFill>
              </a:rPr>
              <a:t>sau khi học xong ít nhất 1 lượt (slide + file code)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Code lại các ví dụ </a:t>
            </a:r>
            <a:r>
              <a:rPr lang="en-US">
                <a:solidFill>
                  <a:schemeClr val="dk1"/>
                </a:solidFill>
              </a:rPr>
              <a:t>có trong bài học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Làm bài tập đầy đủ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4" name="Google Shape;6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45" name="Google Shape;645;p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46" name="Google Shape;646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5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Yêu cầu về khóa học: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"/>
          <p:cNvSpPr txBox="1"/>
          <p:nvPr>
            <p:ph idx="3" type="subTitle"/>
          </p:nvPr>
        </p:nvSpPr>
        <p:spPr>
          <a:xfrm>
            <a:off x="720000" y="1642966"/>
            <a:ext cx="7509600" cy="3500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1: Giới thiệu và định hướng, học HTML, HTML5 (3 buổi)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2: Học CSS, CSS3, Project mini 1 (5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3: Học Bootstrap 4 (4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4: Học GIT, GITHUB, Project mini 2 (2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5: Javascript cơ bản và nâng cao, Project mini 3(9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6: Package Managers, BEM, SASS/SCSS, Project mini 4 (3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7: ReactJS, Redux, React Router, Project mini 5 (10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8: Ant Design và Ant Design Charts (5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9: Project cuối khóa (3 buổi)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0" name="Google Shape;6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Lộ trình khóa học</a:t>
            </a:r>
            <a:endParaRPr b="0"/>
          </a:p>
        </p:txBody>
      </p:sp>
      <p:grpSp>
        <p:nvGrpSpPr>
          <p:cNvPr id="661" name="Google Shape;661;p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62" name="Google Shape;662;p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6"/>
          <p:cNvSpPr txBox="1"/>
          <p:nvPr>
            <p:ph idx="1" type="subTitle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học: gồm 9 phần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 b="0"/>
          </a:p>
        </p:txBody>
      </p:sp>
      <p:grpSp>
        <p:nvGrpSpPr>
          <p:cNvPr id="676" name="Google Shape;676;p7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77" name="Google Shape;677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5" name="Google Shape;6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048830"/>
            <a:ext cx="57340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"/>
          <p:cNvSpPr txBox="1"/>
          <p:nvPr>
            <p:ph idx="1" type="subTitle"/>
          </p:nvPr>
        </p:nvSpPr>
        <p:spPr>
          <a:xfrm>
            <a:off x="869400" y="1763088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Landing page Luxcat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8"/>
          <p:cNvSpPr txBox="1"/>
          <p:nvPr>
            <p:ph idx="2" type="subTitle"/>
          </p:nvPr>
        </p:nvSpPr>
        <p:spPr>
          <a:xfrm>
            <a:off x="3430818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cây xanh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p8"/>
          <p:cNvSpPr txBox="1"/>
          <p:nvPr>
            <p:ph idx="3" type="subTitle"/>
          </p:nvPr>
        </p:nvSpPr>
        <p:spPr>
          <a:xfrm>
            <a:off x="5992249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tour du lịch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94" name="Google Shape;694;p8"/>
          <p:cNvSpPr txBox="1"/>
          <p:nvPr>
            <p:ph idx="4" type="subTitle"/>
          </p:nvPr>
        </p:nvSpPr>
        <p:spPr>
          <a:xfrm>
            <a:off x="625611" y="2107348"/>
            <a:ext cx="2402962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/>
              <a:t>Link Figma: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https://www.figma.com/file/lMf7r2dDxYkoSvEaUwbXIl/LUXCAT</a:t>
            </a:r>
            <a:endParaRPr sz="1200"/>
          </a:p>
          <a:p>
            <a:pPr indent="-317500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/>
              <a:t>Link Website: </a:t>
            </a:r>
            <a:r>
              <a:rPr lang="en-US" sz="1200"/>
              <a:t>https://luxcat.co</a:t>
            </a:r>
            <a:endParaRPr sz="1200"/>
          </a:p>
        </p:txBody>
      </p:sp>
      <p:sp>
        <p:nvSpPr>
          <p:cNvPr id="695" name="Google Shape;695;p8"/>
          <p:cNvSpPr txBox="1"/>
          <p:nvPr/>
        </p:nvSpPr>
        <p:spPr>
          <a:xfrm>
            <a:off x="869400" y="123462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Một số project thực tế: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8"/>
          <p:cNvSpPr txBox="1"/>
          <p:nvPr/>
        </p:nvSpPr>
        <p:spPr>
          <a:xfrm>
            <a:off x="3395589" y="2107348"/>
            <a:ext cx="2470639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https://www.figma.com/file/1JlT57DtzExkmj1caWNXXl/C%C3%A2y-Xanh-Haluta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https://haluta.vn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8"/>
          <p:cNvSpPr txBox="1"/>
          <p:nvPr/>
        </p:nvSpPr>
        <p:spPr>
          <a:xfrm>
            <a:off x="6045005" y="2107348"/>
            <a:ext cx="2519876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b="0" i="0" lang="en-US" sz="12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https://www.figma.com/file/uuYCdMEwYTs77ncvzrbO58/TOP-TEN-TRAVEL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https://toptentravel.com.vn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 b="0"/>
          </a:p>
        </p:txBody>
      </p:sp>
      <p:grpSp>
        <p:nvGrpSpPr>
          <p:cNvPr id="703" name="Google Shape;703;p9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04" name="Google Shape;704;p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9"/>
          <p:cNvSpPr txBox="1"/>
          <p:nvPr>
            <p:ph idx="1" type="subTitle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Tìm job tuyển dụng tại:</a:t>
            </a:r>
            <a:endParaRPr/>
          </a:p>
        </p:txBody>
      </p:sp>
      <p:sp>
        <p:nvSpPr>
          <p:cNvPr id="713" name="Google Shape;713;p9"/>
          <p:cNvSpPr txBox="1"/>
          <p:nvPr/>
        </p:nvSpPr>
        <p:spPr>
          <a:xfrm>
            <a:off x="720000" y="1642901"/>
            <a:ext cx="75096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https://www.topcv.vn/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https://itviec.com/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Group tuyển dụng IT trên Facebook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