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Barlow Condensed SemiBold"/>
      <p:regular r:id="rId8"/>
      <p:bold r:id="rId9"/>
      <p:italic r:id="rId10"/>
      <p:boldItalic r:id="rId11"/>
    </p:embeddedFont>
    <p:embeddedFont>
      <p:font typeface="Montserrat"/>
      <p:regular r:id="rId12"/>
      <p:bold r:id="rId13"/>
      <p:italic r:id="rId14"/>
      <p:boldItalic r:id="rId15"/>
    </p:embeddedFont>
    <p:embeddedFont>
      <p:font typeface="Barlow Condensed"/>
      <p:regular r:id="rId16"/>
      <p:bold r:id="rId17"/>
      <p:italic r:id="rId18"/>
      <p:boldItalic r:id="rId19"/>
    </p:embeddedFont>
    <p:embeddedFont>
      <p:font typeface="Barlow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hIsD7ocUlQiDHTc6RUAAZ77v5D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-regular.fntdata"/><Relationship Id="rId11" Type="http://schemas.openxmlformats.org/officeDocument/2006/relationships/font" Target="fonts/BarlowCondensedSemiBold-boldItalic.fntdata"/><Relationship Id="rId22" Type="http://schemas.openxmlformats.org/officeDocument/2006/relationships/font" Target="fonts/Barlow-italic.fntdata"/><Relationship Id="rId10" Type="http://schemas.openxmlformats.org/officeDocument/2006/relationships/font" Target="fonts/BarlowCondensedSemiBold-italic.fntdata"/><Relationship Id="rId21" Type="http://schemas.openxmlformats.org/officeDocument/2006/relationships/font" Target="fonts/Barlow-bold.fntdata"/><Relationship Id="rId13" Type="http://schemas.openxmlformats.org/officeDocument/2006/relationships/font" Target="fonts/Montserrat-bold.fntdata"/><Relationship Id="rId24" Type="http://customschemas.google.com/relationships/presentationmetadata" Target="metadata"/><Relationship Id="rId12" Type="http://schemas.openxmlformats.org/officeDocument/2006/relationships/font" Target="fonts/Montserrat-regular.fntdata"/><Relationship Id="rId23" Type="http://schemas.openxmlformats.org/officeDocument/2006/relationships/font" Target="fonts/Barlow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BarlowCondensedSemiBold-bold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BarlowCondensed-bold.fntdata"/><Relationship Id="rId16" Type="http://schemas.openxmlformats.org/officeDocument/2006/relationships/font" Target="fonts/BarlowCondensed-regular.fntdata"/><Relationship Id="rId5" Type="http://schemas.openxmlformats.org/officeDocument/2006/relationships/slide" Target="slides/slide1.xml"/><Relationship Id="rId19" Type="http://schemas.openxmlformats.org/officeDocument/2006/relationships/font" Target="fonts/BarlowCondensed-boldItalic.fntdata"/><Relationship Id="rId6" Type="http://schemas.openxmlformats.org/officeDocument/2006/relationships/slide" Target="slides/slide2.xml"/><Relationship Id="rId18" Type="http://schemas.openxmlformats.org/officeDocument/2006/relationships/font" Target="fonts/BarlowCondensed-italic.fntdata"/><Relationship Id="rId7" Type="http://schemas.openxmlformats.org/officeDocument/2006/relationships/slide" Target="slides/slide3.xml"/><Relationship Id="rId8" Type="http://schemas.openxmlformats.org/officeDocument/2006/relationships/font" Target="fonts/BarlowCondensed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1" name="Google Shape;53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"/>
          <p:cNvSpPr/>
          <p:nvPr/>
        </p:nvSpPr>
        <p:spPr>
          <a:xfrm rot="10800000">
            <a:off x="-1845025" y="-739063"/>
            <a:ext cx="4319041" cy="2721707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5"/>
          <p:cNvSpPr/>
          <p:nvPr/>
        </p:nvSpPr>
        <p:spPr>
          <a:xfrm>
            <a:off x="6640750" y="3098662"/>
            <a:ext cx="4319041" cy="2721707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5"/>
          <p:cNvGrpSpPr/>
          <p:nvPr/>
        </p:nvGrpSpPr>
        <p:grpSpPr>
          <a:xfrm rot="-7199942">
            <a:off x="1013094" y="4239091"/>
            <a:ext cx="1492189" cy="1554017"/>
            <a:chOff x="4445625" y="1829838"/>
            <a:chExt cx="739125" cy="769750"/>
          </a:xfrm>
        </p:grpSpPr>
        <p:sp>
          <p:nvSpPr>
            <p:cNvPr id="12" name="Google Shape;12;p5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5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5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5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5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5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5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5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5"/>
          <p:cNvSpPr/>
          <p:nvPr/>
        </p:nvSpPr>
        <p:spPr>
          <a:xfrm rot="435267">
            <a:off x="6817947" y="-474140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5"/>
          <p:cNvGrpSpPr/>
          <p:nvPr/>
        </p:nvGrpSpPr>
        <p:grpSpPr>
          <a:xfrm>
            <a:off x="8250213" y="4120884"/>
            <a:ext cx="361129" cy="3106418"/>
            <a:chOff x="6317900" y="1197313"/>
            <a:chExt cx="180700" cy="1554375"/>
          </a:xfrm>
        </p:grpSpPr>
        <p:sp>
          <p:nvSpPr>
            <p:cNvPr id="22" name="Google Shape;22;p5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5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5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5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5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5"/>
          <p:cNvSpPr/>
          <p:nvPr/>
        </p:nvSpPr>
        <p:spPr>
          <a:xfrm rot="5400000">
            <a:off x="8716600" y="1537250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" name="Google Shape;29;p5"/>
          <p:cNvCxnSpPr/>
          <p:nvPr/>
        </p:nvCxnSpPr>
        <p:spPr>
          <a:xfrm flipH="1" rot="436104">
            <a:off x="7342476" y="-138003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 flipH="1" rot="436104">
            <a:off x="7694851" y="-273622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Google Shape;31;p5"/>
          <p:cNvSpPr/>
          <p:nvPr/>
        </p:nvSpPr>
        <p:spPr>
          <a:xfrm>
            <a:off x="8763750" y="-180350"/>
            <a:ext cx="1215300" cy="1215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8632950" y="-311150"/>
            <a:ext cx="1476900" cy="1476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265900" y="3852516"/>
            <a:ext cx="194400" cy="112209"/>
            <a:chOff x="265900" y="3852516"/>
            <a:chExt cx="194400" cy="112209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/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2125800" y="3428332"/>
            <a:ext cx="48924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4"/>
          <p:cNvSpPr/>
          <p:nvPr/>
        </p:nvSpPr>
        <p:spPr>
          <a:xfrm rot="-1799972">
            <a:off x="-2090395" y="-155613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4"/>
          <p:cNvSpPr/>
          <p:nvPr/>
        </p:nvSpPr>
        <p:spPr>
          <a:xfrm rot="9000028">
            <a:off x="7870761" y="2012568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1" name="Google Shape;411;p14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412" name="Google Shape;412;p14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13" name="Google Shape;413;p1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1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5" name="Google Shape;415;p14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16" name="Google Shape;416;p1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1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8" name="Google Shape;418;p14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19" name="Google Shape;419;p1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1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21" name="Google Shape;421;p14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422" name="Google Shape;422;p14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4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4" name="Google Shape;424;p14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425" name="Google Shape;425;p14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4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7" name="Google Shape;427;p14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428" name="Google Shape;428;p14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4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0" name="Google Shape;430;p14"/>
          <p:cNvGrpSpPr/>
          <p:nvPr/>
        </p:nvGrpSpPr>
        <p:grpSpPr>
          <a:xfrm>
            <a:off x="3529283" y="4464921"/>
            <a:ext cx="1540760" cy="1387652"/>
            <a:chOff x="3632834" y="4464921"/>
            <a:chExt cx="1540760" cy="1387652"/>
          </a:xfrm>
        </p:grpSpPr>
        <p:sp>
          <p:nvSpPr>
            <p:cNvPr id="431" name="Google Shape;431;p14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2" name="Google Shape;432;p14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5"/>
          <p:cNvSpPr/>
          <p:nvPr/>
        </p:nvSpPr>
        <p:spPr>
          <a:xfrm rot="9900003">
            <a:off x="-1712038" y="-1039067"/>
            <a:ext cx="4319015" cy="272169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15"/>
          <p:cNvSpPr/>
          <p:nvPr/>
        </p:nvSpPr>
        <p:spPr>
          <a:xfrm rot="5400000">
            <a:off x="7353835" y="-1492291"/>
            <a:ext cx="2790574" cy="307250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6" name="Google Shape;436;p15"/>
          <p:cNvGrpSpPr/>
          <p:nvPr/>
        </p:nvGrpSpPr>
        <p:grpSpPr>
          <a:xfrm>
            <a:off x="-827467" y="4151471"/>
            <a:ext cx="1540760" cy="1387652"/>
            <a:chOff x="3632834" y="4464921"/>
            <a:chExt cx="1540760" cy="1387652"/>
          </a:xfrm>
        </p:grpSpPr>
        <p:sp>
          <p:nvSpPr>
            <p:cNvPr id="437" name="Google Shape;437;p1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8" name="Google Shape;438;p15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39" name="Google Shape;439;p15"/>
          <p:cNvGrpSpPr/>
          <p:nvPr/>
        </p:nvGrpSpPr>
        <p:grpSpPr>
          <a:xfrm>
            <a:off x="7893908" y="4151471"/>
            <a:ext cx="1540760" cy="1387652"/>
            <a:chOff x="3632834" y="4464921"/>
            <a:chExt cx="1540760" cy="1387652"/>
          </a:xfrm>
        </p:grpSpPr>
        <p:sp>
          <p:nvSpPr>
            <p:cNvPr id="440" name="Google Shape;440;p1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1" name="Google Shape;441;p15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42" name="Google Shape;442;p15"/>
          <p:cNvGrpSpPr/>
          <p:nvPr/>
        </p:nvGrpSpPr>
        <p:grpSpPr>
          <a:xfrm flipH="1" rot="10800000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443" name="Google Shape;443;p15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5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5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5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5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5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9" name="Google Shape;449;p15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450" name="Google Shape;450;p15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5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5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5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5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5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6" name="Google Shape;456;p15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457" name="Google Shape;457;p1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58" name="Google Shape;458;p1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0" name="Google Shape;460;p1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61" name="Google Shape;461;p1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3" name="Google Shape;463;p1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64" name="Google Shape;464;p1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66" name="Google Shape;466;p15"/>
          <p:cNvGrpSpPr/>
          <p:nvPr/>
        </p:nvGrpSpPr>
        <p:grpSpPr>
          <a:xfrm flipH="1" rot="10800000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467" name="Google Shape;467;p1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" type="subTitle"/>
          </p:nvPr>
        </p:nvSpPr>
        <p:spPr>
          <a:xfrm>
            <a:off x="1648275" y="1206225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subTitle"/>
          </p:nvPr>
        </p:nvSpPr>
        <p:spPr>
          <a:xfrm>
            <a:off x="5520925" y="1206225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3" type="subTitle"/>
          </p:nvPr>
        </p:nvSpPr>
        <p:spPr>
          <a:xfrm>
            <a:off x="1648275" y="2300938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4" type="subTitle"/>
          </p:nvPr>
        </p:nvSpPr>
        <p:spPr>
          <a:xfrm>
            <a:off x="5520925" y="2300938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5" type="subTitle"/>
          </p:nvPr>
        </p:nvSpPr>
        <p:spPr>
          <a:xfrm>
            <a:off x="1648275" y="3429713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6" type="subTitle"/>
          </p:nvPr>
        </p:nvSpPr>
        <p:spPr>
          <a:xfrm>
            <a:off x="5520925" y="3429713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7" type="subTitle"/>
          </p:nvPr>
        </p:nvSpPr>
        <p:spPr>
          <a:xfrm>
            <a:off x="1648275" y="1503027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8" type="subTitle"/>
          </p:nvPr>
        </p:nvSpPr>
        <p:spPr>
          <a:xfrm>
            <a:off x="5520925" y="1503027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9" type="subTitle"/>
          </p:nvPr>
        </p:nvSpPr>
        <p:spPr>
          <a:xfrm>
            <a:off x="1648275" y="2646526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3" type="subTitle"/>
          </p:nvPr>
        </p:nvSpPr>
        <p:spPr>
          <a:xfrm>
            <a:off x="5520925" y="2646526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4" type="subTitle"/>
          </p:nvPr>
        </p:nvSpPr>
        <p:spPr>
          <a:xfrm>
            <a:off x="1648275" y="3790025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5" type="subTitle"/>
          </p:nvPr>
        </p:nvSpPr>
        <p:spPr>
          <a:xfrm>
            <a:off x="5520925" y="3790025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6"/>
          <p:cNvSpPr/>
          <p:nvPr/>
        </p:nvSpPr>
        <p:spPr>
          <a:xfrm rot="10800000">
            <a:off x="-1426853" y="-1062630"/>
            <a:ext cx="3177828" cy="2002555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6"/>
          <p:cNvGrpSpPr/>
          <p:nvPr/>
        </p:nvGrpSpPr>
        <p:grpSpPr>
          <a:xfrm>
            <a:off x="3833550" y="4634650"/>
            <a:ext cx="1476900" cy="1476900"/>
            <a:chOff x="-802775" y="4608575"/>
            <a:chExt cx="1476900" cy="1476900"/>
          </a:xfrm>
        </p:grpSpPr>
        <p:sp>
          <p:nvSpPr>
            <p:cNvPr id="54" name="Google Shape;54;p6"/>
            <p:cNvSpPr/>
            <p:nvPr/>
          </p:nvSpPr>
          <p:spPr>
            <a:xfrm>
              <a:off x="-671975" y="4739375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-802775" y="4608575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6"/>
          <p:cNvSpPr/>
          <p:nvPr/>
        </p:nvSpPr>
        <p:spPr>
          <a:xfrm rot="-1297775">
            <a:off x="7887277" y="-719144"/>
            <a:ext cx="2209823" cy="1811858"/>
          </a:xfrm>
          <a:custGeom>
            <a:rect b="b" l="l" r="r" t="t"/>
            <a:pathLst>
              <a:path extrusionOk="0" h="16167" w="19718">
                <a:moveTo>
                  <a:pt x="1357" y="1"/>
                </a:moveTo>
                <a:cubicBezTo>
                  <a:pt x="1216" y="1"/>
                  <a:pt x="1067" y="31"/>
                  <a:pt x="905" y="105"/>
                </a:cubicBezTo>
                <a:cubicBezTo>
                  <a:pt x="298" y="391"/>
                  <a:pt x="0" y="1236"/>
                  <a:pt x="0" y="1867"/>
                </a:cubicBezTo>
                <a:cubicBezTo>
                  <a:pt x="12" y="3082"/>
                  <a:pt x="691" y="4236"/>
                  <a:pt x="1608" y="5022"/>
                </a:cubicBezTo>
                <a:cubicBezTo>
                  <a:pt x="2548" y="5808"/>
                  <a:pt x="3703" y="6272"/>
                  <a:pt x="4894" y="6558"/>
                </a:cubicBezTo>
                <a:cubicBezTo>
                  <a:pt x="5549" y="6713"/>
                  <a:pt x="6239" y="6820"/>
                  <a:pt x="6847" y="7130"/>
                </a:cubicBezTo>
                <a:cubicBezTo>
                  <a:pt x="7454" y="7427"/>
                  <a:pt x="7990" y="7999"/>
                  <a:pt x="8037" y="8677"/>
                </a:cubicBezTo>
                <a:cubicBezTo>
                  <a:pt x="8097" y="9392"/>
                  <a:pt x="7632" y="10023"/>
                  <a:pt x="7216" y="10606"/>
                </a:cubicBezTo>
                <a:cubicBezTo>
                  <a:pt x="6442" y="11654"/>
                  <a:pt x="5715" y="12952"/>
                  <a:pt x="6108" y="14202"/>
                </a:cubicBezTo>
                <a:cubicBezTo>
                  <a:pt x="6418" y="15154"/>
                  <a:pt x="7335" y="15821"/>
                  <a:pt x="8323" y="16047"/>
                </a:cubicBezTo>
                <a:cubicBezTo>
                  <a:pt x="8686" y="16132"/>
                  <a:pt x="9058" y="16166"/>
                  <a:pt x="9431" y="16166"/>
                </a:cubicBezTo>
                <a:cubicBezTo>
                  <a:pt x="10062" y="16166"/>
                  <a:pt x="10698" y="16067"/>
                  <a:pt x="11311" y="15940"/>
                </a:cubicBezTo>
                <a:cubicBezTo>
                  <a:pt x="12621" y="15690"/>
                  <a:pt x="14062" y="15202"/>
                  <a:pt x="14598" y="13976"/>
                </a:cubicBezTo>
                <a:cubicBezTo>
                  <a:pt x="14883" y="13321"/>
                  <a:pt x="14836" y="12595"/>
                  <a:pt x="15074" y="11928"/>
                </a:cubicBezTo>
                <a:cubicBezTo>
                  <a:pt x="15526" y="10630"/>
                  <a:pt x="16860" y="9904"/>
                  <a:pt x="17800" y="8904"/>
                </a:cubicBezTo>
                <a:cubicBezTo>
                  <a:pt x="19158" y="7487"/>
                  <a:pt x="19717" y="5368"/>
                  <a:pt x="19277" y="3463"/>
                </a:cubicBezTo>
                <a:cubicBezTo>
                  <a:pt x="19110" y="2772"/>
                  <a:pt x="18812" y="2105"/>
                  <a:pt x="18312" y="1617"/>
                </a:cubicBezTo>
                <a:cubicBezTo>
                  <a:pt x="17848" y="1165"/>
                  <a:pt x="17241" y="903"/>
                  <a:pt x="16622" y="688"/>
                </a:cubicBezTo>
                <a:cubicBezTo>
                  <a:pt x="15563" y="336"/>
                  <a:pt x="14440" y="156"/>
                  <a:pt x="13314" y="156"/>
                </a:cubicBezTo>
                <a:cubicBezTo>
                  <a:pt x="12768" y="156"/>
                  <a:pt x="12221" y="198"/>
                  <a:pt x="11681" y="284"/>
                </a:cubicBezTo>
                <a:cubicBezTo>
                  <a:pt x="10168" y="522"/>
                  <a:pt x="8728" y="1105"/>
                  <a:pt x="7192" y="1272"/>
                </a:cubicBezTo>
                <a:cubicBezTo>
                  <a:pt x="6900" y="1303"/>
                  <a:pt x="6608" y="1319"/>
                  <a:pt x="6316" y="1319"/>
                </a:cubicBezTo>
                <a:cubicBezTo>
                  <a:pt x="5057" y="1319"/>
                  <a:pt x="3805" y="1034"/>
                  <a:pt x="2656" y="522"/>
                </a:cubicBezTo>
                <a:cubicBezTo>
                  <a:pt x="2184" y="313"/>
                  <a:pt x="1809" y="1"/>
                  <a:pt x="1357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Google Shape;57;p6"/>
          <p:cNvGrpSpPr/>
          <p:nvPr/>
        </p:nvGrpSpPr>
        <p:grpSpPr>
          <a:xfrm>
            <a:off x="296900" y="356125"/>
            <a:ext cx="315575" cy="366750"/>
            <a:chOff x="8558925" y="4522650"/>
            <a:chExt cx="315575" cy="366750"/>
          </a:xfrm>
        </p:grpSpPr>
        <p:grpSp>
          <p:nvGrpSpPr>
            <p:cNvPr id="58" name="Google Shape;58;p6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9" name="Google Shape;59;p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6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62" name="Google Shape;62;p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" name="Google Shape;64;p6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65" name="Google Shape;65;p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7" name="Google Shape;67;p6"/>
          <p:cNvGrpSpPr/>
          <p:nvPr/>
        </p:nvGrpSpPr>
        <p:grpSpPr>
          <a:xfrm flipH="1" rot="10800000">
            <a:off x="232050" y="2876766"/>
            <a:ext cx="194400" cy="112209"/>
            <a:chOff x="265900" y="3852516"/>
            <a:chExt cx="194400" cy="112209"/>
          </a:xfrm>
        </p:grpSpPr>
        <p:sp>
          <p:nvSpPr>
            <p:cNvPr id="68" name="Google Shape;68;p6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6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6"/>
          <p:cNvSpPr/>
          <p:nvPr/>
        </p:nvSpPr>
        <p:spPr>
          <a:xfrm rot="5400000">
            <a:off x="8780425" y="2523138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6"/>
          <p:cNvSpPr/>
          <p:nvPr/>
        </p:nvSpPr>
        <p:spPr>
          <a:xfrm rot="435267">
            <a:off x="8214271" y="421428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6"/>
          <p:cNvCxnSpPr/>
          <p:nvPr/>
        </p:nvCxnSpPr>
        <p:spPr>
          <a:xfrm flipH="1" rot="436104">
            <a:off x="8926501" y="436122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3" name="Google Shape;73;p6"/>
          <p:cNvGrpSpPr/>
          <p:nvPr/>
        </p:nvGrpSpPr>
        <p:grpSpPr>
          <a:xfrm flipH="1">
            <a:off x="8617149" y="344931"/>
            <a:ext cx="438754" cy="772904"/>
            <a:chOff x="4950175" y="2998438"/>
            <a:chExt cx="88725" cy="156300"/>
          </a:xfrm>
        </p:grpSpPr>
        <p:sp>
          <p:nvSpPr>
            <p:cNvPr id="74" name="Google Shape;74;p6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6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6"/>
          <p:cNvGrpSpPr/>
          <p:nvPr/>
        </p:nvGrpSpPr>
        <p:grpSpPr>
          <a:xfrm>
            <a:off x="-671216" y="4477896"/>
            <a:ext cx="1391222" cy="1387652"/>
            <a:chOff x="4010510" y="4522646"/>
            <a:chExt cx="1391222" cy="1387652"/>
          </a:xfrm>
        </p:grpSpPr>
        <p:sp>
          <p:nvSpPr>
            <p:cNvPr id="111" name="Google Shape;111;p6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2" name="Google Shape;112;p6"/>
            <p:cNvCxnSpPr/>
            <p:nvPr/>
          </p:nvCxnSpPr>
          <p:spPr>
            <a:xfrm flipH="1" rot="436104">
              <a:off x="4223501" y="46956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/>
          <p:nvPr>
            <p:ph idx="1" type="subTitle"/>
          </p:nvPr>
        </p:nvSpPr>
        <p:spPr>
          <a:xfrm>
            <a:off x="739300" y="1483850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7"/>
          <p:cNvSpPr txBox="1"/>
          <p:nvPr>
            <p:ph idx="2" type="subTitle"/>
          </p:nvPr>
        </p:nvSpPr>
        <p:spPr>
          <a:xfrm>
            <a:off x="4901700" y="1483850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7" name="Google Shape;117;p7"/>
          <p:cNvSpPr txBox="1"/>
          <p:nvPr>
            <p:ph idx="3" type="subTitle"/>
          </p:nvPr>
        </p:nvSpPr>
        <p:spPr>
          <a:xfrm>
            <a:off x="7200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7"/>
          <p:cNvSpPr txBox="1"/>
          <p:nvPr>
            <p:ph idx="4" type="subTitle"/>
          </p:nvPr>
        </p:nvSpPr>
        <p:spPr>
          <a:xfrm>
            <a:off x="49017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7"/>
          <p:cNvSpPr/>
          <p:nvPr/>
        </p:nvSpPr>
        <p:spPr>
          <a:xfrm rot="9900003">
            <a:off x="-1712038" y="-1039067"/>
            <a:ext cx="4319015" cy="272169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"/>
          <p:cNvSpPr/>
          <p:nvPr/>
        </p:nvSpPr>
        <p:spPr>
          <a:xfrm rot="5400000">
            <a:off x="7353835" y="-1492291"/>
            <a:ext cx="2790574" cy="307250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p7"/>
          <p:cNvGrpSpPr/>
          <p:nvPr/>
        </p:nvGrpSpPr>
        <p:grpSpPr>
          <a:xfrm>
            <a:off x="-827467" y="4151471"/>
            <a:ext cx="1540760" cy="1387652"/>
            <a:chOff x="3632834" y="4464921"/>
            <a:chExt cx="1540760" cy="1387652"/>
          </a:xfrm>
        </p:grpSpPr>
        <p:sp>
          <p:nvSpPr>
            <p:cNvPr id="122" name="Google Shape;122;p7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3" name="Google Shape;123;p7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4" name="Google Shape;124;p7"/>
          <p:cNvGrpSpPr/>
          <p:nvPr/>
        </p:nvGrpSpPr>
        <p:grpSpPr>
          <a:xfrm>
            <a:off x="7893908" y="4151471"/>
            <a:ext cx="1540760" cy="1387652"/>
            <a:chOff x="3632834" y="4464921"/>
            <a:chExt cx="1540760" cy="1387652"/>
          </a:xfrm>
        </p:grpSpPr>
        <p:sp>
          <p:nvSpPr>
            <p:cNvPr id="125" name="Google Shape;125;p7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6" name="Google Shape;126;p7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7" name="Google Shape;127;p7"/>
          <p:cNvGrpSpPr/>
          <p:nvPr/>
        </p:nvGrpSpPr>
        <p:grpSpPr>
          <a:xfrm flipH="1" rot="10800000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28" name="Google Shape;128;p7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" name="Google Shape;134;p7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35" name="Google Shape;135;p7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7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42" name="Google Shape;142;p7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43" name="Google Shape;143;p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" name="Google Shape;145;p7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46" name="Google Shape;146;p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7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49" name="Google Shape;149;p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1" name="Google Shape;151;p7"/>
          <p:cNvGrpSpPr/>
          <p:nvPr/>
        </p:nvGrpSpPr>
        <p:grpSpPr>
          <a:xfrm flipH="1" rot="10800000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52" name="Google Shape;152;p7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/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6" name="Google Shape;156;p8"/>
          <p:cNvSpPr txBox="1"/>
          <p:nvPr>
            <p:ph idx="2" type="title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Barlow Condensed"/>
              <a:buNone/>
              <a:defRPr sz="6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157" name="Google Shape;157;p8"/>
          <p:cNvSpPr txBox="1"/>
          <p:nvPr>
            <p:ph idx="1" type="subTitle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8" name="Google Shape;158;p8"/>
          <p:cNvSpPr/>
          <p:nvPr/>
        </p:nvSpPr>
        <p:spPr>
          <a:xfrm flipH="1" rot="899997">
            <a:off x="-1712038" y="3114971"/>
            <a:ext cx="4319015" cy="272169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8"/>
          <p:cNvSpPr/>
          <p:nvPr/>
        </p:nvSpPr>
        <p:spPr>
          <a:xfrm flipH="1" rot="5400000">
            <a:off x="7353835" y="3217381"/>
            <a:ext cx="2790574" cy="307250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" name="Google Shape;160;p8"/>
          <p:cNvGrpSpPr/>
          <p:nvPr/>
        </p:nvGrpSpPr>
        <p:grpSpPr>
          <a:xfrm flipH="1" rot="10800000">
            <a:off x="-827467" y="-741530"/>
            <a:ext cx="1540760" cy="1387652"/>
            <a:chOff x="3632834" y="4464921"/>
            <a:chExt cx="1540760" cy="1387652"/>
          </a:xfrm>
        </p:grpSpPr>
        <p:sp>
          <p:nvSpPr>
            <p:cNvPr id="161" name="Google Shape;161;p8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" name="Google Shape;162;p8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3" name="Google Shape;163;p8"/>
          <p:cNvGrpSpPr/>
          <p:nvPr/>
        </p:nvGrpSpPr>
        <p:grpSpPr>
          <a:xfrm flipH="1" rot="10800000">
            <a:off x="7893908" y="-741530"/>
            <a:ext cx="1540760" cy="1387652"/>
            <a:chOff x="3632834" y="4464921"/>
            <a:chExt cx="1540760" cy="1387652"/>
          </a:xfrm>
        </p:grpSpPr>
        <p:sp>
          <p:nvSpPr>
            <p:cNvPr id="164" name="Google Shape;164;p8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5" name="Google Shape;165;p8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6" name="Google Shape;166;p8"/>
          <p:cNvGrpSpPr/>
          <p:nvPr/>
        </p:nvGrpSpPr>
        <p:grpSpPr>
          <a:xfrm>
            <a:off x="8625038" y="2781167"/>
            <a:ext cx="361129" cy="3106418"/>
            <a:chOff x="6317900" y="1197313"/>
            <a:chExt cx="180700" cy="1554375"/>
          </a:xfrm>
        </p:grpSpPr>
        <p:sp>
          <p:nvSpPr>
            <p:cNvPr id="167" name="Google Shape;167;p8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" name="Google Shape;173;p8"/>
          <p:cNvGrpSpPr/>
          <p:nvPr/>
        </p:nvGrpSpPr>
        <p:grpSpPr>
          <a:xfrm flipH="1">
            <a:off x="157813" y="3585317"/>
            <a:ext cx="361129" cy="3106418"/>
            <a:chOff x="6317900" y="1197313"/>
            <a:chExt cx="180700" cy="1554375"/>
          </a:xfrm>
        </p:grpSpPr>
        <p:sp>
          <p:nvSpPr>
            <p:cNvPr id="174" name="Google Shape;174;p8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" name="Google Shape;180;p8"/>
          <p:cNvGrpSpPr/>
          <p:nvPr/>
        </p:nvGrpSpPr>
        <p:grpSpPr>
          <a:xfrm flipH="1" rot="-5400000">
            <a:off x="8647825" y="1440894"/>
            <a:ext cx="315575" cy="366750"/>
            <a:chOff x="8558925" y="4522650"/>
            <a:chExt cx="315575" cy="366750"/>
          </a:xfrm>
        </p:grpSpPr>
        <p:grpSp>
          <p:nvGrpSpPr>
            <p:cNvPr id="181" name="Google Shape;181;p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82" name="Google Shape;182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85" name="Google Shape;185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7" name="Google Shape;187;p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88" name="Google Shape;188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0" name="Google Shape;190;p8"/>
          <p:cNvGrpSpPr/>
          <p:nvPr/>
        </p:nvGrpSpPr>
        <p:grpSpPr>
          <a:xfrm>
            <a:off x="208200" y="1568169"/>
            <a:ext cx="194400" cy="112209"/>
            <a:chOff x="265900" y="3852516"/>
            <a:chExt cx="194400" cy="112209"/>
          </a:xfrm>
        </p:grpSpPr>
        <p:sp>
          <p:nvSpPr>
            <p:cNvPr id="191" name="Google Shape;191;p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"/>
          <p:cNvSpPr txBox="1"/>
          <p:nvPr>
            <p:ph type="title"/>
          </p:nvPr>
        </p:nvSpPr>
        <p:spPr>
          <a:xfrm>
            <a:off x="1695150" y="833975"/>
            <a:ext cx="57537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5" name="Google Shape;195;p9"/>
          <p:cNvSpPr/>
          <p:nvPr/>
        </p:nvSpPr>
        <p:spPr>
          <a:xfrm rot="6317200">
            <a:off x="7753292" y="-1121196"/>
            <a:ext cx="3365090" cy="370513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9"/>
          <p:cNvSpPr/>
          <p:nvPr/>
        </p:nvSpPr>
        <p:spPr>
          <a:xfrm rot="6256533">
            <a:off x="-2373557" y="2680802"/>
            <a:ext cx="4319032" cy="272170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9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198" name="Google Shape;198;p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99" name="Google Shape;199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1" name="Google Shape;201;p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02" name="Google Shape;202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4" name="Google Shape;204;p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05" name="Google Shape;205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7" name="Google Shape;207;p9"/>
          <p:cNvGrpSpPr/>
          <p:nvPr/>
        </p:nvGrpSpPr>
        <p:grpSpPr>
          <a:xfrm flipH="1" rot="10800000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208" name="Google Shape;208;p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" name="Google Shape;210;p9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211" name="Google Shape;211;p9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248" name="Google Shape;248;p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0" name="Google Shape;250;p9"/>
          <p:cNvSpPr/>
          <p:nvPr/>
        </p:nvSpPr>
        <p:spPr>
          <a:xfrm rot="435267">
            <a:off x="7719471" y="453853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Google Shape;251;p9"/>
          <p:cNvCxnSpPr/>
          <p:nvPr/>
        </p:nvCxnSpPr>
        <p:spPr>
          <a:xfrm flipH="1" rot="436104">
            <a:off x="7796151" y="468547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2" name="Google Shape;252;p9"/>
          <p:cNvSpPr/>
          <p:nvPr/>
        </p:nvSpPr>
        <p:spPr>
          <a:xfrm flipH="1" rot="5400000">
            <a:off x="8802568" y="308082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0"/>
          <p:cNvSpPr txBox="1"/>
          <p:nvPr>
            <p:ph type="title"/>
          </p:nvPr>
        </p:nvSpPr>
        <p:spPr>
          <a:xfrm>
            <a:off x="716100" y="1169250"/>
            <a:ext cx="35946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5" name="Google Shape;255;p10"/>
          <p:cNvSpPr txBox="1"/>
          <p:nvPr>
            <p:ph idx="1" type="subTitle"/>
          </p:nvPr>
        </p:nvSpPr>
        <p:spPr>
          <a:xfrm>
            <a:off x="716100" y="2739150"/>
            <a:ext cx="35946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256" name="Google Shape;256;p10"/>
          <p:cNvSpPr txBox="1"/>
          <p:nvPr>
            <p:ph idx="2" type="body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7" name="Google Shape;257;p10"/>
          <p:cNvSpPr/>
          <p:nvPr/>
        </p:nvSpPr>
        <p:spPr>
          <a:xfrm flipH="1" rot="-6317200">
            <a:off x="-1906423" y="-796946"/>
            <a:ext cx="3365090" cy="370513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0"/>
          <p:cNvSpPr/>
          <p:nvPr/>
        </p:nvSpPr>
        <p:spPr>
          <a:xfrm flipH="1" rot="-6256533">
            <a:off x="7266483" y="3005052"/>
            <a:ext cx="4319032" cy="272170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" name="Google Shape;259;p10"/>
          <p:cNvGrpSpPr/>
          <p:nvPr/>
        </p:nvGrpSpPr>
        <p:grpSpPr>
          <a:xfrm flipH="1" rot="-5400000">
            <a:off x="4412459" y="4932825"/>
            <a:ext cx="315575" cy="366750"/>
            <a:chOff x="8558925" y="4522650"/>
            <a:chExt cx="315575" cy="366750"/>
          </a:xfrm>
        </p:grpSpPr>
        <p:grpSp>
          <p:nvGrpSpPr>
            <p:cNvPr id="260" name="Google Shape;260;p10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61" name="Google Shape;261;p1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10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64" name="Google Shape;264;p1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6" name="Google Shape;266;p10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67" name="Google Shape;267;p1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1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69" name="Google Shape;269;p10"/>
          <p:cNvGrpSpPr/>
          <p:nvPr/>
        </p:nvGrpSpPr>
        <p:grpSpPr>
          <a:xfrm rot="10800000">
            <a:off x="8809359" y="1107516"/>
            <a:ext cx="194400" cy="112209"/>
            <a:chOff x="265900" y="3852516"/>
            <a:chExt cx="194400" cy="112209"/>
          </a:xfrm>
        </p:grpSpPr>
        <p:sp>
          <p:nvSpPr>
            <p:cNvPr id="270" name="Google Shape;270;p10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0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2" name="Google Shape;272;p10"/>
          <p:cNvGrpSpPr/>
          <p:nvPr/>
        </p:nvGrpSpPr>
        <p:grpSpPr>
          <a:xfrm>
            <a:off x="8565007" y="4438706"/>
            <a:ext cx="438754" cy="772904"/>
            <a:chOff x="4950175" y="2998438"/>
            <a:chExt cx="88725" cy="156300"/>
          </a:xfrm>
        </p:grpSpPr>
        <p:sp>
          <p:nvSpPr>
            <p:cNvPr id="273" name="Google Shape;273;p10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0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0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0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0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0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0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0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0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0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0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0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0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0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0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0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0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0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0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0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0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0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0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0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0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0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0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0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0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0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0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0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0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0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0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0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9" name="Google Shape;309;p10"/>
          <p:cNvGrpSpPr/>
          <p:nvPr/>
        </p:nvGrpSpPr>
        <p:grpSpPr>
          <a:xfrm flipH="1">
            <a:off x="-292729" y="-613150"/>
            <a:ext cx="1476900" cy="1476900"/>
            <a:chOff x="8632950" y="-311150"/>
            <a:chExt cx="1476900" cy="1476900"/>
          </a:xfrm>
        </p:grpSpPr>
        <p:sp>
          <p:nvSpPr>
            <p:cNvPr id="310" name="Google Shape;310;p10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0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2" name="Google Shape;312;p10"/>
          <p:cNvSpPr/>
          <p:nvPr/>
        </p:nvSpPr>
        <p:spPr>
          <a:xfrm flipH="1" rot="-435267">
            <a:off x="247939" y="486278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3" name="Google Shape;313;p10"/>
          <p:cNvCxnSpPr/>
          <p:nvPr/>
        </p:nvCxnSpPr>
        <p:spPr>
          <a:xfrm rot="-436104">
            <a:off x="702073" y="500972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4" name="Google Shape;314;p10"/>
          <p:cNvSpPr/>
          <p:nvPr/>
        </p:nvSpPr>
        <p:spPr>
          <a:xfrm rot="-5400000">
            <a:off x="297190" y="340507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11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317" name="Google Shape;317;p11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1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1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5" name="Google Shape;325;p11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326" name="Google Shape;326;p11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1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4" name="Google Shape;334;p11"/>
          <p:cNvSpPr txBox="1"/>
          <p:nvPr>
            <p:ph idx="1" type="body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/>
        </p:txBody>
      </p:sp>
      <p:sp>
        <p:nvSpPr>
          <p:cNvPr id="335" name="Google Shape;335;p11"/>
          <p:cNvSpPr/>
          <p:nvPr/>
        </p:nvSpPr>
        <p:spPr>
          <a:xfrm rot="740964">
            <a:off x="2555135" y="4016752"/>
            <a:ext cx="4319054" cy="2721715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1"/>
          <p:cNvSpPr/>
          <p:nvPr/>
        </p:nvSpPr>
        <p:spPr>
          <a:xfrm rot="3600028">
            <a:off x="2889450" y="-2153057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7" name="Google Shape;337;p11"/>
          <p:cNvGrpSpPr/>
          <p:nvPr/>
        </p:nvGrpSpPr>
        <p:grpSpPr>
          <a:xfrm flipH="1">
            <a:off x="4391436" y="4291309"/>
            <a:ext cx="361129" cy="3106418"/>
            <a:chOff x="6317900" y="1197313"/>
            <a:chExt cx="180700" cy="1554375"/>
          </a:xfrm>
        </p:grpSpPr>
        <p:sp>
          <p:nvSpPr>
            <p:cNvPr id="338" name="Google Shape;338;p11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4" name="Google Shape;344;p11"/>
          <p:cNvGrpSpPr/>
          <p:nvPr/>
        </p:nvGrpSpPr>
        <p:grpSpPr>
          <a:xfrm flipH="1">
            <a:off x="4352623" y="278531"/>
            <a:ext cx="438754" cy="772904"/>
            <a:chOff x="4950175" y="2998438"/>
            <a:chExt cx="88725" cy="156300"/>
          </a:xfrm>
        </p:grpSpPr>
        <p:sp>
          <p:nvSpPr>
            <p:cNvPr id="345" name="Google Shape;345;p11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1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1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1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1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1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1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1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1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1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1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1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1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1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1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1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1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1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1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1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2"/>
          <p:cNvSpPr txBox="1"/>
          <p:nvPr>
            <p:ph hasCustomPrompt="1" type="title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383" name="Google Shape;383;p12"/>
          <p:cNvSpPr txBox="1"/>
          <p:nvPr>
            <p:ph idx="1" type="subTitle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12"/>
          <p:cNvSpPr/>
          <p:nvPr/>
        </p:nvSpPr>
        <p:spPr>
          <a:xfrm rot="2352435">
            <a:off x="2482219" y="4250194"/>
            <a:ext cx="4319020" cy="2721693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5" name="Google Shape;385;p12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386" name="Google Shape;386;p12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387" name="Google Shape;387;p1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1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9" name="Google Shape;389;p12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390" name="Google Shape;390;p1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1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2" name="Google Shape;392;p12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393" name="Google Shape;393;p1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1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95" name="Google Shape;395;p12"/>
          <p:cNvGrpSpPr/>
          <p:nvPr/>
        </p:nvGrpSpPr>
        <p:grpSpPr>
          <a:xfrm flipH="1" rot="10800000">
            <a:off x="208200" y="3354166"/>
            <a:ext cx="194400" cy="112209"/>
            <a:chOff x="265900" y="3852516"/>
            <a:chExt cx="194400" cy="112209"/>
          </a:xfrm>
        </p:grpSpPr>
        <p:sp>
          <p:nvSpPr>
            <p:cNvPr id="396" name="Google Shape;396;p1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8" name="Google Shape;398;p12"/>
          <p:cNvSpPr/>
          <p:nvPr/>
        </p:nvSpPr>
        <p:spPr>
          <a:xfrm flipH="1" rot="5400000">
            <a:off x="8802568" y="203797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9" name="Google Shape;399;p12"/>
          <p:cNvGrpSpPr/>
          <p:nvPr/>
        </p:nvGrpSpPr>
        <p:grpSpPr>
          <a:xfrm>
            <a:off x="-988628" y="1266621"/>
            <a:ext cx="1391284" cy="1387652"/>
            <a:chOff x="4010510" y="4522646"/>
            <a:chExt cx="1391284" cy="1387652"/>
          </a:xfrm>
        </p:grpSpPr>
        <p:sp>
          <p:nvSpPr>
            <p:cNvPr id="400" name="Google Shape;400;p12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1" name="Google Shape;401;p12"/>
            <p:cNvCxnSpPr/>
            <p:nvPr/>
          </p:nvCxnSpPr>
          <p:spPr>
            <a:xfrm flipH="1" rot="436104">
              <a:off x="4646601" y="486612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02" name="Google Shape;402;p12"/>
          <p:cNvGrpSpPr/>
          <p:nvPr/>
        </p:nvGrpSpPr>
        <p:grpSpPr>
          <a:xfrm rot="10800000">
            <a:off x="8625260" y="2848195"/>
            <a:ext cx="1391284" cy="1387652"/>
            <a:chOff x="4010510" y="4522646"/>
            <a:chExt cx="1391284" cy="1387652"/>
          </a:xfrm>
        </p:grpSpPr>
        <p:sp>
          <p:nvSpPr>
            <p:cNvPr id="403" name="Google Shape;403;p12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4" name="Google Shape;404;p12"/>
            <p:cNvCxnSpPr/>
            <p:nvPr/>
          </p:nvCxnSpPr>
          <p:spPr>
            <a:xfrm flipH="1" rot="436104">
              <a:off x="4646601" y="486612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05" name="Google Shape;405;p12"/>
          <p:cNvSpPr/>
          <p:nvPr/>
        </p:nvSpPr>
        <p:spPr>
          <a:xfrm rot="3600028">
            <a:off x="7176125" y="-2438407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2"/>
          <p:cNvSpPr/>
          <p:nvPr/>
        </p:nvSpPr>
        <p:spPr>
          <a:xfrm rot="4913980">
            <a:off x="-1664938" y="-2531788"/>
            <a:ext cx="3365081" cy="3705126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b="0" i="0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"/>
          <p:cNvSpPr txBox="1"/>
          <p:nvPr>
            <p:ph type="ctrTitle"/>
          </p:nvPr>
        </p:nvSpPr>
        <p:spPr>
          <a:xfrm>
            <a:off x="609600" y="1196953"/>
            <a:ext cx="79248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b="0" lang="en" sz="500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KHÓA HỌC FRONT-END</a:t>
            </a:r>
            <a:br>
              <a:rPr lang="en"/>
            </a:br>
            <a:br>
              <a:rPr lang="en"/>
            </a:br>
            <a:r>
              <a:rPr b="0" lang="en" sz="40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Bài </a:t>
            </a:r>
            <a:r>
              <a:rPr lang="en" sz="40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14</a:t>
            </a:r>
            <a:r>
              <a:rPr b="0" lang="en" sz="40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: Chữa bài project mini 2</a:t>
            </a:r>
            <a:endParaRPr/>
          </a:p>
        </p:txBody>
      </p:sp>
      <p:grpSp>
        <p:nvGrpSpPr>
          <p:cNvPr id="474" name="Google Shape;474;p1"/>
          <p:cNvGrpSpPr/>
          <p:nvPr/>
        </p:nvGrpSpPr>
        <p:grpSpPr>
          <a:xfrm>
            <a:off x="1117899" y="676118"/>
            <a:ext cx="438754" cy="772904"/>
            <a:chOff x="4950175" y="2998438"/>
            <a:chExt cx="88725" cy="156300"/>
          </a:xfrm>
        </p:grpSpPr>
        <p:sp>
          <p:nvSpPr>
            <p:cNvPr id="475" name="Google Shape;475;p1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11" name="Google Shape;511;p1"/>
          <p:cNvCxnSpPr/>
          <p:nvPr/>
        </p:nvCxnSpPr>
        <p:spPr>
          <a:xfrm>
            <a:off x="3964350" y="2422896"/>
            <a:ext cx="121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12" name="Google Shape;512;p1"/>
          <p:cNvGrpSpPr/>
          <p:nvPr/>
        </p:nvGrpSpPr>
        <p:grpSpPr>
          <a:xfrm>
            <a:off x="6143125" y="4405925"/>
            <a:ext cx="315575" cy="366750"/>
            <a:chOff x="6143125" y="4405925"/>
            <a:chExt cx="315575" cy="366750"/>
          </a:xfrm>
        </p:grpSpPr>
        <p:grpSp>
          <p:nvGrpSpPr>
            <p:cNvPr id="513" name="Google Shape;513;p1"/>
            <p:cNvGrpSpPr/>
            <p:nvPr/>
          </p:nvGrpSpPr>
          <p:grpSpPr>
            <a:xfrm>
              <a:off x="6351500" y="4405925"/>
              <a:ext cx="107200" cy="107175"/>
              <a:chOff x="4125350" y="1946513"/>
              <a:chExt cx="107200" cy="107175"/>
            </a:xfrm>
          </p:grpSpPr>
          <p:sp>
            <p:nvSpPr>
              <p:cNvPr id="514" name="Google Shape;514;p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6" name="Google Shape;516;p1"/>
            <p:cNvGrpSpPr/>
            <p:nvPr/>
          </p:nvGrpSpPr>
          <p:grpSpPr>
            <a:xfrm>
              <a:off x="6143125" y="4513100"/>
              <a:ext cx="107200" cy="107175"/>
              <a:chOff x="4125350" y="1946513"/>
              <a:chExt cx="107200" cy="107175"/>
            </a:xfrm>
          </p:grpSpPr>
          <p:sp>
            <p:nvSpPr>
              <p:cNvPr id="517" name="Google Shape;517;p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9" name="Google Shape;519;p1"/>
            <p:cNvGrpSpPr/>
            <p:nvPr/>
          </p:nvGrpSpPr>
          <p:grpSpPr>
            <a:xfrm>
              <a:off x="6295525" y="4665500"/>
              <a:ext cx="107200" cy="107175"/>
              <a:chOff x="4125350" y="1946513"/>
              <a:chExt cx="107200" cy="107175"/>
            </a:xfrm>
          </p:grpSpPr>
          <p:sp>
            <p:nvSpPr>
              <p:cNvPr id="520" name="Google Shape;520;p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"/>
          <p:cNvSpPr txBox="1"/>
          <p:nvPr>
            <p:ph idx="1" type="subTitle"/>
          </p:nvPr>
        </p:nvSpPr>
        <p:spPr>
          <a:xfrm>
            <a:off x="1706812" y="1415064"/>
            <a:ext cx="29079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Chữa bài project mini 2</a:t>
            </a:r>
            <a:endParaRPr/>
          </a:p>
        </p:txBody>
      </p:sp>
      <p:sp>
        <p:nvSpPr>
          <p:cNvPr id="527" name="Google Shape;527;p2"/>
          <p:cNvSpPr/>
          <p:nvPr/>
        </p:nvSpPr>
        <p:spPr>
          <a:xfrm>
            <a:off x="915975" y="1308626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528" name="Google Shape;528;p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Nội dung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"/>
          <p:cNvSpPr txBox="1"/>
          <p:nvPr>
            <p:ph idx="3" type="subTitle"/>
          </p:nvPr>
        </p:nvSpPr>
        <p:spPr>
          <a:xfrm>
            <a:off x="720000" y="982433"/>
            <a:ext cx="7470895" cy="24139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300">
                <a:solidFill>
                  <a:schemeClr val="dk1"/>
                </a:solidFill>
              </a:rPr>
              <a:t>Link giao diện: </a:t>
            </a:r>
            <a:r>
              <a:rPr lang="en" sz="1300"/>
              <a:t>https://templatemo.com/templates/templatemo_535_softy_pinko/</a:t>
            </a:r>
            <a:endParaRPr sz="13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300"/>
              <a:t>Yêu cầu: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300">
                <a:solidFill>
                  <a:schemeClr val="dk1"/>
                </a:solidFill>
              </a:rPr>
              <a:t>Code lại giao diện trên và responsive để tương thích với các thiết bị: Máy tính, máy tính bảng, điện thoại.</a:t>
            </a:r>
            <a:endParaRPr/>
          </a:p>
        </p:txBody>
      </p:sp>
      <p:sp>
        <p:nvSpPr>
          <p:cNvPr id="534" name="Google Shape;534;p3"/>
          <p:cNvSpPr txBox="1"/>
          <p:nvPr>
            <p:ph type="title"/>
          </p:nvPr>
        </p:nvSpPr>
        <p:spPr>
          <a:xfrm>
            <a:off x="720000" y="2126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"/>
              <a:t>01. Chữa bài project mini 2</a:t>
            </a:r>
            <a:endParaRPr b="0"/>
          </a:p>
        </p:txBody>
      </p:sp>
      <p:sp>
        <p:nvSpPr>
          <p:cNvPr id="535" name="Google Shape;535;p3"/>
          <p:cNvSpPr txBox="1"/>
          <p:nvPr>
            <p:ph idx="1" type="subTitle"/>
          </p:nvPr>
        </p:nvSpPr>
        <p:spPr>
          <a:xfrm>
            <a:off x="882004" y="542689"/>
            <a:ext cx="64200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Bài tập liên quan đến responsive giao diện</a:t>
            </a:r>
            <a:endParaRPr/>
          </a:p>
        </p:txBody>
      </p:sp>
      <p:sp>
        <p:nvSpPr>
          <p:cNvPr id="536" name="Google Shape;536;p3"/>
          <p:cNvSpPr/>
          <p:nvPr/>
        </p:nvSpPr>
        <p:spPr>
          <a:xfrm>
            <a:off x="3502025" y="55563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3"/>
          <p:cNvSpPr/>
          <p:nvPr/>
        </p:nvSpPr>
        <p:spPr>
          <a:xfrm>
            <a:off x="1504876" y="169021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ware Developer Engineer Job Description by Slidesgo">
  <a:themeElements>
    <a:clrScheme name="Simple Light">
      <a:dk1>
        <a:srgbClr val="FFFFFF"/>
      </a:dk1>
      <a:lt1>
        <a:srgbClr val="FF5E8E"/>
      </a:lt1>
      <a:dk2>
        <a:srgbClr val="1E003F"/>
      </a:dk2>
      <a:lt2>
        <a:srgbClr val="A64D7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