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Barlow Condensed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Barlow Condensed"/>
      <p:regular r:id="rId18"/>
      <p:bold r:id="rId19"/>
      <p:italic r:id="rId20"/>
      <p:boldItalic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Hnb//6y0+OZ0PDxkV0LAS/cdU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italic.fntdata"/><Relationship Id="rId22" Type="http://schemas.openxmlformats.org/officeDocument/2006/relationships/font" Target="fonts/Barlow-regular.fntdata"/><Relationship Id="rId21" Type="http://schemas.openxmlformats.org/officeDocument/2006/relationships/font" Target="fonts/BarlowCondensed-boldItalic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arlowCondensedSemiBold-bold.fntdata"/><Relationship Id="rId10" Type="http://schemas.openxmlformats.org/officeDocument/2006/relationships/font" Target="fonts/BarlowCondensedSemiBold-regular.fntdata"/><Relationship Id="rId13" Type="http://schemas.openxmlformats.org/officeDocument/2006/relationships/font" Target="fonts/BarlowCondensedSemiBold-boldItalic.fntdata"/><Relationship Id="rId12" Type="http://schemas.openxmlformats.org/officeDocument/2006/relationships/font" Target="fonts/BarlowCondensed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BarlowCondensed-bold.fntdata"/><Relationship Id="rId18" Type="http://schemas.openxmlformats.org/officeDocument/2006/relationships/font" Target="fonts/Barlow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7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7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7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7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7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7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7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7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371" name="Google Shape;371;p1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1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3" name="Google Shape;373;p1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374" name="Google Shape;374;p1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1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6" name="Google Shape;376;p1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377" name="Google Shape;377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384" name="Google Shape;384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391" name="Google Shape;391;p1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92" name="Google Shape;392;p1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1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8" name="Google Shape;398;p1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0" name="Google Shape;400;p1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01" name="Google Shape;401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8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8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8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8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8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8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8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8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9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9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9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9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9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9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10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10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0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0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161" name="Google Shape;161;p10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10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10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164" name="Google Shape;164;p10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10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10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0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0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1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1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1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10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1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11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11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1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1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1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11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1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12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12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12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2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1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1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12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1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2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1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2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1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2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2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2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20" name="Google Shape;320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1" name="Google Shape;321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9" name="Google Shape;329;p1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30" name="Google Shape;330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1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1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334" name="Google Shape;33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1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6" name="Google Shape;336;p13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337" name="Google Shape;337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1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9" name="Google Shape;339;p1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346" name="Google Shape;346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47" name="Google Shape;347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50" name="Google Shape;350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53" name="Google Shape;353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5" name="Google Shape;355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356" name="Google Shape;356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359" name="Google Shape;359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362" name="Google Shape;362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365" name="Google Shape;365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" name="Google Shape;366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js.com/libraries/normaliz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obirise.com/extensions/curem4/mask-st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08: Thực hành những kiến thức đã học</a:t>
            </a:r>
            <a:endParaRPr/>
          </a:p>
        </p:txBody>
      </p:sp>
      <p:grpSp>
        <p:nvGrpSpPr>
          <p:cNvPr id="408" name="Google Shape;408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09" name="Google Shape;409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5" name="Google Shape;445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6" name="Google Shape;446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447" name="Google Shape;447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448" name="Google Shape;448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451" name="Google Shape;451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454" name="Google Shape;45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"/>
          <p:cNvSpPr txBox="1"/>
          <p:nvPr>
            <p:ph idx="1" type="subTitle"/>
          </p:nvPr>
        </p:nvSpPr>
        <p:spPr>
          <a:xfrm>
            <a:off x="1701987" y="1035719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Dựng cấu trúc thư mục và file</a:t>
            </a:r>
            <a:endParaRPr sz="1600"/>
          </a:p>
        </p:txBody>
      </p:sp>
      <p:sp>
        <p:nvSpPr>
          <p:cNvPr id="461" name="Google Shape;461;p2"/>
          <p:cNvSpPr txBox="1"/>
          <p:nvPr>
            <p:ph idx="2" type="subTitle"/>
          </p:nvPr>
        </p:nvSpPr>
        <p:spPr>
          <a:xfrm>
            <a:off x="5511275" y="1021918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Thêm code reset CSS vào project</a:t>
            </a:r>
            <a:endParaRPr/>
          </a:p>
        </p:txBody>
      </p:sp>
      <p:sp>
        <p:nvSpPr>
          <p:cNvPr id="462" name="Google Shape;462;p2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63" name="Google Shape;463;p2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64" name="Google Shape;464;p2"/>
          <p:cNvSpPr txBox="1"/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65" name="Google Shape;465;p2"/>
          <p:cNvSpPr txBox="1"/>
          <p:nvPr/>
        </p:nvSpPr>
        <p:spPr>
          <a:xfrm>
            <a:off x="1701987" y="1834118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Làm bài tập responsive giao diện</a:t>
            </a:r>
            <a:endParaRPr/>
          </a:p>
        </p:txBody>
      </p:sp>
      <p:sp>
        <p:nvSpPr>
          <p:cNvPr id="466" name="Google Shape;466;p2"/>
          <p:cNvSpPr/>
          <p:nvPr/>
        </p:nvSpPr>
        <p:spPr>
          <a:xfrm>
            <a:off x="911150" y="1751012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"/>
          <p:cNvSpPr txBox="1"/>
          <p:nvPr>
            <p:ph idx="3" type="subTitle"/>
          </p:nvPr>
        </p:nvSpPr>
        <p:spPr>
          <a:xfrm>
            <a:off x="720000" y="1207332"/>
            <a:ext cx="3754723" cy="3339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project mới (thư mục mới) đặt tên là: ho-va-ten-project-1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Cấu trúc thư mục và file như hình:</a:t>
            </a:r>
            <a:endParaRPr/>
          </a:p>
        </p:txBody>
      </p:sp>
      <p:sp>
        <p:nvSpPr>
          <p:cNvPr id="472" name="Google Shape;472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Dựng cấu trúc thư mục và file</a:t>
            </a:r>
            <a:endParaRPr b="0"/>
          </a:p>
        </p:txBody>
      </p:sp>
      <p:grpSp>
        <p:nvGrpSpPr>
          <p:cNvPr id="473" name="Google Shape;473;p3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474" name="Google Shape;474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2" name="Google Shape;4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1506"/>
            <a:ext cx="3615439" cy="287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"/>
          <p:cNvSpPr txBox="1"/>
          <p:nvPr>
            <p:ph idx="3" type="subTitle"/>
          </p:nvPr>
        </p:nvSpPr>
        <p:spPr>
          <a:xfrm>
            <a:off x="720000" y="1207332"/>
            <a:ext cx="7347472" cy="3339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Do </a:t>
            </a:r>
            <a:r>
              <a:rPr b="1" lang="en-US">
                <a:solidFill>
                  <a:schemeClr val="lt1"/>
                </a:solidFill>
              </a:rPr>
              <a:t>trình duyệt có sẵn </a:t>
            </a:r>
            <a:r>
              <a:rPr lang="en-US">
                <a:solidFill>
                  <a:schemeClr val="dk1"/>
                </a:solidFill>
              </a:rPr>
              <a:t>một số </a:t>
            </a:r>
            <a:r>
              <a:rPr b="1" lang="en-US">
                <a:solidFill>
                  <a:schemeClr val="lt1"/>
                </a:solidFill>
              </a:rPr>
              <a:t>thuộc tính mặc định </a:t>
            </a:r>
            <a:r>
              <a:rPr lang="en-US">
                <a:solidFill>
                  <a:schemeClr val="dk1"/>
                </a:solidFill>
              </a:rPr>
              <a:t>cho một số loại thẻ, sẽ gây </a:t>
            </a:r>
            <a:r>
              <a:rPr b="1" lang="en-US">
                <a:solidFill>
                  <a:schemeClr val="lt1"/>
                </a:solidFill>
              </a:rPr>
              <a:t>ảnh hưởng tương đối nhiều </a:t>
            </a:r>
            <a:r>
              <a:rPr lang="en-US">
                <a:solidFill>
                  <a:schemeClr val="dk1"/>
                </a:solidFill>
              </a:rPr>
              <a:t>khi ta viết CSS.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Chính vì vậy người ta mới nghĩ ra file </a:t>
            </a:r>
            <a:r>
              <a:rPr b="1" lang="en-US">
                <a:solidFill>
                  <a:schemeClr val="lt1"/>
                </a:solidFill>
              </a:rPr>
              <a:t>reset CSS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lt1"/>
                </a:solidFill>
              </a:rPr>
              <a:t>để khắc phục </a:t>
            </a:r>
            <a:r>
              <a:rPr lang="en-US">
                <a:solidFill>
                  <a:schemeClr val="dk1"/>
                </a:solidFill>
              </a:rPr>
              <a:t>những </a:t>
            </a:r>
            <a:r>
              <a:rPr b="1" lang="en-US">
                <a:solidFill>
                  <a:schemeClr val="lt1"/>
                </a:solidFill>
              </a:rPr>
              <a:t>nhược điểm </a:t>
            </a:r>
            <a:r>
              <a:rPr lang="en-US">
                <a:solidFill>
                  <a:schemeClr val="dk1"/>
                </a:solidFill>
              </a:rPr>
              <a:t>đấy.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Link</a:t>
            </a:r>
            <a:r>
              <a:rPr lang="en-US">
                <a:solidFill>
                  <a:schemeClr val="dk1"/>
                </a:solidFill>
              </a:rPr>
              <a:t> file reset CSS phổ biến: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https://cdnjs.com/libraries/normalize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Lưu ý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Nên nhúng file đuôi </a:t>
            </a:r>
            <a:r>
              <a:rPr b="1" lang="en-US">
                <a:solidFill>
                  <a:schemeClr val="lt1"/>
                </a:solidFill>
              </a:rPr>
              <a:t>.min.css </a:t>
            </a:r>
            <a:r>
              <a:rPr lang="en-US">
                <a:solidFill>
                  <a:schemeClr val="dk1"/>
                </a:solidFill>
              </a:rPr>
              <a:t>để loại bỏ khoảng trắng và các comment không cần thiết, giúp cho </a:t>
            </a:r>
            <a:r>
              <a:rPr b="1" lang="en-US">
                <a:solidFill>
                  <a:schemeClr val="lt1"/>
                </a:solidFill>
              </a:rPr>
              <a:t>file nhẹ hơn</a:t>
            </a:r>
            <a:r>
              <a:rPr lang="en-US">
                <a:solidFill>
                  <a:schemeClr val="dk1"/>
                </a:solidFill>
              </a:rPr>
              <a:t>, web sẽ </a:t>
            </a:r>
            <a:r>
              <a:rPr b="1" lang="en-US">
                <a:solidFill>
                  <a:schemeClr val="lt1"/>
                </a:solidFill>
              </a:rPr>
              <a:t>load nhanh hơn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Thêm code reset CSS vào project</a:t>
            </a:r>
            <a:endParaRPr b="0"/>
          </a:p>
        </p:txBody>
      </p:sp>
      <p:grpSp>
        <p:nvGrpSpPr>
          <p:cNvPr id="489" name="Google Shape;489;p4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490" name="Google Shape;490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idx="3" type="subTitle"/>
          </p:nvPr>
        </p:nvSpPr>
        <p:spPr>
          <a:xfrm>
            <a:off x="720000" y="1254307"/>
            <a:ext cx="73476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Sử dụng những kiến thức đã học để làm bài tập sau: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/>
              <a:t>Các bước làm:Link bài tập: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https://mobirise.com/extensions/curem4/mask-store/</a:t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Bước 1</a:t>
            </a:r>
            <a:r>
              <a:rPr lang="en-US">
                <a:solidFill>
                  <a:schemeClr val="dk1"/>
                </a:solidFill>
              </a:rPr>
              <a:t>: Dựng cấu trúc thư mục.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Bước 2</a:t>
            </a:r>
            <a:r>
              <a:rPr lang="en-US"/>
              <a:t>: Thêm file reset.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Bước 3</a:t>
            </a:r>
            <a:r>
              <a:rPr lang="en-US"/>
              <a:t>: Thêm icon vào web. Sử dụng font-awesome (https://cdnjs.com/libraries/font-awesome).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Bước 4</a:t>
            </a:r>
            <a:r>
              <a:rPr lang="en-US"/>
              <a:t>: Dựng file CSS base gồm: color, font-family, khung container.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Bước 5: Code từng box có trong giao diện.</a:t>
            </a:r>
            <a:endParaRPr/>
          </a:p>
          <a:p>
            <a: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Làm bài tập responsive giao diện</a:t>
            </a:r>
            <a:endParaRPr b="0"/>
          </a:p>
        </p:txBody>
      </p:sp>
      <p:grpSp>
        <p:nvGrpSpPr>
          <p:cNvPr id="504" name="Google Shape;504;p5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505" name="Google Shape;505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