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9"/>
  </p:notesMasterIdLst>
  <p:sldIdLst>
    <p:sldId id="256" r:id="rId5"/>
    <p:sldId id="257" r:id="rId6"/>
    <p:sldId id="283" r:id="rId7"/>
    <p:sldId id="258" r:id="rId8"/>
    <p:sldId id="260" r:id="rId9"/>
    <p:sldId id="262" r:id="rId10"/>
    <p:sldId id="259" r:id="rId11"/>
    <p:sldId id="261" r:id="rId12"/>
    <p:sldId id="263" r:id="rId13"/>
    <p:sldId id="264" r:id="rId14"/>
    <p:sldId id="265" r:id="rId15"/>
    <p:sldId id="266" r:id="rId16"/>
    <p:sldId id="271" r:id="rId17"/>
    <p:sldId id="275" r:id="rId18"/>
    <p:sldId id="267" r:id="rId19"/>
    <p:sldId id="269" r:id="rId20"/>
    <p:sldId id="274" r:id="rId21"/>
    <p:sldId id="282" r:id="rId22"/>
    <p:sldId id="284" r:id="rId23"/>
    <p:sldId id="279" r:id="rId24"/>
    <p:sldId id="276" r:id="rId25"/>
    <p:sldId id="285" r:id="rId26"/>
    <p:sldId id="280"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829960-81EF-4FC8-8369-4AEBF553CDA9}" v="814" dt="2024-12-12T00:53:16.716"/>
    <p1510:client id="{34C01D46-2CF0-CD04-5894-8BD632B9BAA7}" v="3" dt="2024-12-11T21:22:20.240"/>
    <p1510:client id="{6232F9CC-F099-6CAB-F2C8-B569ACA31882}" v="1700" dt="2024-12-12T03:34:42.9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9"/>
  </p:normalViewPr>
  <p:slideViewPr>
    <p:cSldViewPr snapToGrid="0">
      <p:cViewPr varScale="1">
        <p:scale>
          <a:sx n="110" d="100"/>
          <a:sy n="110" d="100"/>
        </p:scale>
        <p:origin x="6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D8DAAD-DCD7-2A4B-B8E8-8E560EC7217F}" type="datetimeFigureOut">
              <a:rPr lang="en-US" smtClean="0"/>
              <a:t>12/11/24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38660D-FEFC-0D41-80B1-0C37773B894B}" type="slidenum">
              <a:rPr lang="en-US" smtClean="0"/>
              <a:t>‹#›</a:t>
            </a:fld>
            <a:endParaRPr lang="en-US"/>
          </a:p>
        </p:txBody>
      </p:sp>
    </p:spTree>
    <p:extLst>
      <p:ext uri="{BB962C8B-B14F-4D97-AF65-F5344CB8AC3E}">
        <p14:creationId xmlns:p14="http://schemas.microsoft.com/office/powerpoint/2010/main" val="3349272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391D-D800-AF4B-9BCC-050FD0BF5526}"/>
              </a:ext>
            </a:extLst>
          </p:cNvPr>
          <p:cNvSpPr>
            <a:spLocks noGrp="1"/>
          </p:cNvSpPr>
          <p:nvPr>
            <p:ph type="ctrTitle" hasCustomPrompt="1"/>
          </p:nvPr>
        </p:nvSpPr>
        <p:spPr>
          <a:xfrm>
            <a:off x="383570" y="1122363"/>
            <a:ext cx="7315199" cy="2387600"/>
          </a:xfrm>
        </p:spPr>
        <p:txBody>
          <a:bodyPr anchor="b"/>
          <a:lstStyle>
            <a:lvl1pPr algn="ctr">
              <a:defRPr sz="4500"/>
            </a:lvl1pPr>
          </a:lstStyle>
          <a:p>
            <a:r>
              <a:rPr lang="en-US"/>
              <a:t>Click to edit </a:t>
            </a:r>
            <a:br>
              <a:rPr lang="en-US"/>
            </a:br>
            <a:r>
              <a:rPr lang="en-US"/>
              <a:t>Master title style</a:t>
            </a:r>
          </a:p>
        </p:txBody>
      </p:sp>
      <p:sp>
        <p:nvSpPr>
          <p:cNvPr id="3" name="Subtitle 2">
            <a:extLst>
              <a:ext uri="{FF2B5EF4-FFF2-40B4-BE49-F238E27FC236}">
                <a16:creationId xmlns:a16="http://schemas.microsoft.com/office/drawing/2014/main" id="{422B2A6F-6709-514E-BFC6-9A4A7329A15A}"/>
              </a:ext>
            </a:extLst>
          </p:cNvPr>
          <p:cNvSpPr>
            <a:spLocks noGrp="1"/>
          </p:cNvSpPr>
          <p:nvPr>
            <p:ph type="subTitle" idx="1"/>
          </p:nvPr>
        </p:nvSpPr>
        <p:spPr>
          <a:xfrm>
            <a:off x="383570" y="3602038"/>
            <a:ext cx="7315199" cy="1655762"/>
          </a:xfr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8762D3AD-8629-3943-936D-B62EEF2E922D}"/>
              </a:ext>
            </a:extLst>
          </p:cNvPr>
          <p:cNvSpPr>
            <a:spLocks noGrp="1"/>
          </p:cNvSpPr>
          <p:nvPr>
            <p:ph type="dt" sz="half" idx="10"/>
          </p:nvPr>
        </p:nvSpPr>
        <p:spPr/>
        <p:txBody>
          <a:bodyPr/>
          <a:lstStyle/>
          <a:p>
            <a:fld id="{42082D92-E4C4-3141-A169-476C28C083AB}" type="datetime1">
              <a:rPr lang="en-US" smtClean="0"/>
              <a:t>12/11/24</a:t>
            </a:fld>
            <a:endParaRPr lang="en-US"/>
          </a:p>
        </p:txBody>
      </p:sp>
      <p:sp>
        <p:nvSpPr>
          <p:cNvPr id="5" name="Footer Placeholder 4">
            <a:extLst>
              <a:ext uri="{FF2B5EF4-FFF2-40B4-BE49-F238E27FC236}">
                <a16:creationId xmlns:a16="http://schemas.microsoft.com/office/drawing/2014/main" id="{646F098A-A3EE-384E-8702-C33746765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8BA1B-DDA8-3F42-87AD-7D1A63721A32}"/>
              </a:ext>
            </a:extLst>
          </p:cNvPr>
          <p:cNvSpPr>
            <a:spLocks noGrp="1"/>
          </p:cNvSpPr>
          <p:nvPr>
            <p:ph type="sldNum" sz="quarter" idx="12"/>
          </p:nvPr>
        </p:nvSpPr>
        <p:spPr/>
        <p:txBody>
          <a:bodyPr/>
          <a:lstStyle/>
          <a:p>
            <a:fld id="{09B8F8C4-05A7-DC4E-8BB7-4202EC4ACBF7}"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0306E680-6A26-9C48-87BF-4368862B9A1E}"/>
              </a:ext>
            </a:extLst>
          </p:cNvPr>
          <p:cNvPicPr>
            <a:picLocks noChangeAspect="1"/>
          </p:cNvPicPr>
          <p:nvPr userDrawn="1"/>
        </p:nvPicPr>
        <p:blipFill rotWithShape="1">
          <a:blip r:embed="rId2"/>
          <a:srcRect t="7289" r="41429" b="18385"/>
          <a:stretch/>
        </p:blipFill>
        <p:spPr>
          <a:xfrm>
            <a:off x="8272412" y="-1"/>
            <a:ext cx="3919588" cy="6858001"/>
          </a:xfrm>
          <a:prstGeom prst="rect">
            <a:avLst/>
          </a:prstGeom>
        </p:spPr>
      </p:pic>
    </p:spTree>
    <p:extLst>
      <p:ext uri="{BB962C8B-B14F-4D97-AF65-F5344CB8AC3E}">
        <p14:creationId xmlns:p14="http://schemas.microsoft.com/office/powerpoint/2010/main" val="1375553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A8F6-F979-A948-9E97-51A38426511E}"/>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BCDC9482-4942-9A42-9B6B-9A6D0C3F57D2}"/>
              </a:ext>
            </a:extLst>
          </p:cNvPr>
          <p:cNvSpPr>
            <a:spLocks noGrp="1"/>
          </p:cNvSpPr>
          <p:nvPr>
            <p:ph type="pic" idx="1"/>
          </p:nvPr>
        </p:nvSpPr>
        <p:spPr>
          <a:xfrm>
            <a:off x="5183188" y="987429"/>
            <a:ext cx="617220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endParaRPr lang="en-US"/>
          </a:p>
        </p:txBody>
      </p:sp>
      <p:sp>
        <p:nvSpPr>
          <p:cNvPr id="4" name="Text Placeholder 3">
            <a:extLst>
              <a:ext uri="{FF2B5EF4-FFF2-40B4-BE49-F238E27FC236}">
                <a16:creationId xmlns:a16="http://schemas.microsoft.com/office/drawing/2014/main" id="{B1ABD93E-E334-794F-AAA4-ED2738BD9FF2}"/>
              </a:ext>
            </a:extLst>
          </p:cNvPr>
          <p:cNvSpPr>
            <a:spLocks noGrp="1"/>
          </p:cNvSpPr>
          <p:nvPr>
            <p:ph type="body" sz="half" idx="2"/>
          </p:nvPr>
        </p:nvSpPr>
        <p:spPr>
          <a:xfrm>
            <a:off x="839788" y="2057400"/>
            <a:ext cx="3932237"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FF2F737-FC71-3D41-A122-65FFC918677F}"/>
              </a:ext>
            </a:extLst>
          </p:cNvPr>
          <p:cNvSpPr>
            <a:spLocks noGrp="1"/>
          </p:cNvSpPr>
          <p:nvPr>
            <p:ph type="dt" sz="half" idx="10"/>
          </p:nvPr>
        </p:nvSpPr>
        <p:spPr/>
        <p:txBody>
          <a:bodyPr/>
          <a:lstStyle/>
          <a:p>
            <a:fld id="{87B87AB9-8235-5842-979B-BA168471D5A6}" type="datetime1">
              <a:rPr lang="en-US" smtClean="0"/>
              <a:t>12/11/24</a:t>
            </a:fld>
            <a:endParaRPr lang="en-US"/>
          </a:p>
        </p:txBody>
      </p:sp>
      <p:sp>
        <p:nvSpPr>
          <p:cNvPr id="6" name="Footer Placeholder 5">
            <a:extLst>
              <a:ext uri="{FF2B5EF4-FFF2-40B4-BE49-F238E27FC236}">
                <a16:creationId xmlns:a16="http://schemas.microsoft.com/office/drawing/2014/main" id="{59A97691-9973-4B46-AE83-6A5F333C7F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899189-E24D-B94A-A884-A8AF80D2CBC1}"/>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3277248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739EF-4096-1A49-9AD4-0655F121AD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E2AF70-1E65-534B-9153-913A0A9E45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CECE82-C65F-6B43-ABA4-3EB664450EAF}"/>
              </a:ext>
            </a:extLst>
          </p:cNvPr>
          <p:cNvSpPr>
            <a:spLocks noGrp="1"/>
          </p:cNvSpPr>
          <p:nvPr>
            <p:ph type="dt" sz="half" idx="10"/>
          </p:nvPr>
        </p:nvSpPr>
        <p:spPr/>
        <p:txBody>
          <a:bodyPr/>
          <a:lstStyle/>
          <a:p>
            <a:fld id="{85876190-E1EA-0F49-A603-400F1A540E99}" type="datetime1">
              <a:rPr lang="en-US" smtClean="0"/>
              <a:t>12/11/24</a:t>
            </a:fld>
            <a:endParaRPr lang="en-US"/>
          </a:p>
        </p:txBody>
      </p:sp>
      <p:sp>
        <p:nvSpPr>
          <p:cNvPr id="5" name="Footer Placeholder 4">
            <a:extLst>
              <a:ext uri="{FF2B5EF4-FFF2-40B4-BE49-F238E27FC236}">
                <a16:creationId xmlns:a16="http://schemas.microsoft.com/office/drawing/2014/main" id="{74C09C77-D8D0-FB43-910C-1F49030654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21FDC7-F78C-EE40-982D-9189AE7D300F}"/>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461102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CDA1A7-5913-1444-B7D0-0B55BA2D780D}"/>
              </a:ext>
            </a:extLst>
          </p:cNvPr>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705413-85D9-A548-83D7-268A900CCCD2}"/>
              </a:ext>
            </a:extLst>
          </p:cNvPr>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033B9-EFDB-514F-8EDA-0D81C8C4597F}"/>
              </a:ext>
            </a:extLst>
          </p:cNvPr>
          <p:cNvSpPr>
            <a:spLocks noGrp="1"/>
          </p:cNvSpPr>
          <p:nvPr>
            <p:ph type="dt" sz="half" idx="10"/>
          </p:nvPr>
        </p:nvSpPr>
        <p:spPr/>
        <p:txBody>
          <a:bodyPr/>
          <a:lstStyle/>
          <a:p>
            <a:fld id="{7A9F39F2-755C-FE49-8C54-09E3B9D54AB3}" type="datetime1">
              <a:rPr lang="en-US" smtClean="0"/>
              <a:t>12/11/24</a:t>
            </a:fld>
            <a:endParaRPr lang="en-US"/>
          </a:p>
        </p:txBody>
      </p:sp>
      <p:sp>
        <p:nvSpPr>
          <p:cNvPr id="5" name="Footer Placeholder 4">
            <a:extLst>
              <a:ext uri="{FF2B5EF4-FFF2-40B4-BE49-F238E27FC236}">
                <a16:creationId xmlns:a16="http://schemas.microsoft.com/office/drawing/2014/main" id="{A34CC90F-E680-5346-AB4F-974271576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E2FA6-882C-6645-8A51-A07C0F719F5F}"/>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176542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391D-D800-AF4B-9BCC-050FD0BF5526}"/>
              </a:ext>
            </a:extLst>
          </p:cNvPr>
          <p:cNvSpPr>
            <a:spLocks noGrp="1"/>
          </p:cNvSpPr>
          <p:nvPr>
            <p:ph type="ctrTitle" hasCustomPrompt="1"/>
          </p:nvPr>
        </p:nvSpPr>
        <p:spPr>
          <a:xfrm>
            <a:off x="383570" y="1122363"/>
            <a:ext cx="7315199" cy="2387600"/>
          </a:xfrm>
        </p:spPr>
        <p:txBody>
          <a:bodyPr anchor="b"/>
          <a:lstStyle>
            <a:lvl1pPr algn="ctr">
              <a:defRPr sz="4500">
                <a:solidFill>
                  <a:schemeClr val="bg1"/>
                </a:solidFill>
              </a:defRPr>
            </a:lvl1pPr>
          </a:lstStyle>
          <a:p>
            <a:r>
              <a:rPr lang="en-US"/>
              <a:t>Click to edit </a:t>
            </a:r>
            <a:br>
              <a:rPr lang="en-US"/>
            </a:br>
            <a:r>
              <a:rPr lang="en-US"/>
              <a:t>Master title style</a:t>
            </a:r>
          </a:p>
        </p:txBody>
      </p:sp>
      <p:sp>
        <p:nvSpPr>
          <p:cNvPr id="3" name="Subtitle 2">
            <a:extLst>
              <a:ext uri="{FF2B5EF4-FFF2-40B4-BE49-F238E27FC236}">
                <a16:creationId xmlns:a16="http://schemas.microsoft.com/office/drawing/2014/main" id="{422B2A6F-6709-514E-BFC6-9A4A7329A15A}"/>
              </a:ext>
            </a:extLst>
          </p:cNvPr>
          <p:cNvSpPr>
            <a:spLocks noGrp="1"/>
          </p:cNvSpPr>
          <p:nvPr>
            <p:ph type="subTitle" idx="1"/>
          </p:nvPr>
        </p:nvSpPr>
        <p:spPr>
          <a:xfrm>
            <a:off x="383570" y="3602038"/>
            <a:ext cx="7315199" cy="1655762"/>
          </a:xfrm>
        </p:spPr>
        <p:txBody>
          <a:bodyPr/>
          <a:lstStyle>
            <a:lvl1pPr marL="0" indent="0" algn="ctr">
              <a:buNone/>
              <a:defRPr sz="18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8762D3AD-8629-3943-936D-B62EEF2E922D}"/>
              </a:ext>
            </a:extLst>
          </p:cNvPr>
          <p:cNvSpPr>
            <a:spLocks noGrp="1"/>
          </p:cNvSpPr>
          <p:nvPr>
            <p:ph type="dt" sz="half" idx="10"/>
          </p:nvPr>
        </p:nvSpPr>
        <p:spPr/>
        <p:txBody>
          <a:bodyPr/>
          <a:lstStyle/>
          <a:p>
            <a:fld id="{A852D78E-25A9-B545-AEA4-1364E8E07D20}" type="datetime1">
              <a:rPr lang="en-US" smtClean="0"/>
              <a:t>12/11/24</a:t>
            </a:fld>
            <a:endParaRPr lang="en-US"/>
          </a:p>
        </p:txBody>
      </p:sp>
      <p:sp>
        <p:nvSpPr>
          <p:cNvPr id="5" name="Footer Placeholder 4">
            <a:extLst>
              <a:ext uri="{FF2B5EF4-FFF2-40B4-BE49-F238E27FC236}">
                <a16:creationId xmlns:a16="http://schemas.microsoft.com/office/drawing/2014/main" id="{646F098A-A3EE-384E-8702-C33746765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8BA1B-DDA8-3F42-87AD-7D1A63721A32}"/>
              </a:ext>
            </a:extLst>
          </p:cNvPr>
          <p:cNvSpPr>
            <a:spLocks noGrp="1"/>
          </p:cNvSpPr>
          <p:nvPr>
            <p:ph type="sldNum" sz="quarter" idx="12"/>
          </p:nvPr>
        </p:nvSpPr>
        <p:spPr/>
        <p:txBody>
          <a:bodyPr/>
          <a:lstStyle/>
          <a:p>
            <a:fld id="{09B8F8C4-05A7-DC4E-8BB7-4202EC4ACBF7}"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6955C273-3410-C447-B8B7-5FDFF0F32A4E}"/>
              </a:ext>
            </a:extLst>
          </p:cNvPr>
          <p:cNvPicPr>
            <a:picLocks noChangeAspect="1"/>
          </p:cNvPicPr>
          <p:nvPr userDrawn="1"/>
        </p:nvPicPr>
        <p:blipFill rotWithShape="1">
          <a:blip r:embed="rId2"/>
          <a:srcRect t="7289" r="41429" b="18385"/>
          <a:stretch/>
        </p:blipFill>
        <p:spPr>
          <a:xfrm>
            <a:off x="8272412" y="-1"/>
            <a:ext cx="3919588" cy="6858001"/>
          </a:xfrm>
          <a:prstGeom prst="rect">
            <a:avLst/>
          </a:prstGeom>
        </p:spPr>
      </p:pic>
    </p:spTree>
    <p:extLst>
      <p:ext uri="{BB962C8B-B14F-4D97-AF65-F5344CB8AC3E}">
        <p14:creationId xmlns:p14="http://schemas.microsoft.com/office/powerpoint/2010/main" val="1208984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E5C75-2456-E24C-A74E-E3F68183E4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05908F-63CC-1B4E-947D-0F73547617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1D3A58-FFD8-4940-A7F0-8B2B57C9A10A}"/>
              </a:ext>
            </a:extLst>
          </p:cNvPr>
          <p:cNvSpPr>
            <a:spLocks noGrp="1"/>
          </p:cNvSpPr>
          <p:nvPr>
            <p:ph type="dt" sz="half" idx="10"/>
          </p:nvPr>
        </p:nvSpPr>
        <p:spPr/>
        <p:txBody>
          <a:bodyPr/>
          <a:lstStyle/>
          <a:p>
            <a:fld id="{6693F8D4-E219-8141-A815-B37F9E1548C9}" type="datetime1">
              <a:rPr lang="en-US" smtClean="0"/>
              <a:t>12/11/24</a:t>
            </a:fld>
            <a:endParaRPr lang="en-US"/>
          </a:p>
        </p:txBody>
      </p:sp>
      <p:sp>
        <p:nvSpPr>
          <p:cNvPr id="5" name="Footer Placeholder 4">
            <a:extLst>
              <a:ext uri="{FF2B5EF4-FFF2-40B4-BE49-F238E27FC236}">
                <a16:creationId xmlns:a16="http://schemas.microsoft.com/office/drawing/2014/main" id="{80CE6D3E-6D5E-D349-938B-E0B3301AFF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AB6C36-FD1B-BE4B-974D-B33D0A7B60E7}"/>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1912969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BCD9A-4C4D-C04D-B628-4D6821CF9914}"/>
              </a:ext>
            </a:extLst>
          </p:cNvPr>
          <p:cNvSpPr>
            <a:spLocks noGrp="1"/>
          </p:cNvSpPr>
          <p:nvPr>
            <p:ph type="title" hasCustomPrompt="1"/>
          </p:nvPr>
        </p:nvSpPr>
        <p:spPr>
          <a:xfrm>
            <a:off x="831851" y="1709742"/>
            <a:ext cx="10515600" cy="2852737"/>
          </a:xfrm>
        </p:spPr>
        <p:txBody>
          <a:bodyPr anchor="b"/>
          <a:lstStyle>
            <a:lvl1pPr>
              <a:defRPr sz="4500"/>
            </a:lvl1pPr>
          </a:lstStyle>
          <a:p>
            <a:r>
              <a:rPr lang="en-US"/>
              <a:t>Click to edit </a:t>
            </a:r>
            <a:br>
              <a:rPr lang="en-US"/>
            </a:br>
            <a:r>
              <a:rPr lang="en-US"/>
              <a:t>Master title style</a:t>
            </a:r>
          </a:p>
        </p:txBody>
      </p:sp>
      <p:sp>
        <p:nvSpPr>
          <p:cNvPr id="3" name="Text Placeholder 2">
            <a:extLst>
              <a:ext uri="{FF2B5EF4-FFF2-40B4-BE49-F238E27FC236}">
                <a16:creationId xmlns:a16="http://schemas.microsoft.com/office/drawing/2014/main" id="{9476D619-9256-5342-BA68-AA592831FA03}"/>
              </a:ext>
            </a:extLst>
          </p:cNvPr>
          <p:cNvSpPr>
            <a:spLocks noGrp="1"/>
          </p:cNvSpPr>
          <p:nvPr>
            <p:ph type="body" idx="1"/>
          </p:nvPr>
        </p:nvSpPr>
        <p:spPr>
          <a:xfrm>
            <a:off x="831851" y="4589467"/>
            <a:ext cx="105156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1652CD-DA0F-E044-884E-A857BA135CD2}"/>
              </a:ext>
            </a:extLst>
          </p:cNvPr>
          <p:cNvSpPr>
            <a:spLocks noGrp="1"/>
          </p:cNvSpPr>
          <p:nvPr>
            <p:ph type="dt" sz="half" idx="10"/>
          </p:nvPr>
        </p:nvSpPr>
        <p:spPr/>
        <p:txBody>
          <a:bodyPr/>
          <a:lstStyle/>
          <a:p>
            <a:fld id="{69671658-AB6C-0046-8C44-C7B6C087F8EB}" type="datetime1">
              <a:rPr lang="en-US" smtClean="0"/>
              <a:t>12/11/24</a:t>
            </a:fld>
            <a:endParaRPr lang="en-US"/>
          </a:p>
        </p:txBody>
      </p:sp>
      <p:sp>
        <p:nvSpPr>
          <p:cNvPr id="5" name="Footer Placeholder 4">
            <a:extLst>
              <a:ext uri="{FF2B5EF4-FFF2-40B4-BE49-F238E27FC236}">
                <a16:creationId xmlns:a16="http://schemas.microsoft.com/office/drawing/2014/main" id="{AAB41647-D227-6B41-9AD6-182E7AE90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B12F90-7608-D14B-BE6C-B6E7C3BFEC21}"/>
              </a:ext>
            </a:extLst>
          </p:cNvPr>
          <p:cNvSpPr>
            <a:spLocks noGrp="1"/>
          </p:cNvSpPr>
          <p:nvPr>
            <p:ph type="sldNum" sz="quarter" idx="12"/>
          </p:nvPr>
        </p:nvSpPr>
        <p:spPr/>
        <p:txBody>
          <a:bodyPr/>
          <a:lstStyle/>
          <a:p>
            <a:fld id="{09B8F8C4-05A7-DC4E-8BB7-4202EC4ACBF7}"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B1F2DD4F-54D8-DF4E-89F0-75242AE735F5}"/>
              </a:ext>
            </a:extLst>
          </p:cNvPr>
          <p:cNvPicPr>
            <a:picLocks noChangeAspect="1"/>
          </p:cNvPicPr>
          <p:nvPr userDrawn="1"/>
        </p:nvPicPr>
        <p:blipFill rotWithShape="1">
          <a:blip r:embed="rId2"/>
          <a:srcRect t="7289" r="41429" b="18385"/>
          <a:stretch/>
        </p:blipFill>
        <p:spPr>
          <a:xfrm>
            <a:off x="8272412" y="-1"/>
            <a:ext cx="3919588" cy="6858001"/>
          </a:xfrm>
          <a:prstGeom prst="rect">
            <a:avLst/>
          </a:prstGeom>
        </p:spPr>
      </p:pic>
    </p:spTree>
    <p:extLst>
      <p:ext uri="{BB962C8B-B14F-4D97-AF65-F5344CB8AC3E}">
        <p14:creationId xmlns:p14="http://schemas.microsoft.com/office/powerpoint/2010/main" val="3795443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55F1-41C9-F741-ABCA-148F72FF7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58B0D0-CB2A-5B49-AFAE-C401DC85D4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CFA190-6116-CE4E-880A-2A5FD5E9FA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46A325-B878-6048-96EA-AD37D9146E53}"/>
              </a:ext>
            </a:extLst>
          </p:cNvPr>
          <p:cNvSpPr>
            <a:spLocks noGrp="1"/>
          </p:cNvSpPr>
          <p:nvPr>
            <p:ph type="dt" sz="half" idx="10"/>
          </p:nvPr>
        </p:nvSpPr>
        <p:spPr/>
        <p:txBody>
          <a:bodyPr/>
          <a:lstStyle/>
          <a:p>
            <a:fld id="{77004FC9-96FC-994D-A16C-6F3805473C70}" type="datetime1">
              <a:rPr lang="en-US" smtClean="0"/>
              <a:t>12/11/24</a:t>
            </a:fld>
            <a:endParaRPr lang="en-US"/>
          </a:p>
        </p:txBody>
      </p:sp>
      <p:sp>
        <p:nvSpPr>
          <p:cNvPr id="6" name="Footer Placeholder 5">
            <a:extLst>
              <a:ext uri="{FF2B5EF4-FFF2-40B4-BE49-F238E27FC236}">
                <a16:creationId xmlns:a16="http://schemas.microsoft.com/office/drawing/2014/main" id="{78794E63-81BD-D34E-9FB6-590D87A2CB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D2F3FA-6596-F141-A53F-FDEC5D0FDED7}"/>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72087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786C4-8A82-2E47-BA0A-3B4FD275E24A}"/>
              </a:ext>
            </a:extLst>
          </p:cNvPr>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DDAD30-26CB-894D-B249-16631B50FFE3}"/>
              </a:ext>
            </a:extLst>
          </p:cNvPr>
          <p:cNvSpPr>
            <a:spLocks noGrp="1"/>
          </p:cNvSpPr>
          <p:nvPr>
            <p:ph type="body" idx="1"/>
          </p:nvPr>
        </p:nvSpPr>
        <p:spPr>
          <a:xfrm>
            <a:off x="839789" y="1681163"/>
            <a:ext cx="5157787"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54E37DF-FCA3-9345-8F1B-3B2DEECC38B3}"/>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2A7F32-108C-0147-BF1C-151D185797D4}"/>
              </a:ext>
            </a:extLst>
          </p:cNvPr>
          <p:cNvSpPr>
            <a:spLocks noGrp="1"/>
          </p:cNvSpPr>
          <p:nvPr>
            <p:ph type="body" sz="quarter" idx="3"/>
          </p:nvPr>
        </p:nvSpPr>
        <p:spPr>
          <a:xfrm>
            <a:off x="6172202" y="1681163"/>
            <a:ext cx="5183188"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25A79B9-C154-E741-8BC5-8B95F0D25144}"/>
              </a:ext>
            </a:extLst>
          </p:cNvPr>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3A23CC-9985-5B43-B4F5-7A65FBBBB362}"/>
              </a:ext>
            </a:extLst>
          </p:cNvPr>
          <p:cNvSpPr>
            <a:spLocks noGrp="1"/>
          </p:cNvSpPr>
          <p:nvPr>
            <p:ph type="dt" sz="half" idx="10"/>
          </p:nvPr>
        </p:nvSpPr>
        <p:spPr/>
        <p:txBody>
          <a:bodyPr/>
          <a:lstStyle/>
          <a:p>
            <a:fld id="{4ECAE64E-429F-A549-9669-21420BE80735}" type="datetime1">
              <a:rPr lang="en-US" smtClean="0"/>
              <a:t>12/11/24</a:t>
            </a:fld>
            <a:endParaRPr lang="en-US"/>
          </a:p>
        </p:txBody>
      </p:sp>
      <p:sp>
        <p:nvSpPr>
          <p:cNvPr id="8" name="Footer Placeholder 7">
            <a:extLst>
              <a:ext uri="{FF2B5EF4-FFF2-40B4-BE49-F238E27FC236}">
                <a16:creationId xmlns:a16="http://schemas.microsoft.com/office/drawing/2014/main" id="{85A89551-72F1-6A40-B02D-98C9990F18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3ACEE8-777A-5940-9519-1D826BCADDA9}"/>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676417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60DEB-C558-DB4D-9DBB-60DA77C03D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DA75B9-E07E-614C-9F6C-7943A325F696}"/>
              </a:ext>
            </a:extLst>
          </p:cNvPr>
          <p:cNvSpPr>
            <a:spLocks noGrp="1"/>
          </p:cNvSpPr>
          <p:nvPr>
            <p:ph type="dt" sz="half" idx="10"/>
          </p:nvPr>
        </p:nvSpPr>
        <p:spPr/>
        <p:txBody>
          <a:bodyPr/>
          <a:lstStyle/>
          <a:p>
            <a:fld id="{BBD6A070-1D70-A34B-8033-3C74447AD929}" type="datetime1">
              <a:rPr lang="en-US" smtClean="0"/>
              <a:t>12/11/24</a:t>
            </a:fld>
            <a:endParaRPr lang="en-US"/>
          </a:p>
        </p:txBody>
      </p:sp>
      <p:sp>
        <p:nvSpPr>
          <p:cNvPr id="4" name="Footer Placeholder 3">
            <a:extLst>
              <a:ext uri="{FF2B5EF4-FFF2-40B4-BE49-F238E27FC236}">
                <a16:creationId xmlns:a16="http://schemas.microsoft.com/office/drawing/2014/main" id="{E876482A-9624-104B-AFF8-5DE40120AF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BB9DE2-8332-1E4D-806B-6DDB78385EB5}"/>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1304843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10AD24-3C30-D545-822F-3EF5F7FE4D7C}"/>
              </a:ext>
            </a:extLst>
          </p:cNvPr>
          <p:cNvSpPr>
            <a:spLocks noGrp="1"/>
          </p:cNvSpPr>
          <p:nvPr>
            <p:ph type="dt" sz="half" idx="10"/>
          </p:nvPr>
        </p:nvSpPr>
        <p:spPr/>
        <p:txBody>
          <a:bodyPr/>
          <a:lstStyle/>
          <a:p>
            <a:fld id="{8B96B4C8-4E60-8C4F-88CA-57091E7C59C2}" type="datetime1">
              <a:rPr lang="en-US" smtClean="0"/>
              <a:t>12/11/24</a:t>
            </a:fld>
            <a:endParaRPr lang="en-US"/>
          </a:p>
        </p:txBody>
      </p:sp>
      <p:sp>
        <p:nvSpPr>
          <p:cNvPr id="3" name="Footer Placeholder 2">
            <a:extLst>
              <a:ext uri="{FF2B5EF4-FFF2-40B4-BE49-F238E27FC236}">
                <a16:creationId xmlns:a16="http://schemas.microsoft.com/office/drawing/2014/main" id="{5F31DBBA-BE87-D441-B84D-D8F2DAF194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82A5FB-A616-8D45-9939-E7B33461593A}"/>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1172119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8ADA5-6E94-DB46-948A-CE55B2255B39}"/>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24303E3-1AEE-0E46-A78B-8B0925632D4A}"/>
              </a:ext>
            </a:extLst>
          </p:cNvPr>
          <p:cNvSpPr>
            <a:spLocks noGrp="1"/>
          </p:cNvSpPr>
          <p:nvPr>
            <p:ph idx="1"/>
          </p:nvPr>
        </p:nvSpPr>
        <p:spPr>
          <a:xfrm>
            <a:off x="5183188" y="987429"/>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F0A59D-5684-1941-8033-29499AF5C6B3}"/>
              </a:ext>
            </a:extLst>
          </p:cNvPr>
          <p:cNvSpPr>
            <a:spLocks noGrp="1"/>
          </p:cNvSpPr>
          <p:nvPr>
            <p:ph type="body" sz="half" idx="2"/>
          </p:nvPr>
        </p:nvSpPr>
        <p:spPr>
          <a:xfrm>
            <a:off x="839788" y="2057400"/>
            <a:ext cx="3932237"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CF289D9-B751-654C-8849-B701A522D780}"/>
              </a:ext>
            </a:extLst>
          </p:cNvPr>
          <p:cNvSpPr>
            <a:spLocks noGrp="1"/>
          </p:cNvSpPr>
          <p:nvPr>
            <p:ph type="dt" sz="half" idx="10"/>
          </p:nvPr>
        </p:nvSpPr>
        <p:spPr/>
        <p:txBody>
          <a:bodyPr/>
          <a:lstStyle/>
          <a:p>
            <a:fld id="{8B8A31DA-FF25-E54B-8953-4941D6779F8C}" type="datetime1">
              <a:rPr lang="en-US" smtClean="0"/>
              <a:t>12/11/24</a:t>
            </a:fld>
            <a:endParaRPr lang="en-US"/>
          </a:p>
        </p:txBody>
      </p:sp>
      <p:sp>
        <p:nvSpPr>
          <p:cNvPr id="6" name="Footer Placeholder 5">
            <a:extLst>
              <a:ext uri="{FF2B5EF4-FFF2-40B4-BE49-F238E27FC236}">
                <a16:creationId xmlns:a16="http://schemas.microsoft.com/office/drawing/2014/main" id="{F38A2888-A517-7A40-9678-F86659CA1C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386589-428D-8542-B91B-AA693B17C443}"/>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343707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69A89C3-E6FA-684D-8BAE-1760B34F554E}"/>
              </a:ext>
            </a:extLst>
          </p:cNvPr>
          <p:cNvSpPr/>
          <p:nvPr userDrawn="1"/>
        </p:nvSpPr>
        <p:spPr>
          <a:xfrm>
            <a:off x="0" y="6356350"/>
            <a:ext cx="12192000" cy="501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laceholder 1">
            <a:extLst>
              <a:ext uri="{FF2B5EF4-FFF2-40B4-BE49-F238E27FC236}">
                <a16:creationId xmlns:a16="http://schemas.microsoft.com/office/drawing/2014/main" id="{8871C330-0F02-8249-82EC-9F3A278C0AB8}"/>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53E27E-2040-824D-B637-1C07F3E062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FD629B-BAF4-A343-8BF1-1572AB380340}"/>
              </a:ext>
            </a:extLst>
          </p:cNvPr>
          <p:cNvSpPr>
            <a:spLocks noGrp="1"/>
          </p:cNvSpPr>
          <p:nvPr>
            <p:ph type="dt" sz="half" idx="2"/>
          </p:nvPr>
        </p:nvSpPr>
        <p:spPr>
          <a:xfrm>
            <a:off x="838200" y="6428272"/>
            <a:ext cx="2743200" cy="365125"/>
          </a:xfrm>
          <a:prstGeom prst="rect">
            <a:avLst/>
          </a:prstGeom>
        </p:spPr>
        <p:txBody>
          <a:bodyPr vert="horz" lIns="91440" tIns="45720" rIns="91440" bIns="45720" rtlCol="0" anchor="ctr"/>
          <a:lstStyle>
            <a:lvl1pPr algn="l">
              <a:defRPr sz="900">
                <a:solidFill>
                  <a:schemeClr val="bg1"/>
                </a:solidFill>
              </a:defRPr>
            </a:lvl1pPr>
          </a:lstStyle>
          <a:p>
            <a:fld id="{C63FB9AD-490F-CC42-A128-CF12B7231B3F}" type="datetime1">
              <a:rPr lang="en-US" smtClean="0"/>
              <a:t>12/11/24</a:t>
            </a:fld>
            <a:endParaRPr lang="en-US"/>
          </a:p>
        </p:txBody>
      </p:sp>
      <p:sp>
        <p:nvSpPr>
          <p:cNvPr id="5" name="Footer Placeholder 4">
            <a:extLst>
              <a:ext uri="{FF2B5EF4-FFF2-40B4-BE49-F238E27FC236}">
                <a16:creationId xmlns:a16="http://schemas.microsoft.com/office/drawing/2014/main" id="{1861F82B-A72E-B848-BB19-0207CDE46B40}"/>
              </a:ext>
            </a:extLst>
          </p:cNvPr>
          <p:cNvSpPr>
            <a:spLocks noGrp="1"/>
          </p:cNvSpPr>
          <p:nvPr>
            <p:ph type="ftr" sz="quarter" idx="3"/>
          </p:nvPr>
        </p:nvSpPr>
        <p:spPr>
          <a:xfrm>
            <a:off x="4038600" y="6428272"/>
            <a:ext cx="4114800" cy="365125"/>
          </a:xfrm>
          <a:prstGeom prst="rect">
            <a:avLst/>
          </a:prstGeom>
        </p:spPr>
        <p:txBody>
          <a:bodyPr vert="horz" lIns="91440" tIns="45720" rIns="91440" bIns="45720" rtlCol="0" anchor="ctr"/>
          <a:lstStyle>
            <a:lvl1pPr algn="ctr">
              <a:defRPr sz="900">
                <a:solidFill>
                  <a:schemeClr val="bg1"/>
                </a:solidFill>
              </a:defRPr>
            </a:lvl1pPr>
          </a:lstStyle>
          <a:p>
            <a:endParaRPr lang="en-US"/>
          </a:p>
        </p:txBody>
      </p:sp>
      <p:sp>
        <p:nvSpPr>
          <p:cNvPr id="6" name="Slide Number Placeholder 5">
            <a:extLst>
              <a:ext uri="{FF2B5EF4-FFF2-40B4-BE49-F238E27FC236}">
                <a16:creationId xmlns:a16="http://schemas.microsoft.com/office/drawing/2014/main" id="{8B1620FE-B066-7C49-9BDF-AF56CC193DE1}"/>
              </a:ext>
            </a:extLst>
          </p:cNvPr>
          <p:cNvSpPr>
            <a:spLocks noGrp="1"/>
          </p:cNvSpPr>
          <p:nvPr>
            <p:ph type="sldNum" sz="quarter" idx="4"/>
          </p:nvPr>
        </p:nvSpPr>
        <p:spPr>
          <a:xfrm>
            <a:off x="8610600" y="6428272"/>
            <a:ext cx="2743200" cy="365125"/>
          </a:xfrm>
          <a:prstGeom prst="rect">
            <a:avLst/>
          </a:prstGeom>
        </p:spPr>
        <p:txBody>
          <a:bodyPr vert="horz" lIns="91440" tIns="45720" rIns="91440" bIns="45720" rtlCol="0" anchor="ctr"/>
          <a:lstStyle>
            <a:lvl1pPr algn="r">
              <a:defRPr sz="900">
                <a:solidFill>
                  <a:schemeClr val="bg1"/>
                </a:solidFill>
              </a:defRPr>
            </a:lvl1pPr>
          </a:lstStyle>
          <a:p>
            <a:fld id="{09B8F8C4-05A7-DC4E-8BB7-4202EC4ACBF7}" type="slidenum">
              <a:rPr lang="en-US" smtClean="0"/>
              <a:pPr/>
              <a:t>‹#›</a:t>
            </a:fld>
            <a:endParaRPr lang="en-US"/>
          </a:p>
        </p:txBody>
      </p:sp>
      <p:pic>
        <p:nvPicPr>
          <p:cNvPr id="10" name="Picture 9" descr="Logo&#10;&#10;Description automatically generated">
            <a:extLst>
              <a:ext uri="{FF2B5EF4-FFF2-40B4-BE49-F238E27FC236}">
                <a16:creationId xmlns:a16="http://schemas.microsoft.com/office/drawing/2014/main" id="{A6F54A4B-B617-B54F-B600-5EFC28C265A6}"/>
              </a:ext>
            </a:extLst>
          </p:cNvPr>
          <p:cNvPicPr>
            <a:picLocks noChangeAspect="1"/>
          </p:cNvPicPr>
          <p:nvPr userDrawn="1"/>
        </p:nvPicPr>
        <p:blipFill>
          <a:blip r:embed="rId14"/>
          <a:stretch>
            <a:fillRect/>
          </a:stretch>
        </p:blipFill>
        <p:spPr>
          <a:xfrm>
            <a:off x="11056147" y="185741"/>
            <a:ext cx="961397" cy="1325563"/>
          </a:xfrm>
          <a:prstGeom prst="rect">
            <a:avLst/>
          </a:prstGeom>
        </p:spPr>
      </p:pic>
    </p:spTree>
    <p:extLst>
      <p:ext uri="{BB962C8B-B14F-4D97-AF65-F5344CB8AC3E}">
        <p14:creationId xmlns:p14="http://schemas.microsoft.com/office/powerpoint/2010/main" val="379387735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l" defTabSz="685783" rtl="0" eaLnBrk="1" latinLnBrk="0" hangingPunct="1">
        <a:lnSpc>
          <a:spcPct val="90000"/>
        </a:lnSpc>
        <a:spcBef>
          <a:spcPct val="0"/>
        </a:spcBef>
        <a:buNone/>
        <a:defRPr sz="3300" kern="1200">
          <a:solidFill>
            <a:schemeClr val="accent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uom190346a/sleep-health-and-lifestyle-dataset"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30DA4-D291-4B42-B1AF-848E941EB3BD}"/>
              </a:ext>
            </a:extLst>
          </p:cNvPr>
          <p:cNvSpPr>
            <a:spLocks noGrp="1"/>
          </p:cNvSpPr>
          <p:nvPr>
            <p:ph type="ctrTitle"/>
          </p:nvPr>
        </p:nvSpPr>
        <p:spPr/>
        <p:txBody>
          <a:bodyPr/>
          <a:lstStyle/>
          <a:p>
            <a:r>
              <a:rPr lang="en-US"/>
              <a:t>Sleep Health and Lifestyle </a:t>
            </a:r>
          </a:p>
        </p:txBody>
      </p:sp>
      <p:sp>
        <p:nvSpPr>
          <p:cNvPr id="3" name="Subtitle 2">
            <a:extLst>
              <a:ext uri="{FF2B5EF4-FFF2-40B4-BE49-F238E27FC236}">
                <a16:creationId xmlns:a16="http://schemas.microsoft.com/office/drawing/2014/main" id="{8997951D-6AED-F64B-AB8D-89218E91D0A2}"/>
              </a:ext>
            </a:extLst>
          </p:cNvPr>
          <p:cNvSpPr>
            <a:spLocks noGrp="1"/>
          </p:cNvSpPr>
          <p:nvPr>
            <p:ph type="subTitle" idx="1"/>
          </p:nvPr>
        </p:nvSpPr>
        <p:spPr/>
        <p:txBody>
          <a:bodyPr/>
          <a:lstStyle/>
          <a:p>
            <a:r>
              <a:rPr lang="en-US"/>
              <a:t>John Little &amp; </a:t>
            </a:r>
            <a:r>
              <a:rPr lang="en-US" err="1"/>
              <a:t>Yeva</a:t>
            </a:r>
            <a:r>
              <a:rPr lang="en-US"/>
              <a:t> </a:t>
            </a:r>
            <a:r>
              <a:rPr lang="en-US" err="1"/>
              <a:t>Kramarova</a:t>
            </a:r>
            <a:endParaRPr lang="en-US"/>
          </a:p>
          <a:p>
            <a:endParaRPr lang="en-US"/>
          </a:p>
        </p:txBody>
      </p:sp>
    </p:spTree>
    <p:extLst>
      <p:ext uri="{BB962C8B-B14F-4D97-AF65-F5344CB8AC3E}">
        <p14:creationId xmlns:p14="http://schemas.microsoft.com/office/powerpoint/2010/main" val="1272097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49E5E62-4BF9-A1B4-FA6D-8E849390A279}"/>
              </a:ext>
            </a:extLst>
          </p:cNvPr>
          <p:cNvPicPr>
            <a:picLocks noGrp="1" noChangeAspect="1"/>
          </p:cNvPicPr>
          <p:nvPr>
            <p:ph idx="1"/>
          </p:nvPr>
        </p:nvPicPr>
        <p:blipFill>
          <a:blip r:embed="rId2"/>
          <a:stretch>
            <a:fillRect/>
          </a:stretch>
        </p:blipFill>
        <p:spPr>
          <a:xfrm>
            <a:off x="1239595" y="472440"/>
            <a:ext cx="8098102" cy="5704523"/>
          </a:xfrm>
        </p:spPr>
      </p:pic>
      <p:sp>
        <p:nvSpPr>
          <p:cNvPr id="2" name="Slide Number Placeholder 1">
            <a:extLst>
              <a:ext uri="{FF2B5EF4-FFF2-40B4-BE49-F238E27FC236}">
                <a16:creationId xmlns:a16="http://schemas.microsoft.com/office/drawing/2014/main" id="{4FCECDC4-D875-8C6C-2F9C-9B3CB234A609}"/>
              </a:ext>
            </a:extLst>
          </p:cNvPr>
          <p:cNvSpPr>
            <a:spLocks noGrp="1"/>
          </p:cNvSpPr>
          <p:nvPr>
            <p:ph type="sldNum" sz="quarter" idx="12"/>
          </p:nvPr>
        </p:nvSpPr>
        <p:spPr/>
        <p:txBody>
          <a:bodyPr/>
          <a:lstStyle/>
          <a:p>
            <a:fld id="{09B8F8C4-05A7-DC4E-8BB7-4202EC4ACBF7}" type="slidenum">
              <a:rPr lang="en-US" smtClean="0"/>
              <a:t>10</a:t>
            </a:fld>
            <a:endParaRPr lang="en-US"/>
          </a:p>
        </p:txBody>
      </p:sp>
    </p:spTree>
    <p:extLst>
      <p:ext uri="{BB962C8B-B14F-4D97-AF65-F5344CB8AC3E}">
        <p14:creationId xmlns:p14="http://schemas.microsoft.com/office/powerpoint/2010/main" val="443036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5F4037-AA4A-5874-6BFE-9FB9C6DB0F48}"/>
              </a:ext>
            </a:extLst>
          </p:cNvPr>
          <p:cNvPicPr>
            <a:picLocks noGrp="1" noChangeAspect="1"/>
          </p:cNvPicPr>
          <p:nvPr>
            <p:ph idx="1"/>
          </p:nvPr>
        </p:nvPicPr>
        <p:blipFill>
          <a:blip r:embed="rId2"/>
          <a:stretch>
            <a:fillRect/>
          </a:stretch>
        </p:blipFill>
        <p:spPr>
          <a:xfrm>
            <a:off x="826163" y="137160"/>
            <a:ext cx="8761032" cy="6039803"/>
          </a:xfrm>
        </p:spPr>
      </p:pic>
      <p:sp>
        <p:nvSpPr>
          <p:cNvPr id="2" name="Slide Number Placeholder 1">
            <a:extLst>
              <a:ext uri="{FF2B5EF4-FFF2-40B4-BE49-F238E27FC236}">
                <a16:creationId xmlns:a16="http://schemas.microsoft.com/office/drawing/2014/main" id="{2BC25E45-E1D0-AFEF-5E7E-C4FBB86228A6}"/>
              </a:ext>
            </a:extLst>
          </p:cNvPr>
          <p:cNvSpPr>
            <a:spLocks noGrp="1"/>
          </p:cNvSpPr>
          <p:nvPr>
            <p:ph type="sldNum" sz="quarter" idx="12"/>
          </p:nvPr>
        </p:nvSpPr>
        <p:spPr/>
        <p:txBody>
          <a:bodyPr/>
          <a:lstStyle/>
          <a:p>
            <a:fld id="{09B8F8C4-05A7-DC4E-8BB7-4202EC4ACBF7}" type="slidenum">
              <a:rPr lang="en-US" smtClean="0"/>
              <a:t>11</a:t>
            </a:fld>
            <a:endParaRPr lang="en-US"/>
          </a:p>
        </p:txBody>
      </p:sp>
    </p:spTree>
    <p:extLst>
      <p:ext uri="{BB962C8B-B14F-4D97-AF65-F5344CB8AC3E}">
        <p14:creationId xmlns:p14="http://schemas.microsoft.com/office/powerpoint/2010/main" val="1974660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C8D4B6-11FB-6289-F3AD-1768917EE58C}"/>
              </a:ext>
            </a:extLst>
          </p:cNvPr>
          <p:cNvPicPr>
            <a:picLocks noChangeAspect="1"/>
          </p:cNvPicPr>
          <p:nvPr/>
        </p:nvPicPr>
        <p:blipFill>
          <a:blip r:embed="rId2"/>
          <a:stretch>
            <a:fillRect/>
          </a:stretch>
        </p:blipFill>
        <p:spPr>
          <a:xfrm>
            <a:off x="2026920" y="0"/>
            <a:ext cx="6264899" cy="6360027"/>
          </a:xfrm>
          <a:prstGeom prst="rect">
            <a:avLst/>
          </a:prstGeom>
        </p:spPr>
      </p:pic>
      <p:sp>
        <p:nvSpPr>
          <p:cNvPr id="2" name="Slide Number Placeholder 1">
            <a:extLst>
              <a:ext uri="{FF2B5EF4-FFF2-40B4-BE49-F238E27FC236}">
                <a16:creationId xmlns:a16="http://schemas.microsoft.com/office/drawing/2014/main" id="{2A6F52F1-0144-944A-666D-B089F37A2344}"/>
              </a:ext>
            </a:extLst>
          </p:cNvPr>
          <p:cNvSpPr>
            <a:spLocks noGrp="1"/>
          </p:cNvSpPr>
          <p:nvPr>
            <p:ph type="sldNum" sz="quarter" idx="12"/>
          </p:nvPr>
        </p:nvSpPr>
        <p:spPr/>
        <p:txBody>
          <a:bodyPr/>
          <a:lstStyle/>
          <a:p>
            <a:fld id="{09B8F8C4-05A7-DC4E-8BB7-4202EC4ACBF7}" type="slidenum">
              <a:rPr lang="en-US" smtClean="0"/>
              <a:t>12</a:t>
            </a:fld>
            <a:endParaRPr lang="en-US"/>
          </a:p>
        </p:txBody>
      </p:sp>
    </p:spTree>
    <p:extLst>
      <p:ext uri="{BB962C8B-B14F-4D97-AF65-F5344CB8AC3E}">
        <p14:creationId xmlns:p14="http://schemas.microsoft.com/office/powerpoint/2010/main" val="2640146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A04129C-D131-C469-DDA0-C6B0C1B697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15" y="1271588"/>
            <a:ext cx="5276850" cy="43148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C708B8B2-2EF5-5AE5-1913-0876303FCD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9265" y="1271588"/>
            <a:ext cx="5362575" cy="431482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9A42144D-9143-0C66-51A0-265338B20D4E}"/>
              </a:ext>
            </a:extLst>
          </p:cNvPr>
          <p:cNvSpPr>
            <a:spLocks noGrp="1"/>
          </p:cNvSpPr>
          <p:nvPr>
            <p:ph type="sldNum" sz="quarter" idx="12"/>
          </p:nvPr>
        </p:nvSpPr>
        <p:spPr/>
        <p:txBody>
          <a:bodyPr/>
          <a:lstStyle/>
          <a:p>
            <a:fld id="{09B8F8C4-05A7-DC4E-8BB7-4202EC4ACBF7}" type="slidenum">
              <a:rPr lang="en-US" smtClean="0"/>
              <a:t>13</a:t>
            </a:fld>
            <a:endParaRPr lang="en-US"/>
          </a:p>
        </p:txBody>
      </p:sp>
    </p:spTree>
    <p:extLst>
      <p:ext uri="{BB962C8B-B14F-4D97-AF65-F5344CB8AC3E}">
        <p14:creationId xmlns:p14="http://schemas.microsoft.com/office/powerpoint/2010/main" val="3428302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464C8351-9D3C-7E24-42BE-5A576D8872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4713" y="642938"/>
            <a:ext cx="5362575" cy="557212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E5F33E75-9A39-E629-2A38-CFC84151E29F}"/>
              </a:ext>
            </a:extLst>
          </p:cNvPr>
          <p:cNvSpPr>
            <a:spLocks noGrp="1"/>
          </p:cNvSpPr>
          <p:nvPr>
            <p:ph type="sldNum" sz="quarter" idx="12"/>
          </p:nvPr>
        </p:nvSpPr>
        <p:spPr/>
        <p:txBody>
          <a:bodyPr/>
          <a:lstStyle/>
          <a:p>
            <a:fld id="{09B8F8C4-05A7-DC4E-8BB7-4202EC4ACBF7}" type="slidenum">
              <a:rPr lang="en-US" smtClean="0"/>
              <a:t>14</a:t>
            </a:fld>
            <a:endParaRPr lang="en-US"/>
          </a:p>
        </p:txBody>
      </p:sp>
    </p:spTree>
    <p:extLst>
      <p:ext uri="{BB962C8B-B14F-4D97-AF65-F5344CB8AC3E}">
        <p14:creationId xmlns:p14="http://schemas.microsoft.com/office/powerpoint/2010/main" val="1579311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7C18ED-D5C5-17DF-EBF9-A772627EF8B7}"/>
              </a:ext>
            </a:extLst>
          </p:cNvPr>
          <p:cNvPicPr>
            <a:picLocks noChangeAspect="1"/>
          </p:cNvPicPr>
          <p:nvPr/>
        </p:nvPicPr>
        <p:blipFill>
          <a:blip r:embed="rId2"/>
          <a:stretch>
            <a:fillRect/>
          </a:stretch>
        </p:blipFill>
        <p:spPr>
          <a:xfrm>
            <a:off x="167182" y="1905000"/>
            <a:ext cx="5405915" cy="4140868"/>
          </a:xfrm>
          <a:prstGeom prst="rect">
            <a:avLst/>
          </a:prstGeom>
        </p:spPr>
      </p:pic>
      <p:pic>
        <p:nvPicPr>
          <p:cNvPr id="4" name="Picture 3">
            <a:extLst>
              <a:ext uri="{FF2B5EF4-FFF2-40B4-BE49-F238E27FC236}">
                <a16:creationId xmlns:a16="http://schemas.microsoft.com/office/drawing/2014/main" id="{B88FC412-4A1D-762E-F82D-D5E73EB7143E}"/>
              </a:ext>
            </a:extLst>
          </p:cNvPr>
          <p:cNvPicPr>
            <a:picLocks noChangeAspect="1"/>
          </p:cNvPicPr>
          <p:nvPr/>
        </p:nvPicPr>
        <p:blipFill>
          <a:blip r:embed="rId3"/>
          <a:stretch>
            <a:fillRect/>
          </a:stretch>
        </p:blipFill>
        <p:spPr>
          <a:xfrm>
            <a:off x="6081954" y="1905000"/>
            <a:ext cx="5942864" cy="4295179"/>
          </a:xfrm>
          <a:prstGeom prst="rect">
            <a:avLst/>
          </a:prstGeom>
        </p:spPr>
      </p:pic>
      <p:sp>
        <p:nvSpPr>
          <p:cNvPr id="2" name="Slide Number Placeholder 1">
            <a:extLst>
              <a:ext uri="{FF2B5EF4-FFF2-40B4-BE49-F238E27FC236}">
                <a16:creationId xmlns:a16="http://schemas.microsoft.com/office/drawing/2014/main" id="{8C3A7076-0489-0255-B7DB-2C316D705882}"/>
              </a:ext>
            </a:extLst>
          </p:cNvPr>
          <p:cNvSpPr>
            <a:spLocks noGrp="1"/>
          </p:cNvSpPr>
          <p:nvPr>
            <p:ph type="sldNum" sz="quarter" idx="12"/>
          </p:nvPr>
        </p:nvSpPr>
        <p:spPr/>
        <p:txBody>
          <a:bodyPr/>
          <a:lstStyle/>
          <a:p>
            <a:fld id="{09B8F8C4-05A7-DC4E-8BB7-4202EC4ACBF7}" type="slidenum">
              <a:rPr lang="en-US" smtClean="0"/>
              <a:t>15</a:t>
            </a:fld>
            <a:endParaRPr lang="en-US"/>
          </a:p>
        </p:txBody>
      </p:sp>
    </p:spTree>
    <p:extLst>
      <p:ext uri="{BB962C8B-B14F-4D97-AF65-F5344CB8AC3E}">
        <p14:creationId xmlns:p14="http://schemas.microsoft.com/office/powerpoint/2010/main" val="739614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F52B09-5A00-FE2E-C1CD-E997F36BB54F}"/>
              </a:ext>
            </a:extLst>
          </p:cNvPr>
          <p:cNvPicPr>
            <a:picLocks noChangeAspect="1"/>
          </p:cNvPicPr>
          <p:nvPr/>
        </p:nvPicPr>
        <p:blipFill>
          <a:blip r:embed="rId2"/>
          <a:stretch>
            <a:fillRect/>
          </a:stretch>
        </p:blipFill>
        <p:spPr>
          <a:xfrm>
            <a:off x="0" y="1658128"/>
            <a:ext cx="5637414" cy="4303744"/>
          </a:xfrm>
          <a:prstGeom prst="rect">
            <a:avLst/>
          </a:prstGeom>
        </p:spPr>
      </p:pic>
      <p:pic>
        <p:nvPicPr>
          <p:cNvPr id="4" name="Picture 3">
            <a:extLst>
              <a:ext uri="{FF2B5EF4-FFF2-40B4-BE49-F238E27FC236}">
                <a16:creationId xmlns:a16="http://schemas.microsoft.com/office/drawing/2014/main" id="{94210505-D065-4EED-313F-47F64682E78C}"/>
              </a:ext>
            </a:extLst>
          </p:cNvPr>
          <p:cNvPicPr>
            <a:picLocks noChangeAspect="1"/>
          </p:cNvPicPr>
          <p:nvPr/>
        </p:nvPicPr>
        <p:blipFill>
          <a:blip r:embed="rId3"/>
          <a:stretch>
            <a:fillRect/>
          </a:stretch>
        </p:blipFill>
        <p:spPr>
          <a:xfrm>
            <a:off x="5856424" y="1658128"/>
            <a:ext cx="6188944" cy="4441866"/>
          </a:xfrm>
          <a:prstGeom prst="rect">
            <a:avLst/>
          </a:prstGeom>
        </p:spPr>
      </p:pic>
      <p:sp>
        <p:nvSpPr>
          <p:cNvPr id="2" name="Slide Number Placeholder 1">
            <a:extLst>
              <a:ext uri="{FF2B5EF4-FFF2-40B4-BE49-F238E27FC236}">
                <a16:creationId xmlns:a16="http://schemas.microsoft.com/office/drawing/2014/main" id="{485CF215-DA21-3C4F-2029-BF77F35298F9}"/>
              </a:ext>
            </a:extLst>
          </p:cNvPr>
          <p:cNvSpPr>
            <a:spLocks noGrp="1"/>
          </p:cNvSpPr>
          <p:nvPr>
            <p:ph type="sldNum" sz="quarter" idx="12"/>
          </p:nvPr>
        </p:nvSpPr>
        <p:spPr/>
        <p:txBody>
          <a:bodyPr/>
          <a:lstStyle/>
          <a:p>
            <a:fld id="{09B8F8C4-05A7-DC4E-8BB7-4202EC4ACBF7}" type="slidenum">
              <a:rPr lang="en-US" smtClean="0"/>
              <a:t>16</a:t>
            </a:fld>
            <a:endParaRPr lang="en-US"/>
          </a:p>
        </p:txBody>
      </p:sp>
    </p:spTree>
    <p:extLst>
      <p:ext uri="{BB962C8B-B14F-4D97-AF65-F5344CB8AC3E}">
        <p14:creationId xmlns:p14="http://schemas.microsoft.com/office/powerpoint/2010/main" val="668418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16D4F9B-44CF-0A19-0019-A01E591F2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2765" y="1409040"/>
            <a:ext cx="5518785" cy="451265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286D71A-D80A-D8D0-D1DB-43686833F567}"/>
              </a:ext>
            </a:extLst>
          </p:cNvPr>
          <p:cNvPicPr>
            <a:picLocks noChangeAspect="1"/>
          </p:cNvPicPr>
          <p:nvPr/>
        </p:nvPicPr>
        <p:blipFill>
          <a:blip r:embed="rId3"/>
          <a:stretch>
            <a:fillRect/>
          </a:stretch>
        </p:blipFill>
        <p:spPr>
          <a:xfrm>
            <a:off x="424815" y="1296947"/>
            <a:ext cx="5897950" cy="4502826"/>
          </a:xfrm>
          <a:prstGeom prst="rect">
            <a:avLst/>
          </a:prstGeom>
        </p:spPr>
      </p:pic>
      <p:sp>
        <p:nvSpPr>
          <p:cNvPr id="2" name="Slide Number Placeholder 1">
            <a:extLst>
              <a:ext uri="{FF2B5EF4-FFF2-40B4-BE49-F238E27FC236}">
                <a16:creationId xmlns:a16="http://schemas.microsoft.com/office/drawing/2014/main" id="{371CCB90-A300-2276-92E9-E7195F80A43B}"/>
              </a:ext>
            </a:extLst>
          </p:cNvPr>
          <p:cNvSpPr>
            <a:spLocks noGrp="1"/>
          </p:cNvSpPr>
          <p:nvPr>
            <p:ph type="sldNum" sz="quarter" idx="12"/>
          </p:nvPr>
        </p:nvSpPr>
        <p:spPr/>
        <p:txBody>
          <a:bodyPr/>
          <a:lstStyle/>
          <a:p>
            <a:fld id="{09B8F8C4-05A7-DC4E-8BB7-4202EC4ACBF7}" type="slidenum">
              <a:rPr lang="en-US" smtClean="0"/>
              <a:t>17</a:t>
            </a:fld>
            <a:endParaRPr lang="en-US"/>
          </a:p>
        </p:txBody>
      </p:sp>
    </p:spTree>
    <p:extLst>
      <p:ext uri="{BB962C8B-B14F-4D97-AF65-F5344CB8AC3E}">
        <p14:creationId xmlns:p14="http://schemas.microsoft.com/office/powerpoint/2010/main" val="3485971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65FE8-D3EA-E4FA-40FB-5ED7F4E7C4A1}"/>
              </a:ext>
            </a:extLst>
          </p:cNvPr>
          <p:cNvSpPr>
            <a:spLocks noGrp="1"/>
          </p:cNvSpPr>
          <p:nvPr>
            <p:ph type="ctrTitle"/>
          </p:nvPr>
        </p:nvSpPr>
        <p:spPr/>
        <p:txBody>
          <a:bodyPr/>
          <a:lstStyle/>
          <a:p>
            <a:r>
              <a:rPr lang="en-US"/>
              <a:t>Machine Learning</a:t>
            </a:r>
          </a:p>
        </p:txBody>
      </p:sp>
      <p:sp>
        <p:nvSpPr>
          <p:cNvPr id="3" name="Slide Number Placeholder 2">
            <a:extLst>
              <a:ext uri="{FF2B5EF4-FFF2-40B4-BE49-F238E27FC236}">
                <a16:creationId xmlns:a16="http://schemas.microsoft.com/office/drawing/2014/main" id="{B084B93B-B076-96F6-CB57-D4651743E587}"/>
              </a:ext>
            </a:extLst>
          </p:cNvPr>
          <p:cNvSpPr>
            <a:spLocks noGrp="1"/>
          </p:cNvSpPr>
          <p:nvPr>
            <p:ph type="sldNum" sz="quarter" idx="12"/>
          </p:nvPr>
        </p:nvSpPr>
        <p:spPr/>
        <p:txBody>
          <a:bodyPr/>
          <a:lstStyle/>
          <a:p>
            <a:fld id="{09B8F8C4-05A7-DC4E-8BB7-4202EC4ACBF7}" type="slidenum">
              <a:rPr lang="en-US" smtClean="0"/>
              <a:t>18</a:t>
            </a:fld>
            <a:endParaRPr lang="en-US"/>
          </a:p>
        </p:txBody>
      </p:sp>
    </p:spTree>
    <p:extLst>
      <p:ext uri="{BB962C8B-B14F-4D97-AF65-F5344CB8AC3E}">
        <p14:creationId xmlns:p14="http://schemas.microsoft.com/office/powerpoint/2010/main" val="1299225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63A9D-9041-0318-F21D-C66FDCE94B3F}"/>
              </a:ext>
            </a:extLst>
          </p:cNvPr>
          <p:cNvSpPr>
            <a:spLocks noGrp="1"/>
          </p:cNvSpPr>
          <p:nvPr>
            <p:ph type="title"/>
          </p:nvPr>
        </p:nvSpPr>
        <p:spPr/>
        <p:txBody>
          <a:bodyPr/>
          <a:lstStyle/>
          <a:p>
            <a:r>
              <a:rPr lang="en-US"/>
              <a:t>Method Used for Linear Regression</a:t>
            </a:r>
          </a:p>
        </p:txBody>
      </p:sp>
      <p:sp>
        <p:nvSpPr>
          <p:cNvPr id="3" name="Content Placeholder 2">
            <a:extLst>
              <a:ext uri="{FF2B5EF4-FFF2-40B4-BE49-F238E27FC236}">
                <a16:creationId xmlns:a16="http://schemas.microsoft.com/office/drawing/2014/main" id="{C37E3FF5-8A8F-869F-565C-5B0DC7BA8416}"/>
              </a:ext>
            </a:extLst>
          </p:cNvPr>
          <p:cNvSpPr>
            <a:spLocks noGrp="1"/>
          </p:cNvSpPr>
          <p:nvPr>
            <p:ph idx="1"/>
          </p:nvPr>
        </p:nvSpPr>
        <p:spPr>
          <a:xfrm>
            <a:off x="843845" y="1560336"/>
            <a:ext cx="10515600" cy="4351338"/>
          </a:xfrm>
        </p:spPr>
        <p:txBody>
          <a:bodyPr vert="horz" lIns="91440" tIns="45720" rIns="91440" bIns="45720" rtlCol="0" anchor="t">
            <a:normAutofit/>
          </a:bodyPr>
          <a:lstStyle/>
          <a:p>
            <a:pPr marL="170815" indent="-170815"/>
            <a:r>
              <a:rPr lang="en-US">
                <a:latin typeface="Arial"/>
                <a:cs typeface="Arial"/>
              </a:rPr>
              <a:t>First, coded the dummies by One-Hot Encode tool (Gender, BMI, Sleep Disorder)</a:t>
            </a:r>
          </a:p>
          <a:p>
            <a:pPr marL="170815" indent="-170815"/>
            <a:endParaRPr lang="en-US">
              <a:latin typeface="Arial"/>
              <a:cs typeface="Arial"/>
            </a:endParaRPr>
          </a:p>
          <a:p>
            <a:pPr marL="170815" indent="-170815"/>
            <a:r>
              <a:rPr lang="en-US">
                <a:latin typeface="Arial"/>
                <a:cs typeface="Arial"/>
              </a:rPr>
              <a:t>Trained the model on 80/20 split. Metrics:</a:t>
            </a:r>
            <a:endParaRPr lang="en-US"/>
          </a:p>
          <a:p>
            <a:pPr marL="0" indent="0">
              <a:buNone/>
            </a:pPr>
            <a:r>
              <a:rPr lang="en-US">
                <a:latin typeface="Arial"/>
                <a:cs typeface="Arial"/>
              </a:rPr>
              <a:t>  - MSE: 0.0654; RMSE: 0.2558; R-squared: </a:t>
            </a:r>
            <a:r>
              <a:rPr lang="en-US">
                <a:highlight>
                  <a:srgbClr val="FFFF00"/>
                </a:highlight>
                <a:latin typeface="Arial"/>
                <a:cs typeface="Arial"/>
              </a:rPr>
              <a:t>0.9567</a:t>
            </a:r>
            <a:r>
              <a:rPr lang="en-US">
                <a:latin typeface="Arial"/>
                <a:cs typeface="Arial"/>
              </a:rPr>
              <a:t>.</a:t>
            </a:r>
          </a:p>
          <a:p>
            <a:pPr marL="342900" indent="-342900"/>
            <a:endParaRPr lang="en-US">
              <a:latin typeface="Arial"/>
              <a:cs typeface="Arial"/>
            </a:endParaRPr>
          </a:p>
          <a:p>
            <a:pPr marL="342900" indent="-342900"/>
            <a:r>
              <a:rPr lang="en-US">
                <a:latin typeface="Arial"/>
                <a:cs typeface="Arial"/>
              </a:rPr>
              <a:t>Trained the model on 70/30 split: Metrics:</a:t>
            </a:r>
            <a:endParaRPr lang="en-US"/>
          </a:p>
          <a:p>
            <a:pPr marL="0" indent="0">
              <a:buNone/>
            </a:pPr>
            <a:r>
              <a:rPr lang="en-US">
                <a:latin typeface="Arial"/>
                <a:cs typeface="Arial"/>
              </a:rPr>
              <a:t>  - MSE: 0.0731; RMSE: 0.2703; R-squared: </a:t>
            </a:r>
            <a:r>
              <a:rPr lang="en-US">
                <a:highlight>
                  <a:srgbClr val="FFFF00"/>
                </a:highlight>
                <a:latin typeface="Arial"/>
                <a:cs typeface="Arial"/>
              </a:rPr>
              <a:t>0.7048</a:t>
            </a:r>
            <a:r>
              <a:rPr lang="en-US">
                <a:latin typeface="Arial"/>
                <a:cs typeface="Arial"/>
              </a:rPr>
              <a:t>.</a:t>
            </a:r>
            <a:endParaRPr lang="en-US"/>
          </a:p>
          <a:p>
            <a:pPr marL="170815" indent="-170815"/>
            <a:endParaRPr lang="en-US">
              <a:latin typeface="Arial"/>
              <a:cs typeface="Arial"/>
            </a:endParaRPr>
          </a:p>
          <a:p>
            <a:pPr marL="170815" indent="-170815"/>
            <a:r>
              <a:rPr lang="en-US">
                <a:latin typeface="Arial"/>
                <a:cs typeface="Arial"/>
              </a:rPr>
              <a:t>To predict the quality of sleep (on a scale from 1-10):</a:t>
            </a:r>
            <a:endParaRPr lang="en-US"/>
          </a:p>
          <a:p>
            <a:pPr marL="0" indent="0">
              <a:buNone/>
            </a:pPr>
            <a:r>
              <a:rPr lang="en-US">
                <a:latin typeface="Arial"/>
                <a:cs typeface="Arial"/>
              </a:rPr>
              <a:t>  - independent variables: Age, Stress Level, Physical Activity Level, Sleep Duration, Daily Steps, Gender, BMI Category, Sleep Disorder (10). </a:t>
            </a:r>
          </a:p>
          <a:p>
            <a:pPr marL="0" indent="0">
              <a:buNone/>
            </a:pPr>
            <a:endParaRPr lang="en-US"/>
          </a:p>
        </p:txBody>
      </p:sp>
      <p:sp>
        <p:nvSpPr>
          <p:cNvPr id="4" name="Slide Number Placeholder 3">
            <a:extLst>
              <a:ext uri="{FF2B5EF4-FFF2-40B4-BE49-F238E27FC236}">
                <a16:creationId xmlns:a16="http://schemas.microsoft.com/office/drawing/2014/main" id="{DD5903CE-D7FD-AF5F-DBE6-AC15508EE69F}"/>
              </a:ext>
            </a:extLst>
          </p:cNvPr>
          <p:cNvSpPr>
            <a:spLocks noGrp="1"/>
          </p:cNvSpPr>
          <p:nvPr>
            <p:ph type="sldNum" sz="quarter" idx="12"/>
          </p:nvPr>
        </p:nvSpPr>
        <p:spPr/>
        <p:txBody>
          <a:bodyPr/>
          <a:lstStyle/>
          <a:p>
            <a:fld id="{09B8F8C4-05A7-DC4E-8BB7-4202EC4ACBF7}" type="slidenum">
              <a:rPr lang="en-US" smtClean="0"/>
              <a:t>19</a:t>
            </a:fld>
            <a:endParaRPr lang="en-US"/>
          </a:p>
        </p:txBody>
      </p:sp>
    </p:spTree>
    <p:extLst>
      <p:ext uri="{BB962C8B-B14F-4D97-AF65-F5344CB8AC3E}">
        <p14:creationId xmlns:p14="http://schemas.microsoft.com/office/powerpoint/2010/main" val="617028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367E-DF85-5B48-ABDA-7F8FDCCF8A33}"/>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A91241B7-01DA-6A42-8344-CD74340996FE}"/>
              </a:ext>
            </a:extLst>
          </p:cNvPr>
          <p:cNvSpPr>
            <a:spLocks noGrp="1"/>
          </p:cNvSpPr>
          <p:nvPr>
            <p:ph idx="1"/>
          </p:nvPr>
        </p:nvSpPr>
        <p:spPr/>
        <p:txBody>
          <a:bodyPr vert="horz" lIns="91440" tIns="45720" rIns="91440" bIns="45720" rtlCol="0" anchor="t">
            <a:normAutofit/>
          </a:bodyPr>
          <a:lstStyle/>
          <a:p>
            <a:pPr marL="0" marR="0" indent="-170815"/>
            <a:r>
              <a:rPr lang="en-US" dirty="0">
                <a:latin typeface="Arial"/>
                <a:cs typeface="Arial"/>
              </a:rPr>
              <a:t>The dataset was found on Kaggle, and can be accessed </a:t>
            </a:r>
            <a:r>
              <a:rPr lang="en-US" dirty="0">
                <a:latin typeface="Arial"/>
                <a:cs typeface="Arial"/>
                <a:hlinkClick r:id="rId2">
                  <a:extLst>
                    <a:ext uri="{A12FA001-AC4F-418D-AE19-62706E023703}">
                      <ahyp:hlinkClr xmlns:ahyp="http://schemas.microsoft.com/office/drawing/2018/hyperlinkcolor" val="tx"/>
                    </a:ext>
                  </a:extLst>
                </a:hlinkClick>
              </a:rPr>
              <a:t>here</a:t>
            </a:r>
            <a:r>
              <a:rPr lang="en-US" dirty="0">
                <a:latin typeface="Arial"/>
                <a:cs typeface="Arial"/>
              </a:rPr>
              <a:t>.</a:t>
            </a:r>
            <a:endParaRPr lang="en-US">
              <a:latin typeface="Arial"/>
              <a:cs typeface="Arial"/>
            </a:endParaRPr>
          </a:p>
          <a:p>
            <a:pPr marL="0" indent="-170815"/>
            <a:r>
              <a:rPr lang="en-US" dirty="0">
                <a:latin typeface="Arial"/>
                <a:cs typeface="Arial"/>
              </a:rPr>
              <a:t>This dataset contains sleep information and covers a wide range of variables related to sleep and health habits. It contains data on sleep duration quality, basic health and fitness information, and information on the study’s participants (age and gender). </a:t>
            </a:r>
            <a:endParaRPr lang="en-US">
              <a:latin typeface="Arial"/>
              <a:cs typeface="Arial"/>
            </a:endParaRPr>
          </a:p>
          <a:p>
            <a:pPr marL="0" marR="0" indent="-170815"/>
            <a:r>
              <a:rPr lang="en-US" dirty="0">
                <a:latin typeface="Arial"/>
                <a:cs typeface="Arial"/>
              </a:rPr>
              <a:t>We will be using logistic regression to predict whether an individual has a sleep disorder based on given information. We will then be using linear regression to predict the sleep quality of an individual. The variables are as follows:</a:t>
            </a:r>
            <a:endParaRPr lang="en-US">
              <a:latin typeface="Arial"/>
              <a:cs typeface="Arial"/>
            </a:endParaRPr>
          </a:p>
        </p:txBody>
      </p:sp>
      <p:sp>
        <p:nvSpPr>
          <p:cNvPr id="4" name="Slide Number Placeholder 3">
            <a:extLst>
              <a:ext uri="{FF2B5EF4-FFF2-40B4-BE49-F238E27FC236}">
                <a16:creationId xmlns:a16="http://schemas.microsoft.com/office/drawing/2014/main" id="{3D4EE310-DC61-06B3-C77C-90FE4E47E302}"/>
              </a:ext>
            </a:extLst>
          </p:cNvPr>
          <p:cNvSpPr>
            <a:spLocks noGrp="1"/>
          </p:cNvSpPr>
          <p:nvPr>
            <p:ph type="sldNum" sz="quarter" idx="12"/>
          </p:nvPr>
        </p:nvSpPr>
        <p:spPr/>
        <p:txBody>
          <a:bodyPr/>
          <a:lstStyle/>
          <a:p>
            <a:fld id="{09B8F8C4-05A7-DC4E-8BB7-4202EC4ACBF7}" type="slidenum">
              <a:rPr lang="en-US" smtClean="0"/>
              <a:t>2</a:t>
            </a:fld>
            <a:endParaRPr lang="en-US"/>
          </a:p>
        </p:txBody>
      </p:sp>
    </p:spTree>
    <p:extLst>
      <p:ext uri="{BB962C8B-B14F-4D97-AF65-F5344CB8AC3E}">
        <p14:creationId xmlns:p14="http://schemas.microsoft.com/office/powerpoint/2010/main" val="2242126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0D55-55F2-8FA1-5ED0-399320CE3A34}"/>
              </a:ext>
            </a:extLst>
          </p:cNvPr>
          <p:cNvSpPr>
            <a:spLocks noGrp="1"/>
          </p:cNvSpPr>
          <p:nvPr>
            <p:ph type="title"/>
          </p:nvPr>
        </p:nvSpPr>
        <p:spPr/>
        <p:txBody>
          <a:bodyPr/>
          <a:lstStyle/>
          <a:p>
            <a:r>
              <a:rPr lang="en-US"/>
              <a:t>Results</a:t>
            </a:r>
          </a:p>
        </p:txBody>
      </p:sp>
      <p:sp>
        <p:nvSpPr>
          <p:cNvPr id="3" name="Content Placeholder 2">
            <a:extLst>
              <a:ext uri="{FF2B5EF4-FFF2-40B4-BE49-F238E27FC236}">
                <a16:creationId xmlns:a16="http://schemas.microsoft.com/office/drawing/2014/main" id="{974E23A3-81F6-B9F2-0997-329D1F2BE88E}"/>
              </a:ext>
            </a:extLst>
          </p:cNvPr>
          <p:cNvSpPr>
            <a:spLocks noGrp="1"/>
          </p:cNvSpPr>
          <p:nvPr>
            <p:ph idx="1"/>
          </p:nvPr>
        </p:nvSpPr>
        <p:spPr/>
        <p:txBody>
          <a:bodyPr vert="horz" lIns="91440" tIns="45720" rIns="91440" bIns="45720" rtlCol="0" anchor="t">
            <a:normAutofit/>
          </a:bodyPr>
          <a:lstStyle/>
          <a:p>
            <a:pPr marL="170815" indent="-170815"/>
            <a:r>
              <a:rPr lang="en-US">
                <a:latin typeface="Arial"/>
                <a:cs typeface="Arial"/>
              </a:rPr>
              <a:t>The quality of sleep score for:</a:t>
            </a:r>
          </a:p>
          <a:p>
            <a:pPr marL="0" indent="0">
              <a:buNone/>
            </a:pPr>
            <a:r>
              <a:rPr lang="en-US">
                <a:latin typeface="Arial"/>
                <a:cs typeface="Arial"/>
              </a:rPr>
              <a:t>  - 28 years old</a:t>
            </a:r>
          </a:p>
          <a:p>
            <a:pPr marL="0" indent="0">
              <a:buNone/>
            </a:pPr>
            <a:r>
              <a:rPr lang="en-US">
                <a:latin typeface="Arial"/>
                <a:cs typeface="Arial"/>
              </a:rPr>
              <a:t>  - male</a:t>
            </a:r>
          </a:p>
          <a:p>
            <a:pPr marL="0" indent="0">
              <a:buNone/>
            </a:pPr>
            <a:r>
              <a:rPr lang="en-US">
                <a:latin typeface="Arial"/>
                <a:cs typeface="Arial"/>
              </a:rPr>
              <a:t>  - sleep duration of 6 hours</a:t>
            </a:r>
          </a:p>
          <a:p>
            <a:pPr marL="0" indent="0">
              <a:buNone/>
            </a:pPr>
            <a:r>
              <a:rPr lang="en-US">
                <a:latin typeface="Arial"/>
                <a:cs typeface="Arial"/>
              </a:rPr>
              <a:t>  - physical activity level of 60</a:t>
            </a:r>
          </a:p>
          <a:p>
            <a:pPr marL="0" indent="0">
              <a:buNone/>
            </a:pPr>
            <a:r>
              <a:rPr lang="en-US">
                <a:latin typeface="Arial"/>
                <a:cs typeface="Arial"/>
              </a:rPr>
              <a:t>  - stress level of 8</a:t>
            </a:r>
          </a:p>
          <a:p>
            <a:pPr marL="0" indent="0">
              <a:buNone/>
            </a:pPr>
            <a:r>
              <a:rPr lang="en-US">
                <a:latin typeface="Arial"/>
                <a:cs typeface="Arial"/>
              </a:rPr>
              <a:t>  - heart rate of 72</a:t>
            </a:r>
          </a:p>
          <a:p>
            <a:pPr marL="0" indent="0">
              <a:buNone/>
            </a:pPr>
            <a:r>
              <a:rPr lang="en-US">
                <a:latin typeface="Arial"/>
                <a:cs typeface="Arial"/>
              </a:rPr>
              <a:t>  - daily steps of 5500</a:t>
            </a:r>
          </a:p>
          <a:p>
            <a:pPr marL="0" indent="0">
              <a:buNone/>
            </a:pPr>
            <a:r>
              <a:rPr lang="en-US">
                <a:latin typeface="Arial"/>
                <a:cs typeface="Arial"/>
              </a:rPr>
              <a:t>  - normal weight</a:t>
            </a:r>
          </a:p>
          <a:p>
            <a:pPr marL="0" indent="0">
              <a:buNone/>
            </a:pPr>
            <a:r>
              <a:rPr lang="en-US">
                <a:latin typeface="Arial"/>
                <a:cs typeface="Arial"/>
              </a:rPr>
              <a:t>  - no sleeping disorder</a:t>
            </a:r>
          </a:p>
          <a:p>
            <a:pPr marL="0" indent="0">
              <a:buNone/>
            </a:pPr>
            <a:r>
              <a:rPr lang="en-US">
                <a:latin typeface="Arial"/>
                <a:cs typeface="Arial"/>
              </a:rPr>
              <a:t>            </a:t>
            </a:r>
            <a:endParaRPr lang="en-US"/>
          </a:p>
        </p:txBody>
      </p:sp>
      <p:pic>
        <p:nvPicPr>
          <p:cNvPr id="4" name="Picture 3" descr="A close-up of a number&#10;&#10;Description automatically generated">
            <a:extLst>
              <a:ext uri="{FF2B5EF4-FFF2-40B4-BE49-F238E27FC236}">
                <a16:creationId xmlns:a16="http://schemas.microsoft.com/office/drawing/2014/main" id="{4B53F44F-7CB7-2A60-8D31-86A55D630C5F}"/>
              </a:ext>
            </a:extLst>
          </p:cNvPr>
          <p:cNvPicPr>
            <a:picLocks noChangeAspect="1"/>
          </p:cNvPicPr>
          <p:nvPr/>
        </p:nvPicPr>
        <p:blipFill>
          <a:blip r:embed="rId2"/>
          <a:stretch>
            <a:fillRect/>
          </a:stretch>
        </p:blipFill>
        <p:spPr>
          <a:xfrm>
            <a:off x="5559552" y="2238762"/>
            <a:ext cx="6096000" cy="765036"/>
          </a:xfrm>
          <a:prstGeom prst="rect">
            <a:avLst/>
          </a:prstGeom>
        </p:spPr>
      </p:pic>
      <p:sp>
        <p:nvSpPr>
          <p:cNvPr id="5" name="TextBox 4">
            <a:extLst>
              <a:ext uri="{FF2B5EF4-FFF2-40B4-BE49-F238E27FC236}">
                <a16:creationId xmlns:a16="http://schemas.microsoft.com/office/drawing/2014/main" id="{ADAA3D6C-3EE1-9ABC-B1EC-371F46821926}"/>
              </a:ext>
            </a:extLst>
          </p:cNvPr>
          <p:cNvSpPr txBox="1"/>
          <p:nvPr/>
        </p:nvSpPr>
        <p:spPr>
          <a:xfrm>
            <a:off x="5937504" y="3694175"/>
            <a:ext cx="503529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Our model predicts a quality of score </a:t>
            </a:r>
          </a:p>
          <a:p>
            <a:r>
              <a:rPr lang="en-US">
                <a:cs typeface="Arial"/>
              </a:rPr>
              <a:t>of </a:t>
            </a:r>
            <a:r>
              <a:rPr lang="en-US">
                <a:highlight>
                  <a:srgbClr val="FFFF00"/>
                </a:highlight>
                <a:cs typeface="Arial"/>
              </a:rPr>
              <a:t>5.46</a:t>
            </a:r>
            <a:r>
              <a:rPr lang="en-US">
                <a:cs typeface="Arial"/>
              </a:rPr>
              <a:t> / 10.</a:t>
            </a:r>
          </a:p>
        </p:txBody>
      </p:sp>
      <p:sp>
        <p:nvSpPr>
          <p:cNvPr id="6" name="Slide Number Placeholder 5">
            <a:extLst>
              <a:ext uri="{FF2B5EF4-FFF2-40B4-BE49-F238E27FC236}">
                <a16:creationId xmlns:a16="http://schemas.microsoft.com/office/drawing/2014/main" id="{46C7D188-5CEC-6689-1D43-CD15A0B5EBBB}"/>
              </a:ext>
            </a:extLst>
          </p:cNvPr>
          <p:cNvSpPr>
            <a:spLocks noGrp="1"/>
          </p:cNvSpPr>
          <p:nvPr>
            <p:ph type="sldNum" sz="quarter" idx="12"/>
          </p:nvPr>
        </p:nvSpPr>
        <p:spPr/>
        <p:txBody>
          <a:bodyPr/>
          <a:lstStyle/>
          <a:p>
            <a:fld id="{09B8F8C4-05A7-DC4E-8BB7-4202EC4ACBF7}" type="slidenum">
              <a:rPr lang="en-US" smtClean="0"/>
              <a:t>20</a:t>
            </a:fld>
            <a:endParaRPr lang="en-US"/>
          </a:p>
        </p:txBody>
      </p:sp>
    </p:spTree>
    <p:extLst>
      <p:ext uri="{BB962C8B-B14F-4D97-AF65-F5344CB8AC3E}">
        <p14:creationId xmlns:p14="http://schemas.microsoft.com/office/powerpoint/2010/main" val="1239710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1D77E-23F0-6102-C56C-88CB232A49C1}"/>
              </a:ext>
            </a:extLst>
          </p:cNvPr>
          <p:cNvSpPr>
            <a:spLocks noGrp="1"/>
          </p:cNvSpPr>
          <p:nvPr>
            <p:ph type="title"/>
          </p:nvPr>
        </p:nvSpPr>
        <p:spPr/>
        <p:txBody>
          <a:bodyPr/>
          <a:lstStyle/>
          <a:p>
            <a:r>
              <a:rPr lang="en-US"/>
              <a:t>Method Used for Logistic Regression</a:t>
            </a:r>
          </a:p>
        </p:txBody>
      </p:sp>
      <p:sp>
        <p:nvSpPr>
          <p:cNvPr id="3" name="Content Placeholder 2">
            <a:extLst>
              <a:ext uri="{FF2B5EF4-FFF2-40B4-BE49-F238E27FC236}">
                <a16:creationId xmlns:a16="http://schemas.microsoft.com/office/drawing/2014/main" id="{409830A7-4926-5279-F96C-22CA7B4D554D}"/>
              </a:ext>
            </a:extLst>
          </p:cNvPr>
          <p:cNvSpPr>
            <a:spLocks noGrp="1"/>
          </p:cNvSpPr>
          <p:nvPr>
            <p:ph idx="1"/>
          </p:nvPr>
        </p:nvSpPr>
        <p:spPr/>
        <p:txBody>
          <a:bodyPr vert="horz" lIns="91440" tIns="45720" rIns="91440" bIns="45720" rtlCol="0" anchor="t">
            <a:normAutofit/>
          </a:bodyPr>
          <a:lstStyle/>
          <a:p>
            <a:pPr marL="170815" indent="-170815"/>
            <a:r>
              <a:rPr lang="en-US" dirty="0">
                <a:latin typeface="Arial"/>
                <a:cs typeface="Arial"/>
              </a:rPr>
              <a:t>Same One-Hot Encoding for Gender and BMI</a:t>
            </a:r>
          </a:p>
          <a:p>
            <a:pPr marL="170815" indent="-170815"/>
            <a:r>
              <a:rPr lang="en-US" dirty="0">
                <a:latin typeface="Arial"/>
                <a:cs typeface="Arial"/>
              </a:rPr>
              <a:t>Combining "Sleep Apnea" and "Insomnia" and replacing with "Has Sleeping Disorder"</a:t>
            </a:r>
          </a:p>
          <a:p>
            <a:pPr marL="170815" indent="-170815"/>
            <a:r>
              <a:rPr lang="en-US" dirty="0">
                <a:latin typeface="Arial"/>
                <a:cs typeface="Arial"/>
              </a:rPr>
              <a:t>Metrics: </a:t>
            </a:r>
          </a:p>
          <a:p>
            <a:pPr marL="0" indent="0">
              <a:buNone/>
            </a:pPr>
            <a:r>
              <a:rPr lang="en-US" dirty="0">
                <a:latin typeface="Arial"/>
                <a:cs typeface="Arial"/>
              </a:rPr>
              <a:t>  - Accuracy: 92% (29 out of 32 instances of "Has a Disorder"</a:t>
            </a:r>
          </a:p>
          <a:p>
            <a:pPr marL="0" indent="0">
              <a:buNone/>
            </a:pPr>
            <a:r>
              <a:rPr lang="en-US" dirty="0">
                <a:latin typeface="Arial"/>
                <a:cs typeface="Arial"/>
              </a:rPr>
              <a:t>  - Both Precision and Recall: 93% (accurate predicting "Has No Disorder")</a:t>
            </a:r>
          </a:p>
          <a:p>
            <a:pPr marL="0" indent="0">
              <a:buNone/>
            </a:pPr>
            <a:r>
              <a:rPr lang="en-US" dirty="0">
                <a:latin typeface="Arial"/>
                <a:cs typeface="Arial"/>
              </a:rPr>
              <a:t>  - F1: 90% (overall a good balance between precision and recall)</a:t>
            </a:r>
          </a:p>
          <a:p>
            <a:pPr marL="170815" indent="-170815"/>
            <a:r>
              <a:rPr lang="en-US" dirty="0">
                <a:latin typeface="Arial"/>
                <a:cs typeface="Arial"/>
              </a:rPr>
              <a:t>To predict whether an individual has a sleeping disorder:</a:t>
            </a:r>
          </a:p>
          <a:p>
            <a:pPr marL="0" indent="0">
              <a:buNone/>
            </a:pPr>
            <a:r>
              <a:rPr lang="en-US" dirty="0">
                <a:latin typeface="Arial"/>
                <a:cs typeface="Arial"/>
              </a:rPr>
              <a:t>  - independent variables: Age, Stress Level, Physical Activity Level, Sleep Duration, Daily Steps, Gender, BMI Category (9).</a:t>
            </a:r>
            <a:endParaRPr lang="en-US" dirty="0"/>
          </a:p>
        </p:txBody>
      </p:sp>
      <p:sp>
        <p:nvSpPr>
          <p:cNvPr id="4" name="Slide Number Placeholder 3">
            <a:extLst>
              <a:ext uri="{FF2B5EF4-FFF2-40B4-BE49-F238E27FC236}">
                <a16:creationId xmlns:a16="http://schemas.microsoft.com/office/drawing/2014/main" id="{350E7CBB-0C4B-5C9E-EB4A-96AB60541517}"/>
              </a:ext>
            </a:extLst>
          </p:cNvPr>
          <p:cNvSpPr>
            <a:spLocks noGrp="1"/>
          </p:cNvSpPr>
          <p:nvPr>
            <p:ph type="sldNum" sz="quarter" idx="12"/>
          </p:nvPr>
        </p:nvSpPr>
        <p:spPr/>
        <p:txBody>
          <a:bodyPr/>
          <a:lstStyle/>
          <a:p>
            <a:fld id="{09B8F8C4-05A7-DC4E-8BB7-4202EC4ACBF7}" type="slidenum">
              <a:rPr lang="en-US" smtClean="0"/>
              <a:t>21</a:t>
            </a:fld>
            <a:endParaRPr lang="en-US"/>
          </a:p>
        </p:txBody>
      </p:sp>
    </p:spTree>
    <p:extLst>
      <p:ext uri="{BB962C8B-B14F-4D97-AF65-F5344CB8AC3E}">
        <p14:creationId xmlns:p14="http://schemas.microsoft.com/office/powerpoint/2010/main" val="330805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D039-FA34-4675-CD48-5C9B4646E631}"/>
              </a:ext>
            </a:extLst>
          </p:cNvPr>
          <p:cNvSpPr>
            <a:spLocks noGrp="1"/>
          </p:cNvSpPr>
          <p:nvPr>
            <p:ph type="title"/>
          </p:nvPr>
        </p:nvSpPr>
        <p:spPr/>
        <p:txBody>
          <a:bodyPr/>
          <a:lstStyle/>
          <a:p>
            <a:r>
              <a:rPr lang="en-US">
                <a:cs typeface="Arial"/>
              </a:rPr>
              <a:t>Results</a:t>
            </a:r>
            <a:endParaRPr lang="en-US"/>
          </a:p>
        </p:txBody>
      </p:sp>
      <p:sp>
        <p:nvSpPr>
          <p:cNvPr id="3" name="Content Placeholder 2">
            <a:extLst>
              <a:ext uri="{FF2B5EF4-FFF2-40B4-BE49-F238E27FC236}">
                <a16:creationId xmlns:a16="http://schemas.microsoft.com/office/drawing/2014/main" id="{EB51725B-9AE8-2479-29CE-E2B53FC8CB1C}"/>
              </a:ext>
            </a:extLst>
          </p:cNvPr>
          <p:cNvSpPr>
            <a:spLocks noGrp="1"/>
          </p:cNvSpPr>
          <p:nvPr>
            <p:ph idx="1"/>
          </p:nvPr>
        </p:nvSpPr>
        <p:spPr/>
        <p:txBody>
          <a:bodyPr vert="horz" lIns="91440" tIns="45720" rIns="91440" bIns="45720" rtlCol="0" anchor="t">
            <a:normAutofit/>
          </a:bodyPr>
          <a:lstStyle/>
          <a:p>
            <a:pPr marL="170815" indent="-170815"/>
            <a:r>
              <a:rPr lang="en-US" dirty="0">
                <a:latin typeface="Arial"/>
                <a:cs typeface="Arial"/>
              </a:rPr>
              <a:t>To predict whether an individual has a sleeping disorder if:</a:t>
            </a:r>
          </a:p>
          <a:p>
            <a:pPr marL="0" indent="0">
              <a:buNone/>
            </a:pPr>
            <a:r>
              <a:rPr lang="en-US" dirty="0">
                <a:latin typeface="Arial"/>
                <a:cs typeface="Arial"/>
              </a:rPr>
              <a:t>  - 28 years old</a:t>
            </a:r>
          </a:p>
          <a:p>
            <a:pPr marL="0" indent="0">
              <a:buNone/>
            </a:pPr>
            <a:r>
              <a:rPr lang="en-US" dirty="0">
                <a:latin typeface="Arial"/>
                <a:cs typeface="Arial"/>
              </a:rPr>
              <a:t>  - male</a:t>
            </a:r>
          </a:p>
          <a:p>
            <a:pPr marL="0" indent="0">
              <a:buNone/>
            </a:pPr>
            <a:r>
              <a:rPr lang="en-US" dirty="0">
                <a:latin typeface="Arial"/>
                <a:cs typeface="Arial"/>
              </a:rPr>
              <a:t>  - sleep duration of 6 hours</a:t>
            </a:r>
          </a:p>
          <a:p>
            <a:pPr marL="0" indent="0">
              <a:buNone/>
            </a:pPr>
            <a:r>
              <a:rPr lang="en-US" dirty="0">
                <a:latin typeface="Arial"/>
                <a:cs typeface="Arial"/>
              </a:rPr>
              <a:t>  - physical activity level of 60</a:t>
            </a:r>
          </a:p>
          <a:p>
            <a:pPr marL="0" indent="0">
              <a:buNone/>
            </a:pPr>
            <a:r>
              <a:rPr lang="en-US" dirty="0">
                <a:latin typeface="Arial"/>
                <a:cs typeface="Arial"/>
              </a:rPr>
              <a:t>  - stress level of 8</a:t>
            </a:r>
          </a:p>
          <a:p>
            <a:pPr marL="0" indent="0">
              <a:buNone/>
            </a:pPr>
            <a:r>
              <a:rPr lang="en-US" dirty="0">
                <a:latin typeface="Arial"/>
                <a:cs typeface="Arial"/>
              </a:rPr>
              <a:t>  - heart rate of 72</a:t>
            </a:r>
            <a:endParaRPr lang="en-US" dirty="0"/>
          </a:p>
          <a:p>
            <a:pPr marL="0" indent="0">
              <a:buNone/>
            </a:pPr>
            <a:r>
              <a:rPr lang="en-US" dirty="0">
                <a:latin typeface="Arial"/>
                <a:cs typeface="Arial"/>
              </a:rPr>
              <a:t>  - daily steps of 5500</a:t>
            </a:r>
          </a:p>
          <a:p>
            <a:pPr marL="0" indent="0">
              <a:buNone/>
            </a:pPr>
            <a:r>
              <a:rPr lang="en-US" dirty="0">
                <a:latin typeface="Arial"/>
                <a:cs typeface="Arial"/>
              </a:rPr>
              <a:t>  - normal weight</a:t>
            </a:r>
          </a:p>
          <a:p>
            <a:pPr marL="0" indent="0">
              <a:buNone/>
            </a:pPr>
            <a:endParaRPr lang="en-US" dirty="0">
              <a:latin typeface="Arial"/>
              <a:cs typeface="Arial"/>
            </a:endParaRPr>
          </a:p>
          <a:p>
            <a:pPr marL="0" indent="0">
              <a:buNone/>
            </a:pPr>
            <a:endParaRPr lang="en-US"/>
          </a:p>
        </p:txBody>
      </p:sp>
      <p:pic>
        <p:nvPicPr>
          <p:cNvPr id="4" name="Picture 3" descr="A screenshot of a math problem&#10;&#10;Description automatically generated">
            <a:extLst>
              <a:ext uri="{FF2B5EF4-FFF2-40B4-BE49-F238E27FC236}">
                <a16:creationId xmlns:a16="http://schemas.microsoft.com/office/drawing/2014/main" id="{C5509DFB-CF70-1F28-5359-E4BA1949C814}"/>
              </a:ext>
            </a:extLst>
          </p:cNvPr>
          <p:cNvPicPr>
            <a:picLocks noChangeAspect="1"/>
          </p:cNvPicPr>
          <p:nvPr/>
        </p:nvPicPr>
        <p:blipFill>
          <a:blip r:embed="rId2"/>
          <a:stretch>
            <a:fillRect/>
          </a:stretch>
        </p:blipFill>
        <p:spPr>
          <a:xfrm>
            <a:off x="5424763" y="2516597"/>
            <a:ext cx="6096000" cy="676275"/>
          </a:xfrm>
          <a:prstGeom prst="rect">
            <a:avLst/>
          </a:prstGeom>
        </p:spPr>
      </p:pic>
      <p:sp>
        <p:nvSpPr>
          <p:cNvPr id="5" name="TextBox 4">
            <a:extLst>
              <a:ext uri="{FF2B5EF4-FFF2-40B4-BE49-F238E27FC236}">
                <a16:creationId xmlns:a16="http://schemas.microsoft.com/office/drawing/2014/main" id="{1D99E8AA-7A67-6DA4-6F01-E67213F6055F}"/>
              </a:ext>
            </a:extLst>
          </p:cNvPr>
          <p:cNvSpPr txBox="1"/>
          <p:nvPr/>
        </p:nvSpPr>
        <p:spPr>
          <a:xfrm>
            <a:off x="5986272" y="3889247"/>
            <a:ext cx="49743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Our model predicts that this individual has </a:t>
            </a:r>
            <a:r>
              <a:rPr lang="en-US">
                <a:highlight>
                  <a:srgbClr val="FFFF00"/>
                </a:highlight>
                <a:cs typeface="Arial"/>
              </a:rPr>
              <a:t>no sleeping disorder.</a:t>
            </a:r>
          </a:p>
        </p:txBody>
      </p:sp>
      <p:sp>
        <p:nvSpPr>
          <p:cNvPr id="6" name="Slide Number Placeholder 5">
            <a:extLst>
              <a:ext uri="{FF2B5EF4-FFF2-40B4-BE49-F238E27FC236}">
                <a16:creationId xmlns:a16="http://schemas.microsoft.com/office/drawing/2014/main" id="{E1DCA9A0-4FC1-EE5C-EF56-BF42CAAA9E92}"/>
              </a:ext>
            </a:extLst>
          </p:cNvPr>
          <p:cNvSpPr>
            <a:spLocks noGrp="1"/>
          </p:cNvSpPr>
          <p:nvPr>
            <p:ph type="sldNum" sz="quarter" idx="12"/>
          </p:nvPr>
        </p:nvSpPr>
        <p:spPr/>
        <p:txBody>
          <a:bodyPr/>
          <a:lstStyle/>
          <a:p>
            <a:fld id="{09B8F8C4-05A7-DC4E-8BB7-4202EC4ACBF7}" type="slidenum">
              <a:rPr lang="en-US" smtClean="0"/>
              <a:t>22</a:t>
            </a:fld>
            <a:endParaRPr lang="en-US"/>
          </a:p>
        </p:txBody>
      </p:sp>
    </p:spTree>
    <p:extLst>
      <p:ext uri="{BB962C8B-B14F-4D97-AF65-F5344CB8AC3E}">
        <p14:creationId xmlns:p14="http://schemas.microsoft.com/office/powerpoint/2010/main" val="605469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633D-3565-CD76-2A64-369A961F83A5}"/>
              </a:ext>
            </a:extLst>
          </p:cNvPr>
          <p:cNvSpPr>
            <a:spLocks noGrp="1"/>
          </p:cNvSpPr>
          <p:nvPr>
            <p:ph type="title"/>
          </p:nvPr>
        </p:nvSpPr>
        <p:spPr/>
        <p:txBody>
          <a:bodyPr/>
          <a:lstStyle/>
          <a:p>
            <a:r>
              <a:rPr lang="en-US"/>
              <a:t>Problems, Limitations, and Improvements </a:t>
            </a:r>
          </a:p>
        </p:txBody>
      </p:sp>
      <p:sp>
        <p:nvSpPr>
          <p:cNvPr id="3" name="Content Placeholder 2">
            <a:extLst>
              <a:ext uri="{FF2B5EF4-FFF2-40B4-BE49-F238E27FC236}">
                <a16:creationId xmlns:a16="http://schemas.microsoft.com/office/drawing/2014/main" id="{1A9BB76D-77FB-F765-4819-15D9E6D9ADED}"/>
              </a:ext>
            </a:extLst>
          </p:cNvPr>
          <p:cNvSpPr>
            <a:spLocks noGrp="1"/>
          </p:cNvSpPr>
          <p:nvPr>
            <p:ph idx="1"/>
          </p:nvPr>
        </p:nvSpPr>
        <p:spPr>
          <a:xfrm>
            <a:off x="838200" y="1996313"/>
            <a:ext cx="10515600" cy="4351338"/>
          </a:xfrm>
        </p:spPr>
        <p:txBody>
          <a:bodyPr vert="horz" lIns="91440" tIns="45720" rIns="91440" bIns="45720" rtlCol="0" anchor="t">
            <a:normAutofit/>
          </a:bodyPr>
          <a:lstStyle/>
          <a:p>
            <a:pPr marL="170815" indent="-170815"/>
            <a:r>
              <a:rPr lang="en-US">
                <a:latin typeface="Arial"/>
                <a:cs typeface="Arial"/>
              </a:rPr>
              <a:t>Overall, no big problems with the dataset</a:t>
            </a:r>
          </a:p>
          <a:p>
            <a:pPr marL="170815" indent="-170815"/>
            <a:endParaRPr lang="en-US">
              <a:latin typeface="Arial"/>
              <a:cs typeface="Arial"/>
            </a:endParaRPr>
          </a:p>
          <a:p>
            <a:pPr marL="170815" indent="-170815"/>
            <a:r>
              <a:rPr lang="en-US">
                <a:latin typeface="Arial"/>
                <a:cs typeface="Arial"/>
              </a:rPr>
              <a:t>One-Hot Encoding sometimes was problematic, requiring data imputation beforehand</a:t>
            </a:r>
            <a:endParaRPr lang="en-US"/>
          </a:p>
          <a:p>
            <a:pPr marL="170815" indent="-170815"/>
            <a:endParaRPr lang="en-US"/>
          </a:p>
          <a:p>
            <a:pPr marL="170815" indent="-170815"/>
            <a:r>
              <a:rPr lang="en-US">
                <a:latin typeface="Arial"/>
                <a:cs typeface="Arial"/>
              </a:rPr>
              <a:t>Could be improved if more variables took place: such as food habits, smoking habits etc.</a:t>
            </a:r>
          </a:p>
          <a:p>
            <a:pPr marL="170815" indent="-170815"/>
            <a:endParaRPr lang="en-US"/>
          </a:p>
          <a:p>
            <a:pPr marL="170815" indent="-170815"/>
            <a:endParaRPr lang="en-US"/>
          </a:p>
          <a:p>
            <a:pPr marL="170815" indent="-170815"/>
            <a:endParaRPr lang="en-US"/>
          </a:p>
        </p:txBody>
      </p:sp>
      <p:sp>
        <p:nvSpPr>
          <p:cNvPr id="4" name="Slide Number Placeholder 3">
            <a:extLst>
              <a:ext uri="{FF2B5EF4-FFF2-40B4-BE49-F238E27FC236}">
                <a16:creationId xmlns:a16="http://schemas.microsoft.com/office/drawing/2014/main" id="{65D9BAAB-D37B-78A4-3E6A-BF52A857E699}"/>
              </a:ext>
            </a:extLst>
          </p:cNvPr>
          <p:cNvSpPr>
            <a:spLocks noGrp="1"/>
          </p:cNvSpPr>
          <p:nvPr>
            <p:ph type="sldNum" sz="quarter" idx="12"/>
          </p:nvPr>
        </p:nvSpPr>
        <p:spPr/>
        <p:txBody>
          <a:bodyPr/>
          <a:lstStyle/>
          <a:p>
            <a:fld id="{09B8F8C4-05A7-DC4E-8BB7-4202EC4ACBF7}" type="slidenum">
              <a:rPr lang="en-US" smtClean="0"/>
              <a:t>23</a:t>
            </a:fld>
            <a:endParaRPr lang="en-US"/>
          </a:p>
        </p:txBody>
      </p:sp>
    </p:spTree>
    <p:extLst>
      <p:ext uri="{BB962C8B-B14F-4D97-AF65-F5344CB8AC3E}">
        <p14:creationId xmlns:p14="http://schemas.microsoft.com/office/powerpoint/2010/main" val="419260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67711-1CAA-DA91-DAC9-8A7824F6D577}"/>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4618538A-113F-A3B9-9317-6A286B0E9649}"/>
              </a:ext>
            </a:extLst>
          </p:cNvPr>
          <p:cNvSpPr>
            <a:spLocks noGrp="1"/>
          </p:cNvSpPr>
          <p:nvPr>
            <p:ph idx="1"/>
          </p:nvPr>
        </p:nvSpPr>
        <p:spPr/>
        <p:txBody>
          <a:bodyPr>
            <a:normAutofit/>
          </a:bodyPr>
          <a:lstStyle/>
          <a:p>
            <a:pPr>
              <a:buFont typeface="Wingdings" panose="05000000000000000000" pitchFamily="2" charset="2"/>
              <a:buChar char="Ø"/>
            </a:pPr>
            <a:r>
              <a:rPr lang="en-US"/>
              <a:t>Stress seems to be strongly correlated to sleep duration and sleep quality.</a:t>
            </a:r>
          </a:p>
          <a:p>
            <a:pPr>
              <a:buFont typeface="Wingdings" panose="05000000000000000000" pitchFamily="2" charset="2"/>
              <a:buChar char="Ø"/>
            </a:pPr>
            <a:r>
              <a:rPr lang="en-US"/>
              <a:t>As stress levels increase, sleep quality decreases. </a:t>
            </a:r>
          </a:p>
          <a:p>
            <a:pPr>
              <a:buFont typeface="Wingdings" panose="05000000000000000000" pitchFamily="2" charset="2"/>
              <a:buChar char="Ø"/>
            </a:pPr>
            <a:r>
              <a:rPr lang="en-US"/>
              <a:t>As sleep duration increases, so does sleep quality.</a:t>
            </a:r>
          </a:p>
          <a:p>
            <a:pPr>
              <a:buFont typeface="Wingdings" panose="05000000000000000000" pitchFamily="2" charset="2"/>
              <a:buChar char="Ø"/>
            </a:pPr>
            <a:r>
              <a:rPr lang="en-US"/>
              <a:t>People without a sleep disorder generally have better quality of sleep than people with insomnia. </a:t>
            </a:r>
          </a:p>
          <a:p>
            <a:pPr>
              <a:buFont typeface="Wingdings" panose="05000000000000000000" pitchFamily="2" charset="2"/>
              <a:buChar char="Ø"/>
            </a:pPr>
            <a:r>
              <a:rPr lang="en-US"/>
              <a:t>Both the linear and logistic regression models of machine learning seems to work as intended. </a:t>
            </a:r>
          </a:p>
          <a:p>
            <a:pPr>
              <a:buFont typeface="Wingdings" panose="05000000000000000000" pitchFamily="2" charset="2"/>
              <a:buChar char="Ø"/>
            </a:pPr>
            <a:r>
              <a:rPr lang="en-US"/>
              <a:t>According to all important metrics, the predictions are accurate and reliable. </a:t>
            </a:r>
          </a:p>
        </p:txBody>
      </p:sp>
      <p:sp>
        <p:nvSpPr>
          <p:cNvPr id="4" name="Slide Number Placeholder 3">
            <a:extLst>
              <a:ext uri="{FF2B5EF4-FFF2-40B4-BE49-F238E27FC236}">
                <a16:creationId xmlns:a16="http://schemas.microsoft.com/office/drawing/2014/main" id="{D12043CF-26B8-FF3E-564C-F1403B69359E}"/>
              </a:ext>
            </a:extLst>
          </p:cNvPr>
          <p:cNvSpPr>
            <a:spLocks noGrp="1"/>
          </p:cNvSpPr>
          <p:nvPr>
            <p:ph type="sldNum" sz="quarter" idx="12"/>
          </p:nvPr>
        </p:nvSpPr>
        <p:spPr/>
        <p:txBody>
          <a:bodyPr/>
          <a:lstStyle/>
          <a:p>
            <a:fld id="{09B8F8C4-05A7-DC4E-8BB7-4202EC4ACBF7}" type="slidenum">
              <a:rPr lang="en-US" smtClean="0"/>
              <a:t>24</a:t>
            </a:fld>
            <a:endParaRPr lang="en-US"/>
          </a:p>
        </p:txBody>
      </p:sp>
    </p:spTree>
    <p:extLst>
      <p:ext uri="{BB962C8B-B14F-4D97-AF65-F5344CB8AC3E}">
        <p14:creationId xmlns:p14="http://schemas.microsoft.com/office/powerpoint/2010/main" val="3703089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992CF-CACA-5572-0138-A9732DE91D3A}"/>
              </a:ext>
            </a:extLst>
          </p:cNvPr>
          <p:cNvSpPr>
            <a:spLocks noGrp="1"/>
          </p:cNvSpPr>
          <p:nvPr>
            <p:ph type="title"/>
          </p:nvPr>
        </p:nvSpPr>
        <p:spPr/>
        <p:txBody>
          <a:bodyPr/>
          <a:lstStyle/>
          <a:p>
            <a:r>
              <a:rPr lang="en-US"/>
              <a:t>Variable Descriptions</a:t>
            </a:r>
          </a:p>
        </p:txBody>
      </p:sp>
      <p:sp>
        <p:nvSpPr>
          <p:cNvPr id="3" name="Content Placeholder 2">
            <a:extLst>
              <a:ext uri="{FF2B5EF4-FFF2-40B4-BE49-F238E27FC236}">
                <a16:creationId xmlns:a16="http://schemas.microsoft.com/office/drawing/2014/main" id="{30011C55-2E6B-959B-56E2-2069E825CB3B}"/>
              </a:ext>
            </a:extLst>
          </p:cNvPr>
          <p:cNvSpPr>
            <a:spLocks noGrp="1"/>
          </p:cNvSpPr>
          <p:nvPr>
            <p:ph idx="1"/>
          </p:nvPr>
        </p:nvSpPr>
        <p:spPr/>
        <p:txBody>
          <a:bodyPr vert="horz" lIns="91440" tIns="45720" rIns="91440" bIns="45720" rtlCol="0" anchor="t">
            <a:normAutofit fontScale="92500" lnSpcReduction="10000"/>
          </a:bodyPr>
          <a:lstStyle/>
          <a:p>
            <a:pPr marL="0" marR="0" indent="-170815"/>
            <a:r>
              <a:rPr lang="en-US" dirty="0">
                <a:latin typeface="Arial"/>
                <a:cs typeface="Arial"/>
              </a:rPr>
              <a:t>Person ID: An identifier for each individual participant.</a:t>
            </a:r>
          </a:p>
          <a:p>
            <a:pPr marL="0" marR="0" indent="-170815"/>
            <a:r>
              <a:rPr lang="en-US" dirty="0">
                <a:latin typeface="Arial"/>
                <a:cs typeface="Arial"/>
              </a:rPr>
              <a:t>Gender: The gender of each person (Male or Female).</a:t>
            </a:r>
          </a:p>
          <a:p>
            <a:pPr marL="0" marR="0" indent="-170815"/>
            <a:r>
              <a:rPr lang="en-US" dirty="0">
                <a:latin typeface="Arial"/>
                <a:cs typeface="Arial"/>
              </a:rPr>
              <a:t>Age: The age of each person in years.</a:t>
            </a:r>
          </a:p>
          <a:p>
            <a:pPr marL="0" marR="0" indent="-170815"/>
            <a:r>
              <a:rPr lang="en-US">
                <a:latin typeface="Arial"/>
                <a:cs typeface="Arial"/>
              </a:rPr>
              <a:t>Occupation: The occupation of each </a:t>
            </a:r>
            <a:r>
              <a:rPr lang="en-US" dirty="0">
                <a:latin typeface="Arial"/>
                <a:cs typeface="Arial"/>
              </a:rPr>
              <a:t>person.</a:t>
            </a:r>
          </a:p>
          <a:p>
            <a:pPr marL="0" marR="0" indent="-170815"/>
            <a:r>
              <a:rPr lang="en-US" dirty="0">
                <a:latin typeface="Arial"/>
                <a:cs typeface="Arial"/>
              </a:rPr>
              <a:t>Sleep Duration: The number of hours the person sleeps per day.</a:t>
            </a:r>
          </a:p>
          <a:p>
            <a:pPr marL="0" marR="0" indent="-170815"/>
            <a:r>
              <a:rPr lang="en-US">
                <a:latin typeface="Arial"/>
                <a:cs typeface="Arial"/>
              </a:rPr>
              <a:t>Quality of Sleep: A subjective rating of the quality of sleep, from 1 to </a:t>
            </a:r>
            <a:r>
              <a:rPr lang="en-US" dirty="0">
                <a:latin typeface="Arial"/>
                <a:cs typeface="Arial"/>
              </a:rPr>
              <a:t>10.</a:t>
            </a:r>
          </a:p>
          <a:p>
            <a:pPr marL="0" marR="0" indent="-170815"/>
            <a:r>
              <a:rPr lang="en-US" dirty="0">
                <a:latin typeface="Arial"/>
                <a:cs typeface="Arial"/>
              </a:rPr>
              <a:t>Physical Activity Level: The number of minutes each person engages in physical activity daily.</a:t>
            </a:r>
          </a:p>
          <a:p>
            <a:pPr marL="0" marR="0" indent="-170815"/>
            <a:r>
              <a:rPr lang="en-US">
                <a:latin typeface="Arial"/>
                <a:cs typeface="Arial"/>
              </a:rPr>
              <a:t>Stress Level: A subjective rating of the stress level experienced by the person, from 1 to </a:t>
            </a:r>
            <a:r>
              <a:rPr lang="en-US" dirty="0">
                <a:latin typeface="Arial"/>
                <a:cs typeface="Arial"/>
              </a:rPr>
              <a:t>10.</a:t>
            </a:r>
          </a:p>
          <a:p>
            <a:pPr marL="0" marR="0" indent="-170815"/>
            <a:r>
              <a:rPr lang="en-US" dirty="0">
                <a:latin typeface="Arial"/>
                <a:cs typeface="Arial"/>
              </a:rPr>
              <a:t>BMI Category: The BMI category of the person (Underweight, Normal, Overweight, Obese)</a:t>
            </a:r>
          </a:p>
          <a:p>
            <a:pPr marL="0" marR="0" indent="-170815"/>
            <a:r>
              <a:rPr lang="en-US" dirty="0">
                <a:latin typeface="Arial"/>
                <a:cs typeface="Arial"/>
              </a:rPr>
              <a:t>Blood Pressure: The blood pressure of the person (systolic/diastolic)</a:t>
            </a:r>
          </a:p>
          <a:p>
            <a:pPr marL="0" marR="0" indent="-170815"/>
            <a:r>
              <a:rPr lang="en-US" dirty="0">
                <a:latin typeface="Arial"/>
                <a:cs typeface="Arial"/>
              </a:rPr>
              <a:t>Heart Rate: The resting heart rate of the person in beats per minute (bpm)</a:t>
            </a:r>
          </a:p>
          <a:p>
            <a:pPr marL="0" marR="0" indent="-170815"/>
            <a:r>
              <a:rPr lang="en-US" dirty="0">
                <a:latin typeface="Arial"/>
                <a:cs typeface="Arial"/>
              </a:rPr>
              <a:t>Daily Steps: The number of steps the person takes per day. </a:t>
            </a:r>
          </a:p>
          <a:p>
            <a:pPr marL="0" marR="0" indent="-170815"/>
            <a:r>
              <a:rPr lang="en-US" dirty="0">
                <a:latin typeface="Arial"/>
                <a:cs typeface="Arial"/>
              </a:rPr>
              <a:t>Sleep Disorder: What sleep disorder the person has (No Disorder, Insomnia, Sleep Apnea)</a:t>
            </a:r>
          </a:p>
          <a:p>
            <a:pPr marL="170815" indent="-170815"/>
            <a:endParaRPr lang="en-US"/>
          </a:p>
        </p:txBody>
      </p:sp>
      <p:sp>
        <p:nvSpPr>
          <p:cNvPr id="4" name="Slide Number Placeholder 3">
            <a:extLst>
              <a:ext uri="{FF2B5EF4-FFF2-40B4-BE49-F238E27FC236}">
                <a16:creationId xmlns:a16="http://schemas.microsoft.com/office/drawing/2014/main" id="{838BB0B8-87AC-8EE3-D1CC-19C6F60C6B09}"/>
              </a:ext>
            </a:extLst>
          </p:cNvPr>
          <p:cNvSpPr>
            <a:spLocks noGrp="1"/>
          </p:cNvSpPr>
          <p:nvPr>
            <p:ph type="sldNum" sz="quarter" idx="12"/>
          </p:nvPr>
        </p:nvSpPr>
        <p:spPr/>
        <p:txBody>
          <a:bodyPr/>
          <a:lstStyle/>
          <a:p>
            <a:fld id="{09B8F8C4-05A7-DC4E-8BB7-4202EC4ACBF7}" type="slidenum">
              <a:rPr lang="en-US" smtClean="0"/>
              <a:t>3</a:t>
            </a:fld>
            <a:endParaRPr lang="en-US"/>
          </a:p>
        </p:txBody>
      </p:sp>
    </p:spTree>
    <p:extLst>
      <p:ext uri="{BB962C8B-B14F-4D97-AF65-F5344CB8AC3E}">
        <p14:creationId xmlns:p14="http://schemas.microsoft.com/office/powerpoint/2010/main" val="3694954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8AB23-78F4-0DBA-6514-F1F85F0994F9}"/>
              </a:ext>
            </a:extLst>
          </p:cNvPr>
          <p:cNvSpPr>
            <a:spLocks noGrp="1"/>
          </p:cNvSpPr>
          <p:nvPr>
            <p:ph type="ctrTitle"/>
          </p:nvPr>
        </p:nvSpPr>
        <p:spPr>
          <a:xfrm>
            <a:off x="383570" y="1122363"/>
            <a:ext cx="7315199" cy="2387600"/>
          </a:xfrm>
        </p:spPr>
        <p:txBody>
          <a:bodyPr anchor="b">
            <a:normAutofit/>
          </a:bodyPr>
          <a:lstStyle/>
          <a:p>
            <a:r>
              <a:rPr lang="en-US"/>
              <a:t>Background</a:t>
            </a:r>
          </a:p>
        </p:txBody>
      </p:sp>
      <p:sp>
        <p:nvSpPr>
          <p:cNvPr id="3" name="Content Placeholder 2">
            <a:extLst>
              <a:ext uri="{FF2B5EF4-FFF2-40B4-BE49-F238E27FC236}">
                <a16:creationId xmlns:a16="http://schemas.microsoft.com/office/drawing/2014/main" id="{8FBDF59B-5E87-BD6B-9718-85197317D6AF}"/>
              </a:ext>
            </a:extLst>
          </p:cNvPr>
          <p:cNvSpPr>
            <a:spLocks noGrp="1"/>
          </p:cNvSpPr>
          <p:nvPr>
            <p:ph type="subTitle" idx="1"/>
          </p:nvPr>
        </p:nvSpPr>
        <p:spPr>
          <a:xfrm>
            <a:off x="383570" y="3602038"/>
            <a:ext cx="7315199" cy="1655762"/>
          </a:xfrm>
        </p:spPr>
        <p:txBody>
          <a:bodyPr>
            <a:normAutofit/>
          </a:bodyPr>
          <a:lstStyle/>
          <a:p>
            <a:r>
              <a:rPr lang="en-US">
                <a:effectLst/>
              </a:rPr>
              <a:t>The data is synthetic and made only for illustrative purposes by the author. The author is a machine learning engineer, and this dataset was only created to demonstrate machine learning techniques. Therefore, there was no particular question that the author was trying to answer. </a:t>
            </a:r>
          </a:p>
        </p:txBody>
      </p:sp>
      <p:sp>
        <p:nvSpPr>
          <p:cNvPr id="4" name="Slide Number Placeholder 3">
            <a:extLst>
              <a:ext uri="{FF2B5EF4-FFF2-40B4-BE49-F238E27FC236}">
                <a16:creationId xmlns:a16="http://schemas.microsoft.com/office/drawing/2014/main" id="{CA000A86-E9D5-65C0-C8ED-F9490F779D4A}"/>
              </a:ext>
            </a:extLst>
          </p:cNvPr>
          <p:cNvSpPr>
            <a:spLocks noGrp="1"/>
          </p:cNvSpPr>
          <p:nvPr>
            <p:ph type="sldNum" sz="quarter" idx="12"/>
          </p:nvPr>
        </p:nvSpPr>
        <p:spPr/>
        <p:txBody>
          <a:bodyPr/>
          <a:lstStyle/>
          <a:p>
            <a:fld id="{09B8F8C4-05A7-DC4E-8BB7-4202EC4ACBF7}" type="slidenum">
              <a:rPr lang="en-US" smtClean="0"/>
              <a:t>4</a:t>
            </a:fld>
            <a:endParaRPr lang="en-US"/>
          </a:p>
        </p:txBody>
      </p:sp>
    </p:spTree>
    <p:extLst>
      <p:ext uri="{BB962C8B-B14F-4D97-AF65-F5344CB8AC3E}">
        <p14:creationId xmlns:p14="http://schemas.microsoft.com/office/powerpoint/2010/main" val="3854532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AAB51-9641-9DD1-0599-CE5973502707}"/>
              </a:ext>
            </a:extLst>
          </p:cNvPr>
          <p:cNvSpPr>
            <a:spLocks noGrp="1"/>
          </p:cNvSpPr>
          <p:nvPr>
            <p:ph type="title"/>
          </p:nvPr>
        </p:nvSpPr>
        <p:spPr/>
        <p:txBody>
          <a:bodyPr/>
          <a:lstStyle/>
          <a:p>
            <a:r>
              <a:rPr lang="en-US"/>
              <a:t>Data Preparation </a:t>
            </a:r>
          </a:p>
        </p:txBody>
      </p:sp>
      <p:sp>
        <p:nvSpPr>
          <p:cNvPr id="3" name="Content Placeholder 2">
            <a:extLst>
              <a:ext uri="{FF2B5EF4-FFF2-40B4-BE49-F238E27FC236}">
                <a16:creationId xmlns:a16="http://schemas.microsoft.com/office/drawing/2014/main" id="{8CEBBFF2-A156-A426-33A1-30D4BC20D8E4}"/>
              </a:ext>
            </a:extLst>
          </p:cNvPr>
          <p:cNvSpPr>
            <a:spLocks noGrp="1"/>
          </p:cNvSpPr>
          <p:nvPr>
            <p:ph idx="1"/>
          </p:nvPr>
        </p:nvSpPr>
        <p:spPr/>
        <p:txBody>
          <a:bodyPr/>
          <a:lstStyle/>
          <a:p>
            <a:r>
              <a:rPr lang="en-US"/>
              <a:t>Determined where the missing data is </a:t>
            </a:r>
          </a:p>
          <a:p>
            <a:r>
              <a:rPr lang="en-US"/>
              <a:t>Investigated missing data rows</a:t>
            </a:r>
          </a:p>
          <a:p>
            <a:r>
              <a:rPr lang="en-US"/>
              <a:t>Used imputation dictionary to replace missing “Sleep Disorder” data with “No Disorder”</a:t>
            </a:r>
          </a:p>
        </p:txBody>
      </p:sp>
      <p:pic>
        <p:nvPicPr>
          <p:cNvPr id="5" name="Picture 4">
            <a:extLst>
              <a:ext uri="{FF2B5EF4-FFF2-40B4-BE49-F238E27FC236}">
                <a16:creationId xmlns:a16="http://schemas.microsoft.com/office/drawing/2014/main" id="{127F39AB-98B5-409E-8E91-365630677E06}"/>
              </a:ext>
            </a:extLst>
          </p:cNvPr>
          <p:cNvPicPr>
            <a:picLocks noChangeAspect="1"/>
          </p:cNvPicPr>
          <p:nvPr/>
        </p:nvPicPr>
        <p:blipFill>
          <a:blip r:embed="rId2"/>
          <a:stretch>
            <a:fillRect/>
          </a:stretch>
        </p:blipFill>
        <p:spPr>
          <a:xfrm>
            <a:off x="1303731" y="3415892"/>
            <a:ext cx="3458058" cy="2896004"/>
          </a:xfrm>
          <a:prstGeom prst="rect">
            <a:avLst/>
          </a:prstGeom>
        </p:spPr>
      </p:pic>
      <p:pic>
        <p:nvPicPr>
          <p:cNvPr id="7" name="Picture 6">
            <a:extLst>
              <a:ext uri="{FF2B5EF4-FFF2-40B4-BE49-F238E27FC236}">
                <a16:creationId xmlns:a16="http://schemas.microsoft.com/office/drawing/2014/main" id="{ACEDE27D-2E41-C3E4-369A-69947EF016E7}"/>
              </a:ext>
            </a:extLst>
          </p:cNvPr>
          <p:cNvPicPr>
            <a:picLocks noChangeAspect="1"/>
          </p:cNvPicPr>
          <p:nvPr/>
        </p:nvPicPr>
        <p:blipFill>
          <a:blip r:embed="rId3"/>
          <a:stretch>
            <a:fillRect/>
          </a:stretch>
        </p:blipFill>
        <p:spPr>
          <a:xfrm>
            <a:off x="6709819" y="3385748"/>
            <a:ext cx="2695951" cy="2791215"/>
          </a:xfrm>
          <a:prstGeom prst="rect">
            <a:avLst/>
          </a:prstGeom>
        </p:spPr>
      </p:pic>
      <p:sp>
        <p:nvSpPr>
          <p:cNvPr id="4" name="Slide Number Placeholder 3">
            <a:extLst>
              <a:ext uri="{FF2B5EF4-FFF2-40B4-BE49-F238E27FC236}">
                <a16:creationId xmlns:a16="http://schemas.microsoft.com/office/drawing/2014/main" id="{04C42C57-72B0-0E45-4B03-5B55C922C70C}"/>
              </a:ext>
            </a:extLst>
          </p:cNvPr>
          <p:cNvSpPr>
            <a:spLocks noGrp="1"/>
          </p:cNvSpPr>
          <p:nvPr>
            <p:ph type="sldNum" sz="quarter" idx="12"/>
          </p:nvPr>
        </p:nvSpPr>
        <p:spPr/>
        <p:txBody>
          <a:bodyPr/>
          <a:lstStyle/>
          <a:p>
            <a:fld id="{09B8F8C4-05A7-DC4E-8BB7-4202EC4ACBF7}" type="slidenum">
              <a:rPr lang="en-US" smtClean="0"/>
              <a:t>5</a:t>
            </a:fld>
            <a:endParaRPr lang="en-US"/>
          </a:p>
        </p:txBody>
      </p:sp>
    </p:spTree>
    <p:extLst>
      <p:ext uri="{BB962C8B-B14F-4D97-AF65-F5344CB8AC3E}">
        <p14:creationId xmlns:p14="http://schemas.microsoft.com/office/powerpoint/2010/main" val="3697324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B20-5A28-BB2B-EAB1-CA141271C8E6}"/>
              </a:ext>
            </a:extLst>
          </p:cNvPr>
          <p:cNvSpPr>
            <a:spLocks noGrp="1"/>
          </p:cNvSpPr>
          <p:nvPr>
            <p:ph type="ctrTitle"/>
          </p:nvPr>
        </p:nvSpPr>
        <p:spPr/>
        <p:txBody>
          <a:bodyPr/>
          <a:lstStyle/>
          <a:p>
            <a:r>
              <a:rPr lang="en-US"/>
              <a:t>Exploratory Data Analysis</a:t>
            </a:r>
          </a:p>
        </p:txBody>
      </p:sp>
      <p:sp>
        <p:nvSpPr>
          <p:cNvPr id="5" name="Content Placeholder 2">
            <a:extLst>
              <a:ext uri="{FF2B5EF4-FFF2-40B4-BE49-F238E27FC236}">
                <a16:creationId xmlns:a16="http://schemas.microsoft.com/office/drawing/2014/main" id="{DB4A77C7-F9EF-8827-6264-A70F904C9746}"/>
              </a:ext>
            </a:extLst>
          </p:cNvPr>
          <p:cNvSpPr>
            <a:spLocks noGrp="1"/>
          </p:cNvSpPr>
          <p:nvPr>
            <p:ph type="subTitle" idx="1"/>
          </p:nvPr>
        </p:nvSpPr>
        <p:spPr>
          <a:xfrm>
            <a:off x="383570" y="3602038"/>
            <a:ext cx="7315199" cy="1655762"/>
          </a:xfrm>
        </p:spPr>
        <p:txBody>
          <a:bodyPr>
            <a:normAutofit/>
          </a:bodyPr>
          <a:lstStyle/>
          <a:p>
            <a:r>
              <a:rPr lang="en-US">
                <a:effectLst/>
              </a:rPr>
              <a:t>This dataset contains 374 rows and 13 columns with various data types.</a:t>
            </a:r>
          </a:p>
        </p:txBody>
      </p:sp>
      <p:sp>
        <p:nvSpPr>
          <p:cNvPr id="3" name="Slide Number Placeholder 2">
            <a:extLst>
              <a:ext uri="{FF2B5EF4-FFF2-40B4-BE49-F238E27FC236}">
                <a16:creationId xmlns:a16="http://schemas.microsoft.com/office/drawing/2014/main" id="{7DD5E8C3-8D88-68C9-9293-D5190AAC12CA}"/>
              </a:ext>
            </a:extLst>
          </p:cNvPr>
          <p:cNvSpPr>
            <a:spLocks noGrp="1"/>
          </p:cNvSpPr>
          <p:nvPr>
            <p:ph type="sldNum" sz="quarter" idx="12"/>
          </p:nvPr>
        </p:nvSpPr>
        <p:spPr/>
        <p:txBody>
          <a:bodyPr/>
          <a:lstStyle/>
          <a:p>
            <a:fld id="{09B8F8C4-05A7-DC4E-8BB7-4202EC4ACBF7}" type="slidenum">
              <a:rPr lang="en-US" smtClean="0"/>
              <a:t>6</a:t>
            </a:fld>
            <a:endParaRPr lang="en-US"/>
          </a:p>
        </p:txBody>
      </p:sp>
    </p:spTree>
    <p:extLst>
      <p:ext uri="{BB962C8B-B14F-4D97-AF65-F5344CB8AC3E}">
        <p14:creationId xmlns:p14="http://schemas.microsoft.com/office/powerpoint/2010/main" val="2277633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C4899-FEB0-4EFB-CDF3-A6F37751506D}"/>
              </a:ext>
            </a:extLst>
          </p:cNvPr>
          <p:cNvSpPr>
            <a:spLocks noGrp="1"/>
          </p:cNvSpPr>
          <p:nvPr>
            <p:ph type="title"/>
          </p:nvPr>
        </p:nvSpPr>
        <p:spPr/>
        <p:txBody>
          <a:bodyPr/>
          <a:lstStyle/>
          <a:p>
            <a:r>
              <a:rPr lang="en-US"/>
              <a:t>Data Types</a:t>
            </a:r>
          </a:p>
        </p:txBody>
      </p:sp>
      <p:pic>
        <p:nvPicPr>
          <p:cNvPr id="5" name="Content Placeholder 4">
            <a:extLst>
              <a:ext uri="{FF2B5EF4-FFF2-40B4-BE49-F238E27FC236}">
                <a16:creationId xmlns:a16="http://schemas.microsoft.com/office/drawing/2014/main" id="{EE100E2A-13C9-A740-B60D-FC4CDFBB2930}"/>
              </a:ext>
            </a:extLst>
          </p:cNvPr>
          <p:cNvPicPr>
            <a:picLocks noGrp="1" noChangeAspect="1"/>
          </p:cNvPicPr>
          <p:nvPr>
            <p:ph idx="1"/>
          </p:nvPr>
        </p:nvPicPr>
        <p:blipFill>
          <a:blip r:embed="rId2"/>
          <a:stretch>
            <a:fillRect/>
          </a:stretch>
        </p:blipFill>
        <p:spPr>
          <a:xfrm>
            <a:off x="3012522" y="1302604"/>
            <a:ext cx="5826677" cy="4885827"/>
          </a:xfrm>
        </p:spPr>
      </p:pic>
      <p:sp>
        <p:nvSpPr>
          <p:cNvPr id="3" name="Slide Number Placeholder 2">
            <a:extLst>
              <a:ext uri="{FF2B5EF4-FFF2-40B4-BE49-F238E27FC236}">
                <a16:creationId xmlns:a16="http://schemas.microsoft.com/office/drawing/2014/main" id="{F76AA172-746E-6D8F-C33F-15CC3950E24E}"/>
              </a:ext>
            </a:extLst>
          </p:cNvPr>
          <p:cNvSpPr>
            <a:spLocks noGrp="1"/>
          </p:cNvSpPr>
          <p:nvPr>
            <p:ph type="sldNum" sz="quarter" idx="12"/>
          </p:nvPr>
        </p:nvSpPr>
        <p:spPr/>
        <p:txBody>
          <a:bodyPr/>
          <a:lstStyle/>
          <a:p>
            <a:fld id="{09B8F8C4-05A7-DC4E-8BB7-4202EC4ACBF7}" type="slidenum">
              <a:rPr lang="en-US" smtClean="0"/>
              <a:t>7</a:t>
            </a:fld>
            <a:endParaRPr lang="en-US"/>
          </a:p>
        </p:txBody>
      </p:sp>
    </p:spTree>
    <p:extLst>
      <p:ext uri="{BB962C8B-B14F-4D97-AF65-F5344CB8AC3E}">
        <p14:creationId xmlns:p14="http://schemas.microsoft.com/office/powerpoint/2010/main" val="3592386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7ABD2-0C6F-3A68-6BD6-A8E24378E1CA}"/>
              </a:ext>
            </a:extLst>
          </p:cNvPr>
          <p:cNvSpPr>
            <a:spLocks noGrp="1"/>
          </p:cNvSpPr>
          <p:nvPr>
            <p:ph type="title"/>
          </p:nvPr>
        </p:nvSpPr>
        <p:spPr>
          <a:xfrm>
            <a:off x="838200" y="365129"/>
            <a:ext cx="10515600" cy="1325563"/>
          </a:xfrm>
        </p:spPr>
        <p:txBody>
          <a:bodyPr anchor="ctr">
            <a:normAutofit/>
          </a:bodyPr>
          <a:lstStyle/>
          <a:p>
            <a:r>
              <a:rPr lang="en-US"/>
              <a:t>Data Statistics</a:t>
            </a:r>
          </a:p>
        </p:txBody>
      </p:sp>
      <p:pic>
        <p:nvPicPr>
          <p:cNvPr id="5" name="Content Placeholder 4">
            <a:extLst>
              <a:ext uri="{FF2B5EF4-FFF2-40B4-BE49-F238E27FC236}">
                <a16:creationId xmlns:a16="http://schemas.microsoft.com/office/drawing/2014/main" id="{09F41702-5C52-BC0C-E38B-D309CC9DC4E7}"/>
              </a:ext>
            </a:extLst>
          </p:cNvPr>
          <p:cNvPicPr>
            <a:picLocks noGrp="1" noChangeAspect="1"/>
          </p:cNvPicPr>
          <p:nvPr>
            <p:ph idx="1"/>
          </p:nvPr>
        </p:nvPicPr>
        <p:blipFill>
          <a:blip r:embed="rId2"/>
          <a:stretch>
            <a:fillRect/>
          </a:stretch>
        </p:blipFill>
        <p:spPr>
          <a:xfrm>
            <a:off x="884816" y="1825625"/>
            <a:ext cx="10422367" cy="4351338"/>
          </a:xfrm>
          <a:noFill/>
        </p:spPr>
      </p:pic>
      <p:sp>
        <p:nvSpPr>
          <p:cNvPr id="3" name="Slide Number Placeholder 2">
            <a:extLst>
              <a:ext uri="{FF2B5EF4-FFF2-40B4-BE49-F238E27FC236}">
                <a16:creationId xmlns:a16="http://schemas.microsoft.com/office/drawing/2014/main" id="{13D82E77-1569-E7B5-450F-A0F291DD512A}"/>
              </a:ext>
            </a:extLst>
          </p:cNvPr>
          <p:cNvSpPr>
            <a:spLocks noGrp="1"/>
          </p:cNvSpPr>
          <p:nvPr>
            <p:ph type="sldNum" sz="quarter" idx="12"/>
          </p:nvPr>
        </p:nvSpPr>
        <p:spPr/>
        <p:txBody>
          <a:bodyPr/>
          <a:lstStyle/>
          <a:p>
            <a:fld id="{09B8F8C4-05A7-DC4E-8BB7-4202EC4ACBF7}" type="slidenum">
              <a:rPr lang="en-US" smtClean="0"/>
              <a:t>8</a:t>
            </a:fld>
            <a:endParaRPr lang="en-US"/>
          </a:p>
        </p:txBody>
      </p:sp>
    </p:spTree>
    <p:extLst>
      <p:ext uri="{BB962C8B-B14F-4D97-AF65-F5344CB8AC3E}">
        <p14:creationId xmlns:p14="http://schemas.microsoft.com/office/powerpoint/2010/main" val="2963004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6CA8576-5EE8-4F7A-AA1F-CE8183EA75D9}"/>
              </a:ext>
            </a:extLst>
          </p:cNvPr>
          <p:cNvPicPr>
            <a:picLocks noGrp="1" noChangeAspect="1"/>
          </p:cNvPicPr>
          <p:nvPr>
            <p:ph idx="1"/>
          </p:nvPr>
        </p:nvPicPr>
        <p:blipFill>
          <a:blip r:embed="rId2"/>
          <a:stretch>
            <a:fillRect/>
          </a:stretch>
        </p:blipFill>
        <p:spPr>
          <a:xfrm>
            <a:off x="1478280" y="0"/>
            <a:ext cx="8218823" cy="6264641"/>
          </a:xfrm>
        </p:spPr>
      </p:pic>
      <p:sp>
        <p:nvSpPr>
          <p:cNvPr id="2" name="Title 1">
            <a:extLst>
              <a:ext uri="{FF2B5EF4-FFF2-40B4-BE49-F238E27FC236}">
                <a16:creationId xmlns:a16="http://schemas.microsoft.com/office/drawing/2014/main" id="{8D58C4AB-3462-28F7-2CF4-2F98904259C8}"/>
              </a:ext>
            </a:extLst>
          </p:cNvPr>
          <p:cNvSpPr>
            <a:spLocks noGrp="1"/>
          </p:cNvSpPr>
          <p:nvPr>
            <p:ph type="title"/>
          </p:nvPr>
        </p:nvSpPr>
        <p:spPr>
          <a:xfrm>
            <a:off x="0" y="5196209"/>
            <a:ext cx="10515600" cy="1325563"/>
          </a:xfrm>
        </p:spPr>
        <p:txBody>
          <a:bodyPr/>
          <a:lstStyle/>
          <a:p>
            <a:r>
              <a:rPr lang="en-US"/>
              <a:t>Correlation Heatmap</a:t>
            </a:r>
          </a:p>
        </p:txBody>
      </p:sp>
      <p:sp>
        <p:nvSpPr>
          <p:cNvPr id="3" name="Slide Number Placeholder 2">
            <a:extLst>
              <a:ext uri="{FF2B5EF4-FFF2-40B4-BE49-F238E27FC236}">
                <a16:creationId xmlns:a16="http://schemas.microsoft.com/office/drawing/2014/main" id="{399377CA-3CDB-98E5-660A-E19B0ECDD4E5}"/>
              </a:ext>
            </a:extLst>
          </p:cNvPr>
          <p:cNvSpPr>
            <a:spLocks noGrp="1"/>
          </p:cNvSpPr>
          <p:nvPr>
            <p:ph type="sldNum" sz="quarter" idx="12"/>
          </p:nvPr>
        </p:nvSpPr>
        <p:spPr/>
        <p:txBody>
          <a:bodyPr/>
          <a:lstStyle/>
          <a:p>
            <a:fld id="{09B8F8C4-05A7-DC4E-8BB7-4202EC4ACBF7}" type="slidenum">
              <a:rPr lang="en-US" smtClean="0"/>
              <a:t>9</a:t>
            </a:fld>
            <a:endParaRPr lang="en-US"/>
          </a:p>
        </p:txBody>
      </p:sp>
    </p:spTree>
    <p:extLst>
      <p:ext uri="{BB962C8B-B14F-4D97-AF65-F5344CB8AC3E}">
        <p14:creationId xmlns:p14="http://schemas.microsoft.com/office/powerpoint/2010/main" val="646617827"/>
      </p:ext>
    </p:extLst>
  </p:cSld>
  <p:clrMapOvr>
    <a:masterClrMapping/>
  </p:clrMapOvr>
</p:sld>
</file>

<file path=ppt/theme/theme1.xml><?xml version="1.0" encoding="utf-8"?>
<a:theme xmlns:a="http://schemas.openxmlformats.org/drawingml/2006/main" name="Office Theme">
  <a:themeElements>
    <a:clrScheme name="Bellarmine Palette">
      <a:dk1>
        <a:srgbClr val="000000"/>
      </a:dk1>
      <a:lt1>
        <a:srgbClr val="FFFFFF"/>
      </a:lt1>
      <a:dk2>
        <a:srgbClr val="44546A"/>
      </a:dk2>
      <a:lt2>
        <a:srgbClr val="E7E6E6"/>
      </a:lt2>
      <a:accent1>
        <a:srgbClr val="752836"/>
      </a:accent1>
      <a:accent2>
        <a:srgbClr val="697970"/>
      </a:accent2>
      <a:accent3>
        <a:srgbClr val="C8C8C8"/>
      </a:accent3>
      <a:accent4>
        <a:srgbClr val="F7BE00"/>
      </a:accent4>
      <a:accent5>
        <a:srgbClr val="00677F"/>
      </a:accent5>
      <a:accent6>
        <a:srgbClr val="4D4D4D"/>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 Screen Bellarmine Template" id="{109F2BBD-B805-0C47-8BE1-EE5FD54F39DA}" vid="{7B5311A2-F663-764E-9F9C-04F6C47E4F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2F8EBBF4EA1D64B9AC7A525105AEF4B" ma:contentTypeVersion="16" ma:contentTypeDescription="Create a new document." ma:contentTypeScope="" ma:versionID="713b50c32117c330d9375d75d8e520af">
  <xsd:schema xmlns:xsd="http://www.w3.org/2001/XMLSchema" xmlns:xs="http://www.w3.org/2001/XMLSchema" xmlns:p="http://schemas.microsoft.com/office/2006/metadata/properties" xmlns:ns3="33351fa9-938b-466f-b5a0-a21f258fd2dd" xmlns:ns4="ea37520e-6ea9-47be-b01e-8b5d78766179" targetNamespace="http://schemas.microsoft.com/office/2006/metadata/properties" ma:root="true" ma:fieldsID="844f45284ff5c6f7162b3c8ba29f2804" ns3:_="" ns4:_="">
    <xsd:import namespace="33351fa9-938b-466f-b5a0-a21f258fd2dd"/>
    <xsd:import namespace="ea37520e-6ea9-47be-b01e-8b5d7876617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_activity" minOccurs="0"/>
                <xsd:element ref="ns3:MediaServiceObjectDetectorVersions" minOccurs="0"/>
                <xsd:element ref="ns3:MediaServiceSearchProperties" minOccurs="0"/>
                <xsd:element ref="ns3:MediaServiceDateTaken" minOccurs="0"/>
                <xsd:element ref="ns3:MediaServiceSystemTags" minOccurs="0"/>
                <xsd:element ref="ns3:MediaServiceOCR"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351fa9-938b-466f-b5a0-a21f258fd2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SystemTags" ma:index="19" nillable="true" ma:displayName="MediaServiceSystemTags" ma:hidden="true" ma:internalName="MediaServiceSystemTags" ma:readOnly="true">
      <xsd:simpleType>
        <xsd:restriction base="dms:Note"/>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a37520e-6ea9-47be-b01e-8b5d7876617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33351fa9-938b-466f-b5a0-a21f258fd2dd" xsi:nil="true"/>
  </documentManagement>
</p:properties>
</file>

<file path=customXml/itemProps1.xml><?xml version="1.0" encoding="utf-8"?>
<ds:datastoreItem xmlns:ds="http://schemas.openxmlformats.org/officeDocument/2006/customXml" ds:itemID="{58C2B002-C043-4C5A-8735-C8BAA6704E71}">
  <ds:schemaRefs>
    <ds:schemaRef ds:uri="http://schemas.microsoft.com/sharepoint/v3/contenttype/forms"/>
  </ds:schemaRefs>
</ds:datastoreItem>
</file>

<file path=customXml/itemProps2.xml><?xml version="1.0" encoding="utf-8"?>
<ds:datastoreItem xmlns:ds="http://schemas.openxmlformats.org/officeDocument/2006/customXml" ds:itemID="{B169FA18-A288-4AB4-8DF1-1CC8136D0D47}">
  <ds:schemaRefs>
    <ds:schemaRef ds:uri="33351fa9-938b-466f-b5a0-a21f258fd2dd"/>
    <ds:schemaRef ds:uri="ea37520e-6ea9-47be-b01e-8b5d7876617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5FC06A0-3945-4BA0-8A12-77C3761EF60E}">
  <ds:schemaRefs>
    <ds:schemaRef ds:uri="33351fa9-938b-466f-b5a0-a21f258fd2dd"/>
    <ds:schemaRef ds:uri="ea37520e-6ea9-47be-b01e-8b5d7876617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910</Words>
  <Application>Microsoft Macintosh PowerPoint</Application>
  <PresentationFormat>Widescreen</PresentationFormat>
  <Paragraphs>114</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Wingdings</vt:lpstr>
      <vt:lpstr>Office Theme</vt:lpstr>
      <vt:lpstr>Sleep Health and Lifestyle </vt:lpstr>
      <vt:lpstr>Introduction</vt:lpstr>
      <vt:lpstr>Variable Descriptions</vt:lpstr>
      <vt:lpstr>Background</vt:lpstr>
      <vt:lpstr>Data Preparation </vt:lpstr>
      <vt:lpstr>Exploratory Data Analysis</vt:lpstr>
      <vt:lpstr>Data Types</vt:lpstr>
      <vt:lpstr>Data Statistics</vt:lpstr>
      <vt:lpstr>Correlation Heatmap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vt:lpstr>
      <vt:lpstr>Method Used for Linear Regression</vt:lpstr>
      <vt:lpstr>Results</vt:lpstr>
      <vt:lpstr>Method Used for Logistic Regression</vt:lpstr>
      <vt:lpstr>Results</vt:lpstr>
      <vt:lpstr>Problems, Limitations, and Improvements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Katie Kelty</dc:creator>
  <cp:lastModifiedBy>Yeva Kramarova</cp:lastModifiedBy>
  <cp:revision>16</cp:revision>
  <dcterms:created xsi:type="dcterms:W3CDTF">2020-08-18T13:57:38Z</dcterms:created>
  <dcterms:modified xsi:type="dcterms:W3CDTF">2024-12-12T03:36:23Z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0x01010022F8EBBF4EA1D64B9AC7A525105AEF4B</vt:lpwstr>
  </property>
</Properties>
</file>