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63" r:id="rId5"/>
    <p:sldId id="289" r:id="rId6"/>
    <p:sldId id="29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29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BAD05-7429-41C6-AB2C-B43B0072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72188-2098-4BBD-B8F0-8FEFC8BF2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50BD9-4CA0-427B-B224-5256397B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BA22F-1001-45A0-82F9-77E8C86D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4465E-533D-4779-B72C-3B7483FA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2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1BDEB-8665-47DD-A675-36CFF025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C61F5D-6040-41D8-94DA-8DB7ED9F0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BEAECC-BD31-41E2-BF79-F7566F49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97BAE-5D5D-4AAA-8D9F-789F8C94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7854E-F45E-4BAD-80F8-51704C7D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1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3F8A53-669F-45DF-BD3A-9FFAED995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16ACF-E6E1-4476-A8D7-D428ED96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FDA82-509C-4AAB-81C0-1C77245D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6117F-264C-4285-9182-592BE71B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11071-E130-4C80-A1F4-1DE03217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3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976C-2932-4724-AEA5-59FFB68F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2F7FE-D7AC-4F7C-AAED-E87274633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AA3FBA-950F-492B-B578-AB1966E9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7CEAA-A630-4F93-A6E3-4F1CF415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45F78-CD2F-46B6-B501-694E98BF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B7A2B-07FE-44E9-B5FE-BF96D6A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7B2F5-769D-4C89-9573-66A46A04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367B0-41DF-4736-B16A-6D5BF749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A837F-0788-4393-80E1-4A2C48C1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13822-7988-47EE-A000-71AE702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5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9A454-3CF0-4115-9E8C-F884BF0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0881B-61FF-4B11-B50C-A189AAA0C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DF336B-6CB2-49FD-80D6-8FAD4974D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FF68F-25E0-4116-9089-54506D8A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D5BCD0-F9C8-476E-82B0-ED1E3C15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32F3E6-DD9F-4226-A033-BFE5BB8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A8422-763C-421D-9CA2-2BFA6E3A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2D1E1-D1D3-4DB6-A4FE-EE3C92E5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97FCA-BB0E-4664-8360-A4F3290D6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8C272A-507F-4FA7-AA46-720CAA9AB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964846-E436-400A-B1FA-8DD92E34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96A216-472E-43F4-94CE-6F8C4C2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764644-5874-4C29-BD90-6D8CB2DD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19E31D-6188-4D5B-86BD-5AAF689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FB87B-D24C-400D-AFC7-EE77635B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28C555-BEBC-43FF-8662-B3F0B10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8F0B15-7E9E-4C47-89FC-66A038C2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942E81-7204-4C98-B531-4182FFC8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4ABD6A-DD4E-4BE7-838E-E970637F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5639C-599A-4DB1-BB40-2C53F00B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4DB21D-7B2C-4C29-98E9-283F1231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4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3E2CF-6C4B-4419-91D6-6941632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1AE88-8BE7-4CAA-BEB7-BD52A880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76E71-617D-4047-ACB3-CC6836C2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32726-AE5E-488C-B295-1415305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4988FA-0115-44E9-8774-CD313C60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A508E-BA19-47FA-BCCC-FFCD1820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3B59A-0F48-4E2D-8792-162DC69B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B164D5-B089-4CF6-B05B-DEA7DF15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A2A65A-F7B1-4B82-B527-E0877895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AD61E6-1BA8-435E-BCC8-39C5F14E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404158-1A93-4469-B179-AE861353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46C266-E7D6-4838-BDC2-0FDDD820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76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BC551-CEAE-4FDD-8DD0-82551F44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2BEDA1-9AEC-4921-847D-57590B51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404C4-605E-4B7B-B3F5-BEB923221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8E50-851A-49AB-89A8-DE73E99E333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4ABDB-2985-4BFE-B35D-2DA98831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F69B3-67C7-4042-8A82-B5D51E2BE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390D-15C2-4867-83EF-2B354BF69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edu-products/download/#section=pycharm-edu" TargetMode="External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mDqxeCqVsOg" TargetMode="External"/><Relationship Id="rId4" Type="http://schemas.openxmlformats.org/officeDocument/2006/relationships/hyperlink" Target="https://www.youtube.com/watch?v=AUiM1UaRCP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8.org/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5.wmf"/><Relationship Id="rId55" Type="http://schemas.openxmlformats.org/officeDocument/2006/relationships/oleObject" Target="../embeddings/oleObject27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7.wmf"/><Relationship Id="rId62" Type="http://schemas.openxmlformats.org/officeDocument/2006/relationships/image" Target="../media/image3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2.bin"/><Relationship Id="rId53" Type="http://schemas.openxmlformats.org/officeDocument/2006/relationships/oleObject" Target="../embeddings/oleObject26.bin"/><Relationship Id="rId58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4.bin"/><Relationship Id="rId57" Type="http://schemas.openxmlformats.org/officeDocument/2006/relationships/oleObject" Target="../embeddings/oleObject28.bin"/><Relationship Id="rId61" Type="http://schemas.openxmlformats.org/officeDocument/2006/relationships/oleObject" Target="../embeddings/oleObject30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2.wmf"/><Relationship Id="rId52" Type="http://schemas.openxmlformats.org/officeDocument/2006/relationships/image" Target="../media/image26.wmf"/><Relationship Id="rId60" Type="http://schemas.openxmlformats.org/officeDocument/2006/relationships/image" Target="../media/image30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4.wmf"/><Relationship Id="rId56" Type="http://schemas.openxmlformats.org/officeDocument/2006/relationships/image" Target="../media/image28.wmf"/><Relationship Id="rId8" Type="http://schemas.openxmlformats.org/officeDocument/2006/relationships/image" Target="../media/image4.wmf"/><Relationship Id="rId51" Type="http://schemas.openxmlformats.org/officeDocument/2006/relationships/oleObject" Target="../embeddings/oleObject25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image" Target="../media/image23.wmf"/><Relationship Id="rId5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D6C84-F000-4214-80F7-658B3AE63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/>
              <a:t>Лабораторна </a:t>
            </a:r>
            <a:r>
              <a:rPr lang="uk-UA" dirty="0"/>
              <a:t>робота 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11EB7-E411-4C88-B901-22BFCCE98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Введення в мову програмування </a:t>
            </a:r>
            <a:r>
              <a:rPr lang="uk-UA" dirty="0" err="1"/>
              <a:t>Python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133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938CC-14C0-452A-9E40-91BABA2A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Налаштування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81804-6AAA-4F5E-9B64-2FFD6B47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https://www.jetbrains.com/pycharm/</a:t>
            </a:r>
            <a:endParaRPr lang="uk-UA" dirty="0"/>
          </a:p>
          <a:p>
            <a:r>
              <a:rPr lang="en-US" b="1" dirty="0"/>
              <a:t>Get Your Educational Tool</a:t>
            </a:r>
          </a:p>
          <a:p>
            <a:r>
              <a:rPr lang="en-US" dirty="0">
                <a:hlinkClick r:id="rId3"/>
              </a:rPr>
              <a:t>https://www.jetbrains.com/edu-products/download/#section=pycharm-edu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</a:t>
            </a:r>
          </a:p>
          <a:p>
            <a:r>
              <a:rPr lang="en-US" dirty="0">
                <a:hlinkClick r:id="rId4"/>
              </a:rPr>
              <a:t>https://www.youtube.com/watch?v=AUiM1UaRCPc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MacOs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https://www.youtube.com/watch?v=mDqxeCqVsOg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91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7E676-8CD6-4C90-8C1F-3B4C4864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PEP-8 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16CF0-7889-4494-9450-4EC37C401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https://www.python.org/dev/peps/pep-0008/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https://pep8.org/</a:t>
            </a:r>
            <a:r>
              <a:rPr lang="en-US" dirty="0"/>
              <a:t>)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рекомендації</a:t>
            </a:r>
            <a:r>
              <a:rPr lang="ru-RU" dirty="0"/>
              <a:t> </a:t>
            </a:r>
            <a:r>
              <a:rPr lang="ru-RU" dirty="0" err="1"/>
              <a:t>стосовно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розклад</a:t>
            </a:r>
            <a:r>
              <a:rPr lang="ru-RU" dirty="0"/>
              <a:t> коду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коментарі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рядові</a:t>
            </a:r>
            <a:r>
              <a:rPr lang="ru-RU" dirty="0"/>
              <a:t> </a:t>
            </a:r>
            <a:r>
              <a:rPr lang="ru-RU" dirty="0" err="1"/>
              <a:t>цитати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пробіли</a:t>
            </a:r>
            <a:r>
              <a:rPr lang="ru-RU" dirty="0"/>
              <a:t> у </a:t>
            </a:r>
            <a:r>
              <a:rPr lang="ru-RU" dirty="0" err="1"/>
              <a:t>виразах</a:t>
            </a:r>
            <a:r>
              <a:rPr lang="ru-RU" dirty="0"/>
              <a:t> та </a:t>
            </a:r>
            <a:r>
              <a:rPr lang="ru-RU" dirty="0" err="1"/>
              <a:t>висловлюваннях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коли </a:t>
            </a:r>
            <a:r>
              <a:rPr lang="ru-RU" dirty="0" err="1"/>
              <a:t>використовувати</a:t>
            </a:r>
            <a:r>
              <a:rPr lang="ru-RU" dirty="0"/>
              <a:t> коми</a:t>
            </a:r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іменування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</a:t>
            </a:r>
            <a:r>
              <a:rPr lang="ru-RU" dirty="0" err="1"/>
              <a:t>рекомендації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0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3C646-FF36-4CA8-9221-0D8DDB4A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8D73F-1569-473E-9275-51E2F91FC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54073B-B622-45DD-97AC-32E12D7A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0"/>
            <a:ext cx="1167765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8A40D48-9D33-4686-B3BC-D23CD3D69D12}"/>
              </a:ext>
            </a:extLst>
          </p:cNvPr>
          <p:cNvSpPr/>
          <p:nvPr/>
        </p:nvSpPr>
        <p:spPr>
          <a:xfrm>
            <a:off x="5060075" y="1321356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Завдання1</a:t>
            </a:r>
            <a:r>
              <a:rPr lang="en-US" dirty="0">
                <a:solidFill>
                  <a:srgbClr val="FF0000"/>
                </a:solidFill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7274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8D6D55C3-7FF1-4185-BB31-2436BC89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64956"/>
              </p:ext>
            </p:extLst>
          </p:nvPr>
        </p:nvGraphicFramePr>
        <p:xfrm>
          <a:off x="3382628" y="627388"/>
          <a:ext cx="65024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466704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27954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76722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3387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Варіант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6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1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3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3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8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7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6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46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82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5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9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0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7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5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692998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5A9A41EF-FC85-43E8-B2C4-8B91838F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1" y="142613"/>
            <a:ext cx="12063369" cy="5855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Завдання 1. Обчисліть площу трикутника зі трьома сторонами відповідного до свого варіанта.</a:t>
            </a:r>
          </a:p>
        </p:txBody>
      </p:sp>
    </p:spTree>
    <p:extLst>
      <p:ext uri="{BB962C8B-B14F-4D97-AF65-F5344CB8AC3E}">
        <p14:creationId xmlns:p14="http://schemas.microsoft.com/office/powerpoint/2010/main" val="41038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5A9A41EF-FC85-43E8-B2C4-8B91838F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1" y="142613"/>
            <a:ext cx="12063369" cy="5855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Завдання 2. Обчисліть арифметичний вираз зі значеннями відповідного до свого варіанта.</a:t>
            </a:r>
          </a:p>
        </p:txBody>
      </p:sp>
      <p:graphicFrame>
        <p:nvGraphicFramePr>
          <p:cNvPr id="128" name="Объект 127">
            <a:extLst>
              <a:ext uri="{FF2B5EF4-FFF2-40B4-BE49-F238E27FC236}">
                <a16:creationId xmlns:a16="http://schemas.microsoft.com/office/drawing/2014/main" id="{B5EEE36A-F976-4AB6-89FB-CF455BB7C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147642"/>
              </p:ext>
            </p:extLst>
          </p:nvPr>
        </p:nvGraphicFramePr>
        <p:xfrm>
          <a:off x="562063" y="1447101"/>
          <a:ext cx="26447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" name="Equation" r:id="rId3" imgW="2641600" imgH="546100" progId="Equation.DSMT4">
                  <p:embed/>
                </p:oleObj>
              </mc:Choice>
              <mc:Fallback>
                <p:oleObj name="Equation" r:id="rId3" imgW="2641600" imgH="546100" progId="Equation.DSMT4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1447101"/>
                        <a:ext cx="264477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Объект 128">
            <a:extLst>
              <a:ext uri="{FF2B5EF4-FFF2-40B4-BE49-F238E27FC236}">
                <a16:creationId xmlns:a16="http://schemas.microsoft.com/office/drawing/2014/main" id="{D0761D92-8F5D-4EDE-84FF-5F544645B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432267"/>
              </p:ext>
            </p:extLst>
          </p:nvPr>
        </p:nvGraphicFramePr>
        <p:xfrm>
          <a:off x="562063" y="1988439"/>
          <a:ext cx="15081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" name="Equation" r:id="rId5" imgW="1511300" imgH="203200" progId="Equation.DSMT4">
                  <p:embed/>
                </p:oleObj>
              </mc:Choice>
              <mc:Fallback>
                <p:oleObj name="Equation" r:id="rId5" imgW="1511300" imgH="20320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1988439"/>
                        <a:ext cx="15081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Объект 129">
            <a:extLst>
              <a:ext uri="{FF2B5EF4-FFF2-40B4-BE49-F238E27FC236}">
                <a16:creationId xmlns:a16="http://schemas.microsoft.com/office/drawing/2014/main" id="{5F2B4EDE-98EB-4471-895A-148CEF663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679128"/>
              </p:ext>
            </p:extLst>
          </p:nvPr>
        </p:nvGraphicFramePr>
        <p:xfrm>
          <a:off x="562063" y="2194814"/>
          <a:ext cx="2552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" name="Equation" r:id="rId7" imgW="2552700" imgH="571500" progId="Equation.DSMT4">
                  <p:embed/>
                </p:oleObj>
              </mc:Choice>
              <mc:Fallback>
                <p:oleObj name="Equation" r:id="rId7" imgW="2552700" imgH="57150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2194814"/>
                        <a:ext cx="2552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Объект 130">
            <a:extLst>
              <a:ext uri="{FF2B5EF4-FFF2-40B4-BE49-F238E27FC236}">
                <a16:creationId xmlns:a16="http://schemas.microsoft.com/office/drawing/2014/main" id="{88391EE7-D34B-4747-840E-341CC2F95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873071"/>
              </p:ext>
            </p:extLst>
          </p:nvPr>
        </p:nvGraphicFramePr>
        <p:xfrm>
          <a:off x="562063" y="2766314"/>
          <a:ext cx="15462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" name="Equation" r:id="rId9" imgW="1548728" imgH="203112" progId="Equation.DSMT4">
                  <p:embed/>
                </p:oleObj>
              </mc:Choice>
              <mc:Fallback>
                <p:oleObj name="Equation" r:id="rId9" imgW="1548728" imgH="203112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2766314"/>
                        <a:ext cx="15462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Объект 131">
            <a:extLst>
              <a:ext uri="{FF2B5EF4-FFF2-40B4-BE49-F238E27FC236}">
                <a16:creationId xmlns:a16="http://schemas.microsoft.com/office/drawing/2014/main" id="{26292B3E-4E1D-4972-B311-E38E8FB2E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37502"/>
              </p:ext>
            </p:extLst>
          </p:nvPr>
        </p:nvGraphicFramePr>
        <p:xfrm>
          <a:off x="562063" y="2972689"/>
          <a:ext cx="3276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" name="Equation" r:id="rId11" imgW="3276600" imgH="596900" progId="Equation.DSMT4">
                  <p:embed/>
                </p:oleObj>
              </mc:Choice>
              <mc:Fallback>
                <p:oleObj name="Equation" r:id="rId11" imgW="3276600" imgH="59690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2972689"/>
                        <a:ext cx="32766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Объект 132">
            <a:extLst>
              <a:ext uri="{FF2B5EF4-FFF2-40B4-BE49-F238E27FC236}">
                <a16:creationId xmlns:a16="http://schemas.microsoft.com/office/drawing/2014/main" id="{A766309A-6D67-4713-9D05-F4A723BCA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27005"/>
              </p:ext>
            </p:extLst>
          </p:nvPr>
        </p:nvGraphicFramePr>
        <p:xfrm>
          <a:off x="562063" y="3566414"/>
          <a:ext cx="24606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" name="Equation" r:id="rId13" imgW="2463800" imgH="279400" progId="Equation.DSMT4">
                  <p:embed/>
                </p:oleObj>
              </mc:Choice>
              <mc:Fallback>
                <p:oleObj name="Equation" r:id="rId13" imgW="2463800" imgH="27940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3566414"/>
                        <a:ext cx="2460625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Объект 133">
            <a:extLst>
              <a:ext uri="{FF2B5EF4-FFF2-40B4-BE49-F238E27FC236}">
                <a16:creationId xmlns:a16="http://schemas.microsoft.com/office/drawing/2014/main" id="{242437BE-4CDC-4E97-A433-9FFC7F494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43135"/>
              </p:ext>
            </p:extLst>
          </p:nvPr>
        </p:nvGraphicFramePr>
        <p:xfrm>
          <a:off x="562063" y="3848989"/>
          <a:ext cx="2835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" name="Equation" r:id="rId15" imgW="2832100" imgH="571500" progId="Equation.DSMT4">
                  <p:embed/>
                </p:oleObj>
              </mc:Choice>
              <mc:Fallback>
                <p:oleObj name="Equation" r:id="rId15" imgW="2832100" imgH="571500" progId="Equation.DSMT4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3848989"/>
                        <a:ext cx="28352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Объект 134">
            <a:extLst>
              <a:ext uri="{FF2B5EF4-FFF2-40B4-BE49-F238E27FC236}">
                <a16:creationId xmlns:a16="http://schemas.microsoft.com/office/drawing/2014/main" id="{D2E3833F-B38C-48AF-BE61-BBEAAFE4B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57545"/>
              </p:ext>
            </p:extLst>
          </p:nvPr>
        </p:nvGraphicFramePr>
        <p:xfrm>
          <a:off x="562063" y="4420489"/>
          <a:ext cx="15462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" name="Equation" r:id="rId17" imgW="1548728" imgH="203112" progId="Equation.DSMT4">
                  <p:embed/>
                </p:oleObj>
              </mc:Choice>
              <mc:Fallback>
                <p:oleObj name="Equation" r:id="rId17" imgW="1548728" imgH="203112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4420489"/>
                        <a:ext cx="15462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Объект 135">
            <a:extLst>
              <a:ext uri="{FF2B5EF4-FFF2-40B4-BE49-F238E27FC236}">
                <a16:creationId xmlns:a16="http://schemas.microsoft.com/office/drawing/2014/main" id="{FA60B2FD-A002-4B25-AC4F-71A70D840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255457"/>
              </p:ext>
            </p:extLst>
          </p:nvPr>
        </p:nvGraphicFramePr>
        <p:xfrm>
          <a:off x="562063" y="4626864"/>
          <a:ext cx="27273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" name="Equation" r:id="rId19" imgW="2730500" imgH="584200" progId="Equation.DSMT4">
                  <p:embed/>
                </p:oleObj>
              </mc:Choice>
              <mc:Fallback>
                <p:oleObj name="Equation" r:id="rId19" imgW="2730500" imgH="5842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4626864"/>
                        <a:ext cx="272732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Объект 136">
            <a:extLst>
              <a:ext uri="{FF2B5EF4-FFF2-40B4-BE49-F238E27FC236}">
                <a16:creationId xmlns:a16="http://schemas.microsoft.com/office/drawing/2014/main" id="{D0682D33-1AA1-48DE-8421-50D51269C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712137"/>
              </p:ext>
            </p:extLst>
          </p:nvPr>
        </p:nvGraphicFramePr>
        <p:xfrm>
          <a:off x="562063" y="5206301"/>
          <a:ext cx="15843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3" name="Equation" r:id="rId21" imgW="1586811" imgH="203112" progId="Equation.DSMT4">
                  <p:embed/>
                </p:oleObj>
              </mc:Choice>
              <mc:Fallback>
                <p:oleObj name="Equation" r:id="rId21" imgW="1586811" imgH="203112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3" y="5206301"/>
                        <a:ext cx="15843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Rectangle 133">
            <a:extLst>
              <a:ext uri="{FF2B5EF4-FFF2-40B4-BE49-F238E27FC236}">
                <a16:creationId xmlns:a16="http://schemas.microsoft.com/office/drawing/2014/main" id="{BE98121E-7717-4EA0-B114-96B1D7DD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9899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4">
            <a:extLst>
              <a:ext uri="{FF2B5EF4-FFF2-40B4-BE49-F238E27FC236}">
                <a16:creationId xmlns:a16="http://schemas.microsoft.com/office/drawing/2014/main" id="{EB2FCD9F-3F40-4B6C-8D47-FE1335898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19884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5">
            <a:extLst>
              <a:ext uri="{FF2B5EF4-FFF2-40B4-BE49-F238E27FC236}">
                <a16:creationId xmlns:a16="http://schemas.microsoft.com/office/drawing/2014/main" id="{182AD7B4-8D39-4085-848E-8DB81A1E2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2194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6">
            <a:extLst>
              <a:ext uri="{FF2B5EF4-FFF2-40B4-BE49-F238E27FC236}">
                <a16:creationId xmlns:a16="http://schemas.microsoft.com/office/drawing/2014/main" id="{1521854C-EB24-4C21-AD08-5A76BA84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27663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2" name="Rectangle 137">
            <a:extLst>
              <a:ext uri="{FF2B5EF4-FFF2-40B4-BE49-F238E27FC236}">
                <a16:creationId xmlns:a16="http://schemas.microsoft.com/office/drawing/2014/main" id="{F76753FF-72A5-449A-846B-A20D56DF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29726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8">
            <a:extLst>
              <a:ext uri="{FF2B5EF4-FFF2-40B4-BE49-F238E27FC236}">
                <a16:creationId xmlns:a16="http://schemas.microsoft.com/office/drawing/2014/main" id="{63230277-72FD-479B-A845-7A225D78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35664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" name="Rectangle 139">
            <a:extLst>
              <a:ext uri="{FF2B5EF4-FFF2-40B4-BE49-F238E27FC236}">
                <a16:creationId xmlns:a16="http://schemas.microsoft.com/office/drawing/2014/main" id="{692196E4-B52A-4BDE-957E-5529DEBF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38489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0">
            <a:extLst>
              <a:ext uri="{FF2B5EF4-FFF2-40B4-BE49-F238E27FC236}">
                <a16:creationId xmlns:a16="http://schemas.microsoft.com/office/drawing/2014/main" id="{5E1FEFD4-E6AB-45A2-B590-15848682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44204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6" name="Rectangle 141">
            <a:extLst>
              <a:ext uri="{FF2B5EF4-FFF2-40B4-BE49-F238E27FC236}">
                <a16:creationId xmlns:a16="http://schemas.microsoft.com/office/drawing/2014/main" id="{C888F7C4-5ED1-4153-AB9E-8B57175A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46268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2">
            <a:extLst>
              <a:ext uri="{FF2B5EF4-FFF2-40B4-BE49-F238E27FC236}">
                <a16:creationId xmlns:a16="http://schemas.microsoft.com/office/drawing/2014/main" id="{505EF3A9-6A4C-44C7-BA6C-91100786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52063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2" name="Объект 151">
            <a:extLst>
              <a:ext uri="{FF2B5EF4-FFF2-40B4-BE49-F238E27FC236}">
                <a16:creationId xmlns:a16="http://schemas.microsoft.com/office/drawing/2014/main" id="{1A00B38E-9203-47E1-A2DB-E8EDF676B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46854"/>
              </p:ext>
            </p:extLst>
          </p:nvPr>
        </p:nvGraphicFramePr>
        <p:xfrm>
          <a:off x="4125913" y="1538288"/>
          <a:ext cx="3286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" name="Equation" r:id="rId23" imgW="3288960" imgH="520560" progId="Equation.DSMT4">
                  <p:embed/>
                </p:oleObj>
              </mc:Choice>
              <mc:Fallback>
                <p:oleObj name="Equation" r:id="rId23" imgW="3288960" imgH="520560" progId="Equation.DSMT4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1538288"/>
                        <a:ext cx="32861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Объект 152">
            <a:extLst>
              <a:ext uri="{FF2B5EF4-FFF2-40B4-BE49-F238E27FC236}">
                <a16:creationId xmlns:a16="http://schemas.microsoft.com/office/drawing/2014/main" id="{3790729B-C7DE-4C85-9805-59AE5577F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97588"/>
              </p:ext>
            </p:extLst>
          </p:nvPr>
        </p:nvGraphicFramePr>
        <p:xfrm>
          <a:off x="4272722" y="2074195"/>
          <a:ext cx="16605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" name="Equation" r:id="rId25" imgW="1663700" imgH="203200" progId="Equation.DSMT4">
                  <p:embed/>
                </p:oleObj>
              </mc:Choice>
              <mc:Fallback>
                <p:oleObj name="Equation" r:id="rId25" imgW="1663700" imgH="203200" progId="Equation.DSMT4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2074195"/>
                        <a:ext cx="16605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Объект 153">
            <a:extLst>
              <a:ext uri="{FF2B5EF4-FFF2-40B4-BE49-F238E27FC236}">
                <a16:creationId xmlns:a16="http://schemas.microsoft.com/office/drawing/2014/main" id="{FDE370C8-A673-4C9B-8A69-8B6DD8F98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737756"/>
              </p:ext>
            </p:extLst>
          </p:nvPr>
        </p:nvGraphicFramePr>
        <p:xfrm>
          <a:off x="4202113" y="2293938"/>
          <a:ext cx="35528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" name="Equation" r:id="rId27" imgW="3555720" imgH="571320" progId="Equation.DSMT4">
                  <p:embed/>
                </p:oleObj>
              </mc:Choice>
              <mc:Fallback>
                <p:oleObj name="Equation" r:id="rId27" imgW="3555720" imgH="571320" progId="Equation.DSMT4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2293938"/>
                        <a:ext cx="35528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Объект 154">
            <a:extLst>
              <a:ext uri="{FF2B5EF4-FFF2-40B4-BE49-F238E27FC236}">
                <a16:creationId xmlns:a16="http://schemas.microsoft.com/office/drawing/2014/main" id="{E350F5D5-E6C8-40E3-A828-76938D812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053201"/>
              </p:ext>
            </p:extLst>
          </p:nvPr>
        </p:nvGraphicFramePr>
        <p:xfrm>
          <a:off x="4272722" y="2874295"/>
          <a:ext cx="207327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" name="Equation" r:id="rId29" imgW="2070100" imgH="279400" progId="Equation.DSMT4">
                  <p:embed/>
                </p:oleObj>
              </mc:Choice>
              <mc:Fallback>
                <p:oleObj name="Equation" r:id="rId29" imgW="2070100" imgH="279400" progId="Equation.DSMT4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2874295"/>
                        <a:ext cx="2073275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Объект 155">
            <a:extLst>
              <a:ext uri="{FF2B5EF4-FFF2-40B4-BE49-F238E27FC236}">
                <a16:creationId xmlns:a16="http://schemas.microsoft.com/office/drawing/2014/main" id="{F1F2B1DC-0242-4133-AC4F-59DD364CE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591394"/>
              </p:ext>
            </p:extLst>
          </p:nvPr>
        </p:nvGraphicFramePr>
        <p:xfrm>
          <a:off x="4157663" y="3175000"/>
          <a:ext cx="3527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" name="Equation" r:id="rId31" imgW="3530520" imgH="520560" progId="Equation.DSMT4">
                  <p:embed/>
                </p:oleObj>
              </mc:Choice>
              <mc:Fallback>
                <p:oleObj name="Equation" r:id="rId31" imgW="3530520" imgH="520560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3175000"/>
                        <a:ext cx="35274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Объект 156">
            <a:extLst>
              <a:ext uri="{FF2B5EF4-FFF2-40B4-BE49-F238E27FC236}">
                <a16:creationId xmlns:a16="http://schemas.microsoft.com/office/drawing/2014/main" id="{AE92273C-137F-48EB-AE2B-2BD5144A6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655966"/>
              </p:ext>
            </p:extLst>
          </p:nvPr>
        </p:nvGraphicFramePr>
        <p:xfrm>
          <a:off x="3985585" y="3741215"/>
          <a:ext cx="2252662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" name="Equation" r:id="rId33" imgW="2247840" imgH="215640" progId="Equation.DSMT4">
                  <p:embed/>
                </p:oleObj>
              </mc:Choice>
              <mc:Fallback>
                <p:oleObj name="Equation" r:id="rId33" imgW="2247840" imgH="215640" progId="Equation.DSMT4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585" y="3741215"/>
                        <a:ext cx="2252662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Объект 157">
            <a:extLst>
              <a:ext uri="{FF2B5EF4-FFF2-40B4-BE49-F238E27FC236}">
                <a16:creationId xmlns:a16="http://schemas.microsoft.com/office/drawing/2014/main" id="{2172210A-AE4E-4DFC-BB5D-9FFB16691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172558"/>
              </p:ext>
            </p:extLst>
          </p:nvPr>
        </p:nvGraphicFramePr>
        <p:xfrm>
          <a:off x="4272722" y="3926807"/>
          <a:ext cx="32162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" name="Equation" r:id="rId35" imgW="3213100" imgH="622300" progId="Equation.DSMT4">
                  <p:embed/>
                </p:oleObj>
              </mc:Choice>
              <mc:Fallback>
                <p:oleObj name="Equation" r:id="rId35" imgW="3213100" imgH="622300" progId="Equation.DSMT4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3926807"/>
                        <a:ext cx="321627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Объект 158">
            <a:extLst>
              <a:ext uri="{FF2B5EF4-FFF2-40B4-BE49-F238E27FC236}">
                <a16:creationId xmlns:a16="http://schemas.microsoft.com/office/drawing/2014/main" id="{AD1CD71B-BEFF-4041-B0B1-FA3C276CE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640283"/>
              </p:ext>
            </p:extLst>
          </p:nvPr>
        </p:nvGraphicFramePr>
        <p:xfrm>
          <a:off x="4272722" y="4552282"/>
          <a:ext cx="15462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" name="Equation" r:id="rId37" imgW="1548728" imgH="203112" progId="Equation.DSMT4">
                  <p:embed/>
                </p:oleObj>
              </mc:Choice>
              <mc:Fallback>
                <p:oleObj name="Equation" r:id="rId37" imgW="1548728" imgH="203112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4552282"/>
                        <a:ext cx="15462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Объект 159">
            <a:extLst>
              <a:ext uri="{FF2B5EF4-FFF2-40B4-BE49-F238E27FC236}">
                <a16:creationId xmlns:a16="http://schemas.microsoft.com/office/drawing/2014/main" id="{B77566C7-890D-49E2-B39E-201A20C75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034976"/>
              </p:ext>
            </p:extLst>
          </p:nvPr>
        </p:nvGraphicFramePr>
        <p:xfrm>
          <a:off x="4183177" y="4811713"/>
          <a:ext cx="3771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" name="Equation" r:id="rId39" imgW="3771720" imgH="558720" progId="Equation.DSMT4">
                  <p:embed/>
                </p:oleObj>
              </mc:Choice>
              <mc:Fallback>
                <p:oleObj name="Equation" r:id="rId39" imgW="3771720" imgH="558720" progId="Equation.DSMT4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177" y="4811713"/>
                        <a:ext cx="37719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Объект 160">
            <a:extLst>
              <a:ext uri="{FF2B5EF4-FFF2-40B4-BE49-F238E27FC236}">
                <a16:creationId xmlns:a16="http://schemas.microsoft.com/office/drawing/2014/main" id="{BE518CF8-B018-4D9C-9255-0F3FCA1F4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976619"/>
              </p:ext>
            </p:extLst>
          </p:nvPr>
        </p:nvGraphicFramePr>
        <p:xfrm>
          <a:off x="4272722" y="5352382"/>
          <a:ext cx="16605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" name="Equation" r:id="rId41" imgW="1663700" imgH="203200" progId="Equation.DSMT4">
                  <p:embed/>
                </p:oleObj>
              </mc:Choice>
              <mc:Fallback>
                <p:oleObj name="Equation" r:id="rId41" imgW="1663700" imgH="20320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722" y="5352382"/>
                        <a:ext cx="16605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Rectangle 156">
            <a:extLst>
              <a:ext uri="{FF2B5EF4-FFF2-40B4-BE49-F238E27FC236}">
                <a16:creationId xmlns:a16="http://schemas.microsoft.com/office/drawing/2014/main" id="{9A0681EF-6D29-4C11-80C7-2188AAFF5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8598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7">
            <a:extLst>
              <a:ext uri="{FF2B5EF4-FFF2-40B4-BE49-F238E27FC236}">
                <a16:creationId xmlns:a16="http://schemas.microsoft.com/office/drawing/2014/main" id="{42B54A4E-8B20-40A5-B458-D6DEA267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18965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4" name="Rectangle 158">
            <a:extLst>
              <a:ext uri="{FF2B5EF4-FFF2-40B4-BE49-F238E27FC236}">
                <a16:creationId xmlns:a16="http://schemas.microsoft.com/office/drawing/2014/main" id="{A4DB0026-48D6-4E21-BBD0-988637CB7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21028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0">
            <a:extLst>
              <a:ext uri="{FF2B5EF4-FFF2-40B4-BE49-F238E27FC236}">
                <a16:creationId xmlns:a16="http://schemas.microsoft.com/office/drawing/2014/main" id="{2072E5A0-718D-4F49-A43F-ED1D3ED1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28585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1">
            <a:extLst>
              <a:ext uri="{FF2B5EF4-FFF2-40B4-BE49-F238E27FC236}">
                <a16:creationId xmlns:a16="http://schemas.microsoft.com/office/drawing/2014/main" id="{0AFB64D8-42F4-4F56-A385-CE35621D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34522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8" name="Rectangle 162">
            <a:extLst>
              <a:ext uri="{FF2B5EF4-FFF2-40B4-BE49-F238E27FC236}">
                <a16:creationId xmlns:a16="http://schemas.microsoft.com/office/drawing/2014/main" id="{F1872761-4C38-44F6-B99F-C2F2001D2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37268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3">
            <a:extLst>
              <a:ext uri="{FF2B5EF4-FFF2-40B4-BE49-F238E27FC236}">
                <a16:creationId xmlns:a16="http://schemas.microsoft.com/office/drawing/2014/main" id="{037B59ED-BA45-451B-9045-4C106CE1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42983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4">
            <a:extLst>
              <a:ext uri="{FF2B5EF4-FFF2-40B4-BE49-F238E27FC236}">
                <a16:creationId xmlns:a16="http://schemas.microsoft.com/office/drawing/2014/main" id="{4AFF5A88-EC0E-4468-9081-DA345A5A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45047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5">
            <a:extLst>
              <a:ext uri="{FF2B5EF4-FFF2-40B4-BE49-F238E27FC236}">
                <a16:creationId xmlns:a16="http://schemas.microsoft.com/office/drawing/2014/main" id="{B318615A-62E7-435F-AE31-C8652266D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51302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6">
            <a:extLst>
              <a:ext uri="{FF2B5EF4-FFF2-40B4-BE49-F238E27FC236}">
                <a16:creationId xmlns:a16="http://schemas.microsoft.com/office/drawing/2014/main" id="{BD36C81C-B6E5-4336-B341-F80024FD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22" y="53366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6" name="Объект 175">
            <a:extLst>
              <a:ext uri="{FF2B5EF4-FFF2-40B4-BE49-F238E27FC236}">
                <a16:creationId xmlns:a16="http://schemas.microsoft.com/office/drawing/2014/main" id="{4F84FD22-8220-43DD-B126-39EA97165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95924"/>
              </p:ext>
            </p:extLst>
          </p:nvPr>
        </p:nvGraphicFramePr>
        <p:xfrm>
          <a:off x="8205788" y="1419225"/>
          <a:ext cx="32416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" name="Equation" r:id="rId43" imgW="3238200" imgH="545760" progId="Equation.DSMT4">
                  <p:embed/>
                </p:oleObj>
              </mc:Choice>
              <mc:Fallback>
                <p:oleObj name="Equation" r:id="rId43" imgW="3238200" imgH="545760" progId="Equation.DSMT4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788" y="1419225"/>
                        <a:ext cx="32416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Объект 176">
            <a:extLst>
              <a:ext uri="{FF2B5EF4-FFF2-40B4-BE49-F238E27FC236}">
                <a16:creationId xmlns:a16="http://schemas.microsoft.com/office/drawing/2014/main" id="{C07FE893-6499-443F-B910-C5A2298E9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735282"/>
              </p:ext>
            </p:extLst>
          </p:nvPr>
        </p:nvGraphicFramePr>
        <p:xfrm>
          <a:off x="8485188" y="1987550"/>
          <a:ext cx="1576387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5" name="Equation" r:id="rId45" imgW="1574640" imgH="253800" progId="Equation.DSMT4">
                  <p:embed/>
                </p:oleObj>
              </mc:Choice>
              <mc:Fallback>
                <p:oleObj name="Equation" r:id="rId45" imgW="1574640" imgH="253800" progId="Equation.DSMT4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88" y="1987550"/>
                        <a:ext cx="1576387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" name="Объект 177">
            <a:extLst>
              <a:ext uri="{FF2B5EF4-FFF2-40B4-BE49-F238E27FC236}">
                <a16:creationId xmlns:a16="http://schemas.microsoft.com/office/drawing/2014/main" id="{F81F08B4-A249-44EA-9FBB-D25170C79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207105"/>
              </p:ext>
            </p:extLst>
          </p:nvPr>
        </p:nvGraphicFramePr>
        <p:xfrm>
          <a:off x="8205788" y="2257426"/>
          <a:ext cx="3832225" cy="61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" name="Equation" r:id="rId47" imgW="3924000" imgH="622080" progId="Equation.DSMT4">
                  <p:embed/>
                </p:oleObj>
              </mc:Choice>
              <mc:Fallback>
                <p:oleObj name="Equation" r:id="rId47" imgW="3924000" imgH="622080" progId="Equation.DSMT4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788" y="2257426"/>
                        <a:ext cx="3832225" cy="611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" name="Объект 178">
            <a:extLst>
              <a:ext uri="{FF2B5EF4-FFF2-40B4-BE49-F238E27FC236}">
                <a16:creationId xmlns:a16="http://schemas.microsoft.com/office/drawing/2014/main" id="{10A676E8-C47E-43BD-AF34-5CD49490F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07074"/>
              </p:ext>
            </p:extLst>
          </p:nvPr>
        </p:nvGraphicFramePr>
        <p:xfrm>
          <a:off x="8332631" y="2902250"/>
          <a:ext cx="1477963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" name="Equation" r:id="rId49" imgW="1473200" imgH="203200" progId="Equation.DSMT4">
                  <p:embed/>
                </p:oleObj>
              </mc:Choice>
              <mc:Fallback>
                <p:oleObj name="Equation" r:id="rId49" imgW="1473200" imgH="203200" progId="Equation.DSMT4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631" y="2902250"/>
                        <a:ext cx="1477963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Объект 179">
            <a:extLst>
              <a:ext uri="{FF2B5EF4-FFF2-40B4-BE49-F238E27FC236}">
                <a16:creationId xmlns:a16="http://schemas.microsoft.com/office/drawing/2014/main" id="{F28FAFD5-922E-44AA-BC3B-B50B09B64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84811"/>
              </p:ext>
            </p:extLst>
          </p:nvPr>
        </p:nvGraphicFramePr>
        <p:xfrm>
          <a:off x="8332631" y="3108625"/>
          <a:ext cx="35655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" name="Equation" r:id="rId51" imgW="3568700" imgH="558800" progId="Equation.DSMT4">
                  <p:embed/>
                </p:oleObj>
              </mc:Choice>
              <mc:Fallback>
                <p:oleObj name="Equation" r:id="rId51" imgW="3568700" imgH="558800" progId="Equation.DSMT4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631" y="3108625"/>
                        <a:ext cx="35655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Объект 180">
            <a:extLst>
              <a:ext uri="{FF2B5EF4-FFF2-40B4-BE49-F238E27FC236}">
                <a16:creationId xmlns:a16="http://schemas.microsoft.com/office/drawing/2014/main" id="{E2481462-B34A-4C5E-A227-9B9CBC4B1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536942"/>
              </p:ext>
            </p:extLst>
          </p:nvPr>
        </p:nvGraphicFramePr>
        <p:xfrm>
          <a:off x="8332631" y="3672188"/>
          <a:ext cx="154622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" name="Equation" r:id="rId53" imgW="1548728" imgH="203112" progId="Equation.DSMT4">
                  <p:embed/>
                </p:oleObj>
              </mc:Choice>
              <mc:Fallback>
                <p:oleObj name="Equation" r:id="rId53" imgW="1548728" imgH="203112" progId="Equation.DSMT4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631" y="3672188"/>
                        <a:ext cx="1546225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Объект 181">
            <a:extLst>
              <a:ext uri="{FF2B5EF4-FFF2-40B4-BE49-F238E27FC236}">
                <a16:creationId xmlns:a16="http://schemas.microsoft.com/office/drawing/2014/main" id="{D5010CDC-8DEA-4A94-9D46-2DCF113B0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96979"/>
              </p:ext>
            </p:extLst>
          </p:nvPr>
        </p:nvGraphicFramePr>
        <p:xfrm>
          <a:off x="8205788" y="3878263"/>
          <a:ext cx="3552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" name="Equation" r:id="rId55" imgW="3555720" imgH="609480" progId="Equation.DSMT4">
                  <p:embed/>
                </p:oleObj>
              </mc:Choice>
              <mc:Fallback>
                <p:oleObj name="Equation" r:id="rId55" imgW="3555720" imgH="609480" progId="Equation.DSMT4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788" y="3878263"/>
                        <a:ext cx="35528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Объект 182">
            <a:extLst>
              <a:ext uri="{FF2B5EF4-FFF2-40B4-BE49-F238E27FC236}">
                <a16:creationId xmlns:a16="http://schemas.microsoft.com/office/drawing/2014/main" id="{4B45EBAB-FAC0-4B05-83EF-C41661E29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506555"/>
              </p:ext>
            </p:extLst>
          </p:nvPr>
        </p:nvGraphicFramePr>
        <p:xfrm>
          <a:off x="8332631" y="4488163"/>
          <a:ext cx="1989138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" name="Equation" r:id="rId57" imgW="1993900" imgH="279400" progId="Equation.DSMT4">
                  <p:embed/>
                </p:oleObj>
              </mc:Choice>
              <mc:Fallback>
                <p:oleObj name="Equation" r:id="rId57" imgW="1993900" imgH="279400" progId="Equation.DSMT4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631" y="4488163"/>
                        <a:ext cx="1989138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Объект 183">
            <a:extLst>
              <a:ext uri="{FF2B5EF4-FFF2-40B4-BE49-F238E27FC236}">
                <a16:creationId xmlns:a16="http://schemas.microsoft.com/office/drawing/2014/main" id="{61C76CDB-BE1B-4403-AC6A-2024B5270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83076"/>
              </p:ext>
            </p:extLst>
          </p:nvPr>
        </p:nvGraphicFramePr>
        <p:xfrm>
          <a:off x="8180388" y="4781550"/>
          <a:ext cx="38258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" name="Equation" r:id="rId59" imgW="3822480" imgH="647640" progId="Equation.DSMT4">
                  <p:embed/>
                </p:oleObj>
              </mc:Choice>
              <mc:Fallback>
                <p:oleObj name="Equation" r:id="rId59" imgW="3822480" imgH="64764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388" y="4781550"/>
                        <a:ext cx="3825875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Объект 184">
            <a:extLst>
              <a:ext uri="{FF2B5EF4-FFF2-40B4-BE49-F238E27FC236}">
                <a16:creationId xmlns:a16="http://schemas.microsoft.com/office/drawing/2014/main" id="{23F01C03-BE1F-46B9-B840-C2CCDE70A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610530"/>
              </p:ext>
            </p:extLst>
          </p:nvPr>
        </p:nvGraphicFramePr>
        <p:xfrm>
          <a:off x="8535036" y="5492680"/>
          <a:ext cx="1477963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" name="Equation" r:id="rId61" imgW="1473200" imgH="203200" progId="Equation.DSMT4">
                  <p:embed/>
                </p:oleObj>
              </mc:Choice>
              <mc:Fallback>
                <p:oleObj name="Equation" r:id="rId61" imgW="1473200" imgH="203200" progId="Equation.DSMT4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5036" y="5492680"/>
                        <a:ext cx="1477963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Rectangle 179">
            <a:extLst>
              <a:ext uri="{FF2B5EF4-FFF2-40B4-BE49-F238E27FC236}">
                <a16:creationId xmlns:a16="http://schemas.microsoft.com/office/drawing/2014/main" id="{DCA4C2B6-9FFB-4270-8824-8D4259E6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943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181">
            <a:extLst>
              <a:ext uri="{FF2B5EF4-FFF2-40B4-BE49-F238E27FC236}">
                <a16:creationId xmlns:a16="http://schemas.microsoft.com/office/drawing/2014/main" id="{F0217827-5C0C-44C7-AB91-87DA36CC4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2238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182">
            <a:extLst>
              <a:ext uri="{FF2B5EF4-FFF2-40B4-BE49-F238E27FC236}">
                <a16:creationId xmlns:a16="http://schemas.microsoft.com/office/drawing/2014/main" id="{075BC3C1-7B01-453D-A7FF-F12FCA03A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3825" y="2748362"/>
            <a:ext cx="6896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3">
            <a:extLst>
              <a:ext uri="{FF2B5EF4-FFF2-40B4-BE49-F238E27FC236}">
                <a16:creationId xmlns:a16="http://schemas.microsoft.com/office/drawing/2014/main" id="{3095F326-2F4E-4C8D-8D3F-D86A5DF3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3108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85">
            <a:extLst>
              <a:ext uri="{FF2B5EF4-FFF2-40B4-BE49-F238E27FC236}">
                <a16:creationId xmlns:a16="http://schemas.microsoft.com/office/drawing/2014/main" id="{C769B3D0-B579-40F5-BF96-86459A99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3878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87">
            <a:extLst>
              <a:ext uri="{FF2B5EF4-FFF2-40B4-BE49-F238E27FC236}">
                <a16:creationId xmlns:a16="http://schemas.microsoft.com/office/drawing/2014/main" id="{502E962D-9C92-4D79-ADDA-81D11B0F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4762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6" name="Rectangle 189">
            <a:extLst>
              <a:ext uri="{FF2B5EF4-FFF2-40B4-BE49-F238E27FC236}">
                <a16:creationId xmlns:a16="http://schemas.microsoft.com/office/drawing/2014/main" id="{AE898EB2-AF29-4F00-858C-9AC9BF0B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31" y="5662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972C3877-EE5C-416C-AE74-A1B970AD9DE2}"/>
              </a:ext>
            </a:extLst>
          </p:cNvPr>
          <p:cNvSpPr/>
          <p:nvPr/>
        </p:nvSpPr>
        <p:spPr>
          <a:xfrm>
            <a:off x="7816022" y="15521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11)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12)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13)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14)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15)	</a:t>
            </a:r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09186F5F-948A-4E92-985A-3CCF5F5603D3}"/>
              </a:ext>
            </a:extLst>
          </p:cNvPr>
          <p:cNvSpPr/>
          <p:nvPr/>
        </p:nvSpPr>
        <p:spPr>
          <a:xfrm>
            <a:off x="3795085" y="162891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6)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7)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8)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9)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10)	</a:t>
            </a:r>
          </a:p>
        </p:txBody>
      </p:sp>
      <p:sp>
        <p:nvSpPr>
          <p:cNvPr id="199" name="Прямоугольник 198">
            <a:extLst>
              <a:ext uri="{FF2B5EF4-FFF2-40B4-BE49-F238E27FC236}">
                <a16:creationId xmlns:a16="http://schemas.microsoft.com/office/drawing/2014/main" id="{0DFD2C6A-C7F6-4BBF-BC74-CB41729DEE73}"/>
              </a:ext>
            </a:extLst>
          </p:cNvPr>
          <p:cNvSpPr/>
          <p:nvPr/>
        </p:nvSpPr>
        <p:spPr>
          <a:xfrm>
            <a:off x="128631" y="149722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2)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3)</a:t>
            </a:r>
          </a:p>
          <a:p>
            <a:endParaRPr lang="ru-RU" dirty="0"/>
          </a:p>
          <a:p>
            <a:r>
              <a:rPr lang="ru-RU" dirty="0"/>
              <a:t>	</a:t>
            </a:r>
          </a:p>
          <a:p>
            <a:r>
              <a:rPr lang="ru-RU" dirty="0"/>
              <a:t>4)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5)	</a:t>
            </a:r>
          </a:p>
        </p:txBody>
      </p:sp>
    </p:spTree>
    <p:extLst>
      <p:ext uri="{BB962C8B-B14F-4D97-AF65-F5344CB8AC3E}">
        <p14:creationId xmlns:p14="http://schemas.microsoft.com/office/powerpoint/2010/main" val="3055575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221</Words>
  <Application>Microsoft Office PowerPoint</Application>
  <PresentationFormat>Широкоэкранный</PresentationFormat>
  <Paragraphs>134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Equation</vt:lpstr>
      <vt:lpstr>MathType 7.0 Equation</vt:lpstr>
      <vt:lpstr>Лабораторна робота 1</vt:lpstr>
      <vt:lpstr>Налаштування </vt:lpstr>
      <vt:lpstr>PEP-8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26</cp:revision>
  <dcterms:created xsi:type="dcterms:W3CDTF">2020-10-26T20:02:05Z</dcterms:created>
  <dcterms:modified xsi:type="dcterms:W3CDTF">2021-02-16T17:59:20Z</dcterms:modified>
</cp:coreProperties>
</file>