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8" r:id="rId5"/>
    <p:sldId id="295" r:id="rId6"/>
    <p:sldId id="299" r:id="rId7"/>
    <p:sldId id="296" r:id="rId8"/>
    <p:sldId id="29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BAD05-7429-41C6-AB2C-B43B0072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72188-2098-4BBD-B8F0-8FEFC8BF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50BD9-4CA0-427B-B224-5256397B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BA22F-1001-45A0-82F9-77E8C86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4465E-533D-4779-B72C-3B7483FA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1BDEB-8665-47DD-A675-36CFF025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C61F5D-6040-41D8-94DA-8DB7ED9F0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BEAECC-BD31-41E2-BF79-F7566F4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97BAE-5D5D-4AAA-8D9F-789F8C94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7854E-F45E-4BAD-80F8-51704C7D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3F8A53-669F-45DF-BD3A-9FFAED995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16ACF-E6E1-4476-A8D7-D428ED96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FDA82-509C-4AAB-81C0-1C77245D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6117F-264C-4285-9182-592BE71B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11071-E130-4C80-A1F4-1DE03217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976C-2932-4724-AEA5-59FFB68F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2F7FE-D7AC-4F7C-AAED-E8727463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A3FBA-950F-492B-B578-AB1966E9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7CEAA-A630-4F93-A6E3-4F1CF415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45F78-CD2F-46B6-B501-694E98B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B7A2B-07FE-44E9-B5FE-BF96D6A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7B2F5-769D-4C89-9573-66A46A04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367B0-41DF-4736-B16A-6D5BF749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A837F-0788-4393-80E1-4A2C48C1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13822-7988-47EE-A000-71AE702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5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9A454-3CF0-4115-9E8C-F884BF0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0881B-61FF-4B11-B50C-A189AAA0C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DF336B-6CB2-49FD-80D6-8FAD4974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FF68F-25E0-4116-9089-54506D8A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5BCD0-F9C8-476E-82B0-ED1E3C15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32F3E6-DD9F-4226-A033-BFE5BB8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A8422-763C-421D-9CA2-2BFA6E3A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2D1E1-D1D3-4DB6-A4FE-EE3C92E5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97FCA-BB0E-4664-8360-A4F3290D6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8C272A-507F-4FA7-AA46-720CAA9AB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964846-E436-400A-B1FA-8DD92E34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96A216-472E-43F4-94CE-6F8C4C2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764644-5874-4C29-BD90-6D8CB2DD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19E31D-6188-4D5B-86BD-5AAF689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FB87B-D24C-400D-AFC7-EE77635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28C555-BEBC-43FF-8662-B3F0B10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8F0B15-7E9E-4C47-89FC-66A038C2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42E81-7204-4C98-B531-4182FFC8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4ABD6A-DD4E-4BE7-838E-E970637F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5639C-599A-4DB1-BB40-2C53F00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DB21D-7B2C-4C29-98E9-283F1231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4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3E2CF-6C4B-4419-91D6-6941632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1AE88-8BE7-4CAA-BEB7-BD52A88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76E71-617D-4047-ACB3-CC6836C2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32726-AE5E-488C-B295-1415305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988FA-0115-44E9-8774-CD313C60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A508E-BA19-47FA-BCCC-FFCD1820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3B59A-0F48-4E2D-8792-162DC69B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B164D5-B089-4CF6-B05B-DEA7DF15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A2A65A-F7B1-4B82-B527-E0877895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AD61E6-1BA8-435E-BCC8-39C5F14E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404158-1A93-4469-B179-AE861353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46C266-E7D6-4838-BDC2-0FDDD82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7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BC551-CEAE-4FDD-8DD0-82551F44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2BEDA1-9AEC-4921-847D-57590B51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404C4-605E-4B7B-B3F5-BEB92322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8E50-851A-49AB-89A8-DE73E99E333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4ABDB-2985-4BFE-B35D-2DA98831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F69B3-67C7-4042-8A82-B5D51E2BE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D6C84-F000-4214-80F7-658B3AE63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11EB7-E411-4C88-B901-22BFCCE98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принципи</a:t>
            </a:r>
            <a:r>
              <a:rPr lang="ru-RU" dirty="0"/>
              <a:t> ООП в </a:t>
            </a:r>
            <a:r>
              <a:rPr lang="ru-RU" dirty="0" err="1"/>
              <a:t>Python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133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DCA63-073B-434F-9591-0457A687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</a:t>
            </a:r>
            <a:r>
              <a:rPr lang="en-US" dirty="0"/>
              <a:t>1</a:t>
            </a:r>
            <a:r>
              <a:rPr lang="uk-UA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05286-9D60-4E43-9529-A1C71E31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цілого</a:t>
            </a:r>
            <a:r>
              <a:rPr lang="ru-RU" dirty="0"/>
              <a:t> </a:t>
            </a:r>
            <a:r>
              <a:rPr lang="ru-RU" dirty="0" err="1"/>
              <a:t>додатного</a:t>
            </a:r>
            <a:r>
              <a:rPr lang="ru-RU" dirty="0"/>
              <a:t> числа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 err="1"/>
              <a:t>обчисліть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результату,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ru-RU" dirty="0" err="1"/>
              <a:t>сумі</a:t>
            </a:r>
            <a:r>
              <a:rPr lang="ru-RU" dirty="0"/>
              <a:t> "1" у </a:t>
            </a:r>
            <a:r>
              <a:rPr lang="ru-RU" dirty="0" err="1"/>
              <a:t>двійковому</a:t>
            </a:r>
            <a:r>
              <a:rPr lang="ru-RU" dirty="0"/>
              <a:t> </a:t>
            </a:r>
            <a:r>
              <a:rPr lang="ru-RU" dirty="0" err="1"/>
              <a:t>поданні</a:t>
            </a:r>
            <a:r>
              <a:rPr lang="ru-RU" dirty="0"/>
              <a:t> </a:t>
            </a:r>
            <a:r>
              <a:rPr lang="uk-UA" dirty="0"/>
              <a:t>числа </a:t>
            </a:r>
            <a:r>
              <a:rPr lang="en-US" dirty="0"/>
              <a:t>N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658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DCA63-073B-434F-9591-0457A687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2.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05286-9D60-4E43-9529-A1C71E31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en-US" dirty="0"/>
              <a:t>, </a:t>
            </a:r>
            <a:r>
              <a:rPr lang="ru-RU" dirty="0"/>
              <a:t>яка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множення</a:t>
            </a:r>
            <a:r>
              <a:rPr lang="ru-RU" dirty="0"/>
              <a:t> перших </a:t>
            </a:r>
            <a:r>
              <a:rPr lang="en-US" dirty="0"/>
              <a:t>z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арифметичної</a:t>
            </a:r>
            <a:r>
              <a:rPr lang="ru-RU" dirty="0"/>
              <a:t> </a:t>
            </a:r>
            <a:r>
              <a:rPr lang="ru-RU" dirty="0" err="1"/>
              <a:t>прогресії</a:t>
            </a:r>
            <a:r>
              <a:rPr lang="ru-RU" dirty="0"/>
              <a:t> </a:t>
            </a:r>
            <a:r>
              <a:rPr lang="ru-RU" dirty="0" err="1"/>
              <a:t>дійсних</a:t>
            </a:r>
            <a:r>
              <a:rPr lang="ru-RU" dirty="0"/>
              <a:t> чисел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заданим</a:t>
            </a:r>
            <a:r>
              <a:rPr lang="ru-RU" dirty="0"/>
              <a:t> </a:t>
            </a:r>
            <a:r>
              <a:rPr lang="ru-RU" dirty="0" err="1"/>
              <a:t>початковим</a:t>
            </a:r>
            <a:r>
              <a:rPr lang="ru-RU" dirty="0"/>
              <a:t> </a:t>
            </a:r>
            <a:r>
              <a:rPr lang="ru-RU" dirty="0" err="1"/>
              <a:t>елементом</a:t>
            </a:r>
            <a:r>
              <a:rPr lang="ru-RU" dirty="0"/>
              <a:t> </a:t>
            </a:r>
            <a:r>
              <a:rPr lang="ru-RU" dirty="0" err="1"/>
              <a:t>прогресії</a:t>
            </a:r>
            <a:r>
              <a:rPr lang="ru-RU" dirty="0"/>
              <a:t> </a:t>
            </a:r>
            <a:r>
              <a:rPr lang="en-US" dirty="0"/>
              <a:t>a(1) </a:t>
            </a:r>
            <a:r>
              <a:rPr lang="ru-RU" dirty="0"/>
              <a:t>та </a:t>
            </a:r>
            <a:r>
              <a:rPr lang="ru-RU" dirty="0" err="1"/>
              <a:t>кроку</a:t>
            </a:r>
            <a:r>
              <a:rPr lang="ru-RU" dirty="0"/>
              <a:t> </a:t>
            </a:r>
            <a:r>
              <a:rPr lang="ru-RU" dirty="0" err="1"/>
              <a:t>прогресування</a:t>
            </a:r>
            <a:r>
              <a:rPr lang="ru-RU" dirty="0"/>
              <a:t> </a:t>
            </a:r>
            <a:r>
              <a:rPr lang="en-US" dirty="0"/>
              <a:t>t.</a:t>
            </a:r>
          </a:p>
          <a:p>
            <a:pPr marL="0" indent="0">
              <a:buNone/>
            </a:pPr>
            <a:r>
              <a:rPr lang="en-US" dirty="0"/>
              <a:t>a (k+1) </a:t>
            </a:r>
            <a:r>
              <a:rPr lang="ru-RU" dirty="0" err="1"/>
              <a:t>обчислюється</a:t>
            </a:r>
            <a:r>
              <a:rPr lang="ru-RU" dirty="0"/>
              <a:t> за формулою </a:t>
            </a:r>
            <a:r>
              <a:rPr lang="en-US" dirty="0"/>
              <a:t>a (k + 1) = a (k) + t.</a:t>
            </a:r>
          </a:p>
          <a:p>
            <a:pPr marL="0" indent="0">
              <a:buNone/>
            </a:pPr>
            <a:r>
              <a:rPr lang="ru-RU" dirty="0"/>
              <a:t>Приклад,</a:t>
            </a:r>
            <a:r>
              <a:rPr lang="en-US" dirty="0"/>
              <a:t> </a:t>
            </a:r>
            <a:r>
              <a:rPr lang="uk-UA" dirty="0"/>
              <a:t>д</a:t>
            </a:r>
            <a:r>
              <a:rPr lang="ru-RU" dirty="0"/>
              <a:t>ля а(1) = 5, </a:t>
            </a:r>
            <a:r>
              <a:rPr lang="en-US" dirty="0"/>
              <a:t>t = </a:t>
            </a:r>
            <a:r>
              <a:rPr lang="uk-UA" dirty="0"/>
              <a:t>2</a:t>
            </a:r>
            <a:r>
              <a:rPr lang="en-US" dirty="0"/>
              <a:t>, z = </a:t>
            </a:r>
            <a:r>
              <a:rPr lang="uk-UA" dirty="0"/>
              <a:t>5</a:t>
            </a:r>
            <a:r>
              <a:rPr lang="en-US" dirty="0"/>
              <a:t> </a:t>
            </a:r>
            <a:r>
              <a:rPr lang="uk-UA" dirty="0"/>
              <a:t>результат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5 * 7 * 9 * 11 * 13 = 45045</a:t>
            </a:r>
          </a:p>
        </p:txBody>
      </p:sp>
    </p:spTree>
    <p:extLst>
      <p:ext uri="{BB962C8B-B14F-4D97-AF65-F5344CB8AC3E}">
        <p14:creationId xmlns:p14="http://schemas.microsoft.com/office/powerpoint/2010/main" val="18663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FF249E53-06A9-4DDD-9B77-5663015DC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2121"/>
              </p:ext>
            </p:extLst>
          </p:nvPr>
        </p:nvGraphicFramePr>
        <p:xfrm>
          <a:off x="2585674" y="311279"/>
          <a:ext cx="65024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466704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2795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76722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3387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Варіант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а(1)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6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1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3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8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7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6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2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5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9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0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7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5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9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75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DCA63-073B-434F-9591-0457A687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3.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05286-9D60-4E43-9529-A1C71E31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en-US" dirty="0"/>
              <a:t>, </a:t>
            </a:r>
            <a:r>
              <a:rPr lang="ru-RU" dirty="0"/>
              <a:t>яка </a:t>
            </a:r>
            <a:r>
              <a:rPr lang="ru-RU" dirty="0" err="1"/>
              <a:t>визначає</a:t>
            </a:r>
            <a:r>
              <a:rPr lang="ru-RU" dirty="0"/>
              <a:t> суму перших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зменшуваної</a:t>
            </a:r>
            <a:r>
              <a:rPr lang="ru-RU" dirty="0"/>
              <a:t> </a:t>
            </a:r>
            <a:r>
              <a:rPr lang="ru-RU" dirty="0" err="1"/>
              <a:t>геометричної</a:t>
            </a:r>
            <a:r>
              <a:rPr lang="ru-RU" dirty="0"/>
              <a:t> </a:t>
            </a:r>
            <a:r>
              <a:rPr lang="ru-RU" dirty="0" err="1"/>
              <a:t>прогресія</a:t>
            </a:r>
            <a:r>
              <a:rPr lang="ru-RU" dirty="0"/>
              <a:t> </a:t>
            </a:r>
            <a:r>
              <a:rPr lang="ru-RU" dirty="0" err="1"/>
              <a:t>дійсних</a:t>
            </a:r>
            <a:r>
              <a:rPr lang="ru-RU" dirty="0"/>
              <a:t> чисел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заданим</a:t>
            </a:r>
            <a:r>
              <a:rPr lang="ru-RU" dirty="0"/>
              <a:t> </a:t>
            </a:r>
            <a:r>
              <a:rPr lang="ru-RU" dirty="0" err="1"/>
              <a:t>початковим</a:t>
            </a:r>
            <a:r>
              <a:rPr lang="ru-RU" dirty="0"/>
              <a:t> </a:t>
            </a:r>
            <a:r>
              <a:rPr lang="ru-RU" dirty="0" err="1"/>
              <a:t>елементом</a:t>
            </a:r>
            <a:r>
              <a:rPr lang="ru-RU" dirty="0"/>
              <a:t> </a:t>
            </a:r>
            <a:r>
              <a:rPr lang="ru-RU" dirty="0" err="1"/>
              <a:t>прогресії</a:t>
            </a:r>
            <a:r>
              <a:rPr lang="ru-RU" dirty="0"/>
              <a:t> </a:t>
            </a:r>
            <a:r>
              <a:rPr lang="en-US" dirty="0"/>
              <a:t>a (1) </a:t>
            </a:r>
            <a:r>
              <a:rPr lang="ru-RU" dirty="0"/>
              <a:t>та </a:t>
            </a:r>
            <a:r>
              <a:rPr lang="ru-RU" dirty="0" err="1"/>
              <a:t>даним</a:t>
            </a:r>
            <a:r>
              <a:rPr lang="ru-RU" dirty="0"/>
              <a:t> </a:t>
            </a:r>
            <a:r>
              <a:rPr lang="ru-RU" dirty="0" err="1"/>
              <a:t>кроком</a:t>
            </a:r>
            <a:r>
              <a:rPr lang="ru-RU" dirty="0"/>
              <a:t> </a:t>
            </a:r>
            <a:r>
              <a:rPr lang="ru-RU" dirty="0" err="1"/>
              <a:t>прогресії</a:t>
            </a:r>
            <a:r>
              <a:rPr lang="ru-RU" dirty="0"/>
              <a:t> </a:t>
            </a:r>
            <a:r>
              <a:rPr lang="en-US" dirty="0"/>
              <a:t>t,</a:t>
            </a:r>
            <a:r>
              <a:rPr lang="uk-UA" dirty="0"/>
              <a:t> </a:t>
            </a:r>
            <a:r>
              <a:rPr lang="ru-RU" dirty="0" err="1"/>
              <a:t>тоді</a:t>
            </a:r>
            <a:r>
              <a:rPr lang="ru-RU" dirty="0"/>
              <a:t> як </a:t>
            </a:r>
            <a:r>
              <a:rPr lang="ru-RU" dirty="0" err="1"/>
              <a:t>останній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повинен бути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заданого</a:t>
            </a:r>
            <a:r>
              <a:rPr lang="ru-RU" dirty="0"/>
              <a:t> а</a:t>
            </a:r>
            <a:r>
              <a:rPr lang="en-US" dirty="0" err="1"/>
              <a:t>lim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a(k+1) </a:t>
            </a:r>
            <a:r>
              <a:rPr lang="ru-RU" dirty="0" err="1"/>
              <a:t>обчислюється</a:t>
            </a:r>
            <a:r>
              <a:rPr lang="ru-RU" dirty="0"/>
              <a:t> за формулою </a:t>
            </a:r>
            <a:r>
              <a:rPr lang="en-US" dirty="0"/>
              <a:t>a (k + 1) = a (k) * t, 0 &lt;t &lt;1.</a:t>
            </a:r>
          </a:p>
          <a:p>
            <a:pPr marL="0" indent="0">
              <a:buNone/>
            </a:pPr>
            <a:r>
              <a:rPr lang="ru-RU" dirty="0"/>
              <a:t>Приклад,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д</a:t>
            </a:r>
            <a:r>
              <a:rPr lang="ru-RU" dirty="0"/>
              <a:t>ля </a:t>
            </a:r>
            <a:r>
              <a:rPr lang="en-US" dirty="0"/>
              <a:t>a(1) = </a:t>
            </a:r>
            <a:r>
              <a:rPr lang="ru-RU" dirty="0"/>
              <a:t>20</a:t>
            </a:r>
            <a:r>
              <a:rPr lang="en-US" dirty="0"/>
              <a:t>0</a:t>
            </a:r>
            <a:r>
              <a:rPr lang="uk-UA" dirty="0"/>
              <a:t>, </a:t>
            </a:r>
            <a:r>
              <a:rPr lang="en-US" dirty="0" err="1"/>
              <a:t>alim</a:t>
            </a:r>
            <a:r>
              <a:rPr lang="en-US" dirty="0"/>
              <a:t> = </a:t>
            </a:r>
            <a:r>
              <a:rPr lang="uk-UA" dirty="0"/>
              <a:t>3</a:t>
            </a:r>
            <a:r>
              <a:rPr lang="en-US" dirty="0"/>
              <a:t>0</a:t>
            </a:r>
            <a:r>
              <a:rPr lang="uk-UA" dirty="0"/>
              <a:t>,</a:t>
            </a:r>
            <a:r>
              <a:rPr lang="ru-RU" dirty="0"/>
              <a:t> </a:t>
            </a:r>
            <a:r>
              <a:rPr lang="en-US" dirty="0"/>
              <a:t>t = 0</a:t>
            </a:r>
            <a:r>
              <a:rPr lang="uk-UA" dirty="0"/>
              <a:t>.</a:t>
            </a:r>
            <a:r>
              <a:rPr lang="en-US" dirty="0"/>
              <a:t>5, </a:t>
            </a:r>
            <a:r>
              <a:rPr lang="ru-RU" dirty="0"/>
              <a:t>сума перших </a:t>
            </a:r>
            <a:r>
              <a:rPr lang="ru-RU" dirty="0" err="1"/>
              <a:t>елементів</a:t>
            </a:r>
            <a:r>
              <a:rPr lang="ru-RU" dirty="0"/>
              <a:t>, </a:t>
            </a:r>
            <a:r>
              <a:rPr lang="ru-RU" dirty="0" err="1"/>
              <a:t>більших</a:t>
            </a:r>
            <a:r>
              <a:rPr lang="ru-RU" dirty="0"/>
              <a:t> за </a:t>
            </a:r>
            <a:r>
              <a:rPr lang="en-US" dirty="0" err="1"/>
              <a:t>alim</a:t>
            </a:r>
            <a:r>
              <a:rPr lang="en-US" dirty="0"/>
              <a:t> = </a:t>
            </a:r>
            <a:r>
              <a:rPr lang="uk-UA" dirty="0"/>
              <a:t>3</a:t>
            </a:r>
            <a:r>
              <a:rPr lang="en-US" dirty="0"/>
              <a:t>0,</a:t>
            </a:r>
            <a:r>
              <a:rPr lang="uk-UA" dirty="0"/>
              <a:t> </a:t>
            </a:r>
            <a:r>
              <a:rPr lang="en-US" dirty="0"/>
              <a:t> </a:t>
            </a:r>
            <a:r>
              <a:rPr lang="ru-RU" dirty="0" err="1"/>
              <a:t>дорівнює</a:t>
            </a:r>
            <a:r>
              <a:rPr lang="ru-RU" dirty="0"/>
              <a:t> 200 + 100 + 50 </a:t>
            </a:r>
            <a:r>
              <a:rPr lang="ru-RU"/>
              <a:t>= 350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39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C8ABD726-6BAB-4044-AA2E-8E5B17C29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67711"/>
              </p:ext>
            </p:extLst>
          </p:nvPr>
        </p:nvGraphicFramePr>
        <p:xfrm>
          <a:off x="2585674" y="311279"/>
          <a:ext cx="65024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466704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2795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76722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3387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Варіант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а(1)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alim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6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</a:t>
                      </a:r>
                      <a:r>
                        <a:rPr lang="en-US" dirty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1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3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uk-UA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8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7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6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2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5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9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0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7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5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9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91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A1741-AB94-4B8D-815B-787FDEC8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4.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00F82-4F82-4360-B0F2-EA0720B8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uk-UA" dirty="0"/>
              <a:t>яка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є заданий </a:t>
            </a:r>
            <a:r>
              <a:rPr lang="ru-RU" dirty="0" err="1"/>
              <a:t>масив</a:t>
            </a:r>
            <a:r>
              <a:rPr lang="ru-RU" dirty="0"/>
              <a:t> </a:t>
            </a:r>
            <a:r>
              <a:rPr lang="ru-RU" dirty="0" err="1"/>
              <a:t>довжини</a:t>
            </a:r>
            <a:r>
              <a:rPr lang="ru-RU" dirty="0"/>
              <a:t> </a:t>
            </a:r>
            <a:r>
              <a:rPr lang="en-US" dirty="0"/>
              <a:t>N+5</a:t>
            </a:r>
            <a:r>
              <a:rPr lang="ru-RU" dirty="0"/>
              <a:t> </a:t>
            </a:r>
            <a:r>
              <a:rPr lang="ru-RU" dirty="0" err="1"/>
              <a:t>цілими</a:t>
            </a:r>
            <a:r>
              <a:rPr lang="ru-RU" dirty="0"/>
              <a:t> </a:t>
            </a:r>
            <a:r>
              <a:rPr lang="ru-RU" dirty="0" err="1"/>
              <a:t>значеннями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відсортовані</a:t>
            </a:r>
            <a:r>
              <a:rPr lang="ru-RU" dirty="0"/>
              <a:t> в </a:t>
            </a:r>
            <a:r>
              <a:rPr lang="ru-RU" dirty="0" err="1"/>
              <a:t>заданому</a:t>
            </a:r>
            <a:r>
              <a:rPr lang="ru-RU" dirty="0"/>
              <a:t> порядку (порядок </a:t>
            </a:r>
            <a:r>
              <a:rPr lang="ru-RU" dirty="0" err="1"/>
              <a:t>встановлюється</a:t>
            </a:r>
            <a:r>
              <a:rPr lang="ru-RU" dirty="0"/>
              <a:t> за </a:t>
            </a:r>
            <a:r>
              <a:rPr lang="ru-RU" dirty="0" err="1"/>
              <a:t>значенням</a:t>
            </a:r>
            <a:r>
              <a:rPr lang="ru-RU" dirty="0"/>
              <a:t> </a:t>
            </a:r>
            <a:r>
              <a:rPr lang="ru-RU" dirty="0" err="1"/>
              <a:t>переліку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{0: 'ascending', 1: 'descending'}</a:t>
            </a:r>
            <a:r>
              <a:rPr lang="ru-RU" dirty="0"/>
              <a:t>).</a:t>
            </a:r>
          </a:p>
          <a:p>
            <a:r>
              <a:rPr lang="ru-RU" dirty="0" err="1"/>
              <a:t>Масив</a:t>
            </a:r>
            <a:r>
              <a:rPr lang="ru-RU" dirty="0"/>
              <a:t> та порядок </a:t>
            </a:r>
            <a:r>
              <a:rPr lang="ru-RU" dirty="0" err="1"/>
              <a:t>сортування</a:t>
            </a:r>
            <a:r>
              <a:rPr lang="ru-RU" dirty="0"/>
              <a:t> </a:t>
            </a:r>
            <a:r>
              <a:rPr lang="ru-RU" dirty="0" err="1"/>
              <a:t>передаються</a:t>
            </a:r>
            <a:r>
              <a:rPr lang="ru-RU" dirty="0"/>
              <a:t> за параметрами. </a:t>
            </a:r>
            <a:r>
              <a:rPr lang="ru-RU" dirty="0" err="1"/>
              <a:t>Функція</a:t>
            </a:r>
            <a:r>
              <a:rPr lang="ru-RU" dirty="0"/>
              <a:t> не </a:t>
            </a:r>
            <a:r>
              <a:rPr lang="ru-RU" dirty="0" err="1"/>
              <a:t>змінює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530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F27C5-7227-4833-A4D8-AB8F48B4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5.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5AA4E-511B-4A42-BE60-2900382B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Створіть функцію</a:t>
            </a:r>
            <a:r>
              <a:rPr lang="en-US" dirty="0"/>
              <a:t>, </a:t>
            </a:r>
            <a:r>
              <a:rPr lang="uk-UA" dirty="0"/>
              <a:t>яка замінює значення кожного елемента </a:t>
            </a:r>
            <a:r>
              <a:rPr lang="uk-UA" dirty="0" err="1"/>
              <a:t>цілочисельного</a:t>
            </a:r>
            <a:r>
              <a:rPr lang="uk-UA" dirty="0"/>
              <a:t> масиву сумою значення цього елемента та його </a:t>
            </a:r>
            <a:r>
              <a:rPr lang="uk-UA" dirty="0" err="1"/>
              <a:t>індекса</a:t>
            </a:r>
            <a:r>
              <a:rPr lang="uk-UA" dirty="0"/>
              <a:t>, лише якщо даний масив відсортовано в заданому порядку (порядок встановлюється за значенням переліку </a:t>
            </a:r>
            <a:r>
              <a:rPr lang="en-US" dirty="0"/>
              <a:t>{0: 'ascending', 1: 'descending'}). </a:t>
            </a:r>
            <a:endParaRPr lang="uk-UA" dirty="0"/>
          </a:p>
          <a:p>
            <a:r>
              <a:rPr lang="uk-UA" dirty="0"/>
              <a:t>Масив і порядок сортування передаються за параметрами.</a:t>
            </a:r>
          </a:p>
          <a:p>
            <a:pPr algn="just"/>
            <a:r>
              <a:rPr lang="uk-UA" dirty="0"/>
              <a:t>Для перевірки, чи масив відсортовано, викликається функція з завдання 4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4153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475</Words>
  <Application>Microsoft Office PowerPoint</Application>
  <PresentationFormat>Широкоэкранный</PresentationFormat>
  <Paragraphs>149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Лабораторна робота 3</vt:lpstr>
      <vt:lpstr>Завдання 1.</vt:lpstr>
      <vt:lpstr>Завдання 2.</vt:lpstr>
      <vt:lpstr>Презентация PowerPoint</vt:lpstr>
      <vt:lpstr>Завдання 3.</vt:lpstr>
      <vt:lpstr>Презентация PowerPoint</vt:lpstr>
      <vt:lpstr>Завдання 4.</vt:lpstr>
      <vt:lpstr>Завдання 5.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46</cp:revision>
  <dcterms:created xsi:type="dcterms:W3CDTF">2020-10-26T20:02:05Z</dcterms:created>
  <dcterms:modified xsi:type="dcterms:W3CDTF">2021-03-12T13:16:59Z</dcterms:modified>
</cp:coreProperties>
</file>