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</a:t>
            </a:r>
            <a:r>
              <a:rPr lang="ru-RU" dirty="0"/>
              <a:t>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в </a:t>
            </a:r>
            <a:r>
              <a:rPr lang="en-US" dirty="0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CB1D1-EDF4-445F-803D-68302D0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79F84-E1AF-4964-AC8D-2ABCF8F8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Напишіть програму продажу квитків на майстер-класи. </a:t>
            </a:r>
          </a:p>
          <a:p>
            <a:r>
              <a:rPr lang="uk-UA" dirty="0"/>
              <a:t>Кожен квиток має унікальний номер та ціну. </a:t>
            </a:r>
          </a:p>
          <a:p>
            <a:r>
              <a:rPr lang="uk-UA" dirty="0"/>
              <a:t>Існує чотири типи квитків: звичайний, попередній (придбаний за 90 і більше днів до події), пізній (придбаний менше ніж за 7 днів до події) та студентський. </a:t>
            </a:r>
          </a:p>
          <a:p>
            <a:r>
              <a:rPr lang="uk-UA" dirty="0"/>
              <a:t>Ціни на квитки: </a:t>
            </a:r>
          </a:p>
          <a:p>
            <a:r>
              <a:rPr lang="uk-UA" dirty="0"/>
              <a:t>попередній квиток - знижка </a:t>
            </a:r>
            <a:r>
              <a:rPr lang="en-US" dirty="0"/>
              <a:t>N</a:t>
            </a:r>
            <a:r>
              <a:rPr lang="uk-UA"/>
              <a:t>-</a:t>
            </a:r>
            <a:r>
              <a:rPr lang="en-US"/>
              <a:t>30 </a:t>
            </a:r>
            <a:r>
              <a:rPr lang="uk-UA" dirty="0"/>
              <a:t>% від звичайної ціни квитка; </a:t>
            </a:r>
          </a:p>
          <a:p>
            <a:r>
              <a:rPr lang="uk-UA" dirty="0"/>
              <a:t>студентський квиток - знижка </a:t>
            </a:r>
            <a:r>
              <a:rPr lang="en-US" dirty="0"/>
              <a:t>N</a:t>
            </a:r>
            <a:r>
              <a:rPr lang="uk-UA" dirty="0"/>
              <a:t>-50</a:t>
            </a:r>
            <a:r>
              <a:rPr lang="en-US" dirty="0"/>
              <a:t> </a:t>
            </a:r>
            <a:r>
              <a:rPr lang="uk-UA" dirty="0"/>
              <a:t>% від звичайної ціни квитка; </a:t>
            </a:r>
          </a:p>
          <a:p>
            <a:r>
              <a:rPr lang="uk-UA" dirty="0"/>
              <a:t>пізній квиток - додаткові </a:t>
            </a:r>
            <a:r>
              <a:rPr lang="en-US" dirty="0"/>
              <a:t>N+2</a:t>
            </a:r>
            <a:r>
              <a:rPr lang="uk-UA" dirty="0"/>
              <a:t>0</a:t>
            </a:r>
            <a:r>
              <a:rPr lang="en-US" dirty="0"/>
              <a:t> </a:t>
            </a:r>
            <a:r>
              <a:rPr lang="uk-UA" dirty="0"/>
              <a:t>% до звичайної ціни квитка. </a:t>
            </a:r>
          </a:p>
          <a:p>
            <a:r>
              <a:rPr lang="uk-UA" dirty="0"/>
              <a:t>Усі квитки повинні мати такі властивості: </a:t>
            </a:r>
          </a:p>
          <a:p>
            <a:r>
              <a:rPr lang="uk-UA" dirty="0"/>
              <a:t>можливість пошуку квитка за номером; </a:t>
            </a:r>
          </a:p>
          <a:p>
            <a:r>
              <a:rPr lang="uk-UA" dirty="0"/>
              <a:t>можливість дізнатися ціну квитка; </a:t>
            </a:r>
          </a:p>
          <a:p>
            <a:r>
              <a:rPr lang="uk-UA" dirty="0"/>
              <a:t>можливість друку квитка. </a:t>
            </a:r>
          </a:p>
        </p:txBody>
      </p:sp>
    </p:spTree>
    <p:extLst>
      <p:ext uri="{BB962C8B-B14F-4D97-AF65-F5344CB8AC3E}">
        <p14:creationId xmlns:p14="http://schemas.microsoft.com/office/powerpoint/2010/main" val="36512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B06E4-95C3-4CB5-9426-40783EA4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82F64-6A85-442A-A7B0-0A9DC571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Створити класи Студент, Студент-бюджетник, Група, Дисципліна, Викладач з наступними функціоналом.</a:t>
            </a:r>
          </a:p>
          <a:p>
            <a:pPr marL="0" indent="0">
              <a:buNone/>
            </a:pPr>
            <a:r>
              <a:rPr lang="uk-UA" dirty="0"/>
              <a:t>Базовий клас Студент з таким вмістом:</a:t>
            </a:r>
          </a:p>
          <a:p>
            <a:r>
              <a:rPr lang="uk-UA" dirty="0"/>
              <a:t>текстові поля (прізвище, ім'я, по-батькові), </a:t>
            </a:r>
          </a:p>
          <a:p>
            <a:r>
              <a:rPr lang="uk-UA" dirty="0"/>
              <a:t>числові поля (рік народження, рік вступу до університету).</a:t>
            </a:r>
          </a:p>
          <a:p>
            <a:pPr marL="0" indent="0">
              <a:buNone/>
            </a:pPr>
            <a:r>
              <a:rPr lang="uk-UA" dirty="0"/>
              <a:t>Створити клас Студент-бюджетник як спадкоємець класу </a:t>
            </a:r>
            <a:r>
              <a:rPr lang="ru-RU" dirty="0"/>
              <a:t>Студент</a:t>
            </a:r>
            <a:r>
              <a:rPr lang="en-US" dirty="0"/>
              <a:t> </a:t>
            </a:r>
            <a:r>
              <a:rPr lang="uk-UA" dirty="0"/>
              <a:t>і оголосити в ньому: </a:t>
            </a:r>
          </a:p>
          <a:p>
            <a:r>
              <a:rPr lang="uk-UA" dirty="0"/>
              <a:t>додаткові грошові поля – стипендія та оплата за контракт.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984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294DD-1735-4097-91BC-28060AE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 (продовження)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96A-E7C3-45FF-B12F-CC4369FC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Створити клас Група з таким вмістом:</a:t>
            </a:r>
          </a:p>
          <a:p>
            <a:r>
              <a:rPr lang="uk-UA" dirty="0"/>
              <a:t>Текстове поле – номер групи.</a:t>
            </a:r>
          </a:p>
          <a:p>
            <a:r>
              <a:rPr lang="uk-UA" dirty="0"/>
              <a:t>Масив типу Студент (конструктор, який отримує масив студентів типу Студент</a:t>
            </a:r>
            <a:r>
              <a:rPr lang="en-US" dirty="0"/>
              <a:t> </a:t>
            </a:r>
            <a:r>
              <a:rPr lang="uk-UA" dirty="0"/>
              <a:t>довільної довжини).</a:t>
            </a:r>
          </a:p>
          <a:p>
            <a:pPr marL="0" indent="0">
              <a:buNone/>
            </a:pPr>
            <a:r>
              <a:rPr lang="uk-UA" dirty="0"/>
              <a:t>Створити клас Дисципліна з таким вмістом:</a:t>
            </a:r>
          </a:p>
          <a:p>
            <a:r>
              <a:rPr lang="uk-UA" dirty="0"/>
              <a:t>Текстове поле – назва.</a:t>
            </a:r>
          </a:p>
          <a:p>
            <a:r>
              <a:rPr lang="uk-UA" dirty="0"/>
              <a:t>Числові поля – кількість кредитів, семестр викладання.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944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294DD-1735-4097-91BC-28060AE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2 (продовження)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C196A-E7C3-45FF-B12F-CC4369FC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Створити клас Викладач з таким вмістом:</a:t>
            </a:r>
          </a:p>
          <a:p>
            <a:r>
              <a:rPr lang="uk-UA" dirty="0"/>
              <a:t>текстові поля (прізвище, ім'я, по-батькові), </a:t>
            </a:r>
          </a:p>
          <a:p>
            <a:r>
              <a:rPr lang="uk-UA" dirty="0"/>
              <a:t>числові поля (рік народження, педагогічний стаж).</a:t>
            </a:r>
          </a:p>
          <a:p>
            <a:r>
              <a:rPr lang="uk-UA" dirty="0"/>
              <a:t>Масив типу Дисципліна (конструктор, який отримує масив навчальних дисциплін типу Дисципліна довільної довжини).</a:t>
            </a:r>
          </a:p>
          <a:p>
            <a:r>
              <a:rPr lang="ru-RU" dirty="0"/>
              <a:t>Метод </a:t>
            </a:r>
            <a:r>
              <a:rPr lang="ru-RU" dirty="0" err="1"/>
              <a:t>Total</a:t>
            </a:r>
            <a:r>
              <a:rPr lang="en-US" dirty="0"/>
              <a:t>Subject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uk-UA" dirty="0"/>
              <a:t>кількість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навчальних</a:t>
            </a:r>
            <a:r>
              <a:rPr lang="ru-RU" dirty="0"/>
              <a:t> </a:t>
            </a:r>
            <a:r>
              <a:rPr lang="ru-RU" dirty="0" err="1"/>
              <a:t>дисциплін</a:t>
            </a:r>
            <a:r>
              <a:rPr lang="ru-RU" dirty="0"/>
              <a:t>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кредитів</a:t>
            </a:r>
            <a:r>
              <a:rPr lang="ru-RU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845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305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Лабораторна робота 4</vt:lpstr>
      <vt:lpstr>Завдання 1.</vt:lpstr>
      <vt:lpstr>Завдання 2.</vt:lpstr>
      <vt:lpstr>Завдання 2 (продовження)</vt:lpstr>
      <vt:lpstr>Завдання 2 (продовження)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55</cp:revision>
  <dcterms:created xsi:type="dcterms:W3CDTF">2020-10-26T20:02:05Z</dcterms:created>
  <dcterms:modified xsi:type="dcterms:W3CDTF">2021-03-26T08:14:23Z</dcterms:modified>
</cp:coreProperties>
</file>