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 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ігор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штучним</a:t>
            </a:r>
            <a:r>
              <a:rPr lang="ru-RU" dirty="0"/>
              <a:t> </a:t>
            </a:r>
            <a:r>
              <a:rPr lang="ru-RU" dirty="0" err="1"/>
              <a:t>інтелектом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</a:t>
            </a:r>
            <a:r>
              <a:rPr lang="ru-RU" dirty="0" err="1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6480B-6113-476B-A5E3-25EAE28B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Завдання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79A68-0723-4D0D-82AF-06C73DF0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/>
              <a:t>Створити гру з двома гравцями, у якій перший гравець грає проти комп'ютера (другий гравець) використовуючи алгоритми зі штучним інтелектом на мові </a:t>
            </a:r>
            <a:r>
              <a:rPr lang="uk-UA" dirty="0" err="1"/>
              <a:t>Python</a:t>
            </a:r>
            <a:r>
              <a:rPr lang="uk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5179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Лабораторна робота 7</vt:lpstr>
      <vt:lpstr>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Olga Morozova</cp:lastModifiedBy>
  <cp:revision>29</cp:revision>
  <dcterms:created xsi:type="dcterms:W3CDTF">2020-10-26T20:02:05Z</dcterms:created>
  <dcterms:modified xsi:type="dcterms:W3CDTF">2021-05-05T08:22:34Z</dcterms:modified>
</cp:coreProperties>
</file>