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84" r:id="rId3"/>
  </p:sldMasterIdLst>
  <p:notesMasterIdLst>
    <p:notesMasterId r:id="rId11"/>
  </p:notesMasterIdLst>
  <p:sldIdLst>
    <p:sldId id="256" r:id="rId4"/>
    <p:sldId id="263" r:id="rId5"/>
    <p:sldId id="259" r:id="rId6"/>
    <p:sldId id="261" r:id="rId7"/>
    <p:sldId id="262" r:id="rId8"/>
    <p:sldId id="257" r:id="rId9"/>
    <p:sldId id="25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F4D87-D104-4806-A82F-4CCABB5F55B7}" type="datetimeFigureOut">
              <a:rPr lang="en-GB" smtClean="0"/>
              <a:t>15/05/18</a:t>
            </a:fld>
            <a:endParaRPr lang="en-GB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DC4B8-4FA9-4BC1-A3D9-F54053BF4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679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469619429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369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5704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55056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3013897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2994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76359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17719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080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10650058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3883507136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3457707603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6137057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4930DD-667E-4376-B248-D062A5587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AC52F7-3E39-425C-B7C4-44EEF645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0F5B13-1CEE-4C42-A0E5-FF26D2D7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EABA-8A01-44E8-B2EF-7402ECB8286C}" type="datetimeFigureOut">
              <a:rPr lang="en-GB" smtClean="0"/>
              <a:t>15/05/18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01B485-BABC-405B-9C06-A631030B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F4FA12-7B82-4D2D-BC00-22C8406A7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B67A-ACD2-41D2-AA98-2FF711E23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33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171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1464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0839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93352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F3B15-BA1F-4BF4-B889-6E6817B89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GB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F2A179-4BC4-4062-9556-A66448AE5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D167A6-5BCD-4109-AFC6-08223EFA7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1282-584F-4118-A9C5-33610434ADC8}" type="datetimeFigureOut">
              <a:rPr lang="en-GB" smtClean="0"/>
              <a:t>15/05/18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AEA2FF-812D-40D9-9DBF-0B70F8E6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70D275-DE7E-4D93-BF33-275D4DE1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B043-D86B-4CCC-A206-1365CB213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2701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133DBA-6E08-4B04-B2A8-6B2548191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GB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485BBF-FDB5-4256-85A0-289E94EC0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9B9C0E-835C-4AFE-90AD-C9A864E4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1282-584F-4118-A9C5-33610434ADC8}" type="datetimeFigureOut">
              <a:rPr lang="en-GB" smtClean="0"/>
              <a:t>15/05/18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160C98-9CAB-46D3-8186-C8A35C14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2A959F-139F-4F35-835B-25A8B64A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B043-D86B-4CCC-A206-1365CB213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450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917E3-8000-47F0-99CA-9A3FF87F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F119C0-A788-4A2B-BF41-8B74F5CC6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20EC3B-EFE4-4BBC-BCD2-CD451105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1282-584F-4118-A9C5-33610434ADC8}" type="datetimeFigureOut">
              <a:rPr lang="en-GB" smtClean="0"/>
              <a:t>15/05/18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5AC6C6-054B-4323-A36A-F399BA7A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9BC7DD-79F7-436A-8346-A266A979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B043-D86B-4CCC-A206-1365CB213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7150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66DA8-19B9-44AA-8AF2-FB9C19BB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GB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A99F77-3ADE-4861-96E1-38D3F349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1282-584F-4118-A9C5-33610434ADC8}" type="datetimeFigureOut">
              <a:rPr lang="en-GB" smtClean="0"/>
              <a:t>15/05/18</a:t>
            </a:fld>
            <a:endParaRPr lang="en-GB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D48999-7B98-453E-805C-391DBDEB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F856AD-2B45-491F-89BE-2835570A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B043-D86B-4CCC-A206-1365CB213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4556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DBB5C5-DA8E-4A39-A6DC-50711714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9CEC98-EA5A-4505-8F1F-D89165DEF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5E0619-3D47-4D39-BF76-8CD5729E3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C0A323-BB49-49E6-B733-3CAC5260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1282-584F-4118-A9C5-33610434ADC8}" type="datetimeFigureOut">
              <a:rPr lang="en-GB" smtClean="0"/>
              <a:t>15/05/18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63D5AA-B68F-497C-8B0D-01D9BEB9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5D3236-1603-459C-A0EB-186350BB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B043-D86B-4CCC-A206-1365CB213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73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EA84F-49E4-4C86-ABF8-BAE4FFC1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GB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436D33-E74B-4FB3-BAEC-FC803D93A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78E43A-330A-4DC4-A46A-4EDE0B619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20606E-C012-42DA-8ED0-6427259FF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CCBEE00-F55D-4A26-9B4E-20811229C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1D04F7D-702A-4C1D-86B4-957599AF9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1282-584F-4118-A9C5-33610434ADC8}" type="datetimeFigureOut">
              <a:rPr lang="en-GB" smtClean="0"/>
              <a:t>15/05/18</a:t>
            </a:fld>
            <a:endParaRPr lang="en-GB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5410333-0E39-4CA1-9E9D-3ED57566E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A2D3B4-CCBF-4BCC-B6C8-FC9619A9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B043-D86B-4CCC-A206-1365CB213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5935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BC3B42-5814-49A6-A21F-B926A852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1282-584F-4118-A9C5-33610434ADC8}" type="datetimeFigureOut">
              <a:rPr lang="en-GB" smtClean="0"/>
              <a:t>15/05/18</a:t>
            </a:fld>
            <a:endParaRPr lang="en-GB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393163C-E53F-4A0D-9C50-0D9E88D3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F0DFFA-6F71-44FC-9611-5333395C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B043-D86B-4CCC-A206-1365CB213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51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9900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2081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448273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47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47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964779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4799224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73018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08742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6831CA-1FB1-4297-B657-325F209D4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GB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A075F9-8FD5-4CFD-B8FA-99E87943C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2369F7-7CC6-4861-A394-2DD33BDC7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A1282-584F-4118-A9C5-33610434ADC8}" type="datetimeFigureOut">
              <a:rPr lang="en-GB" smtClean="0"/>
              <a:t>15/05/18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EA1879-4AC0-4FA8-9BC1-85DD9F5C8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B83833-C57B-452B-9FDD-0CD6283E2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5B043-D86B-4CCC-A206-1365CB213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89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fsharpforfunandprofit.com/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/dsyme/fsharp-presentations/tree/master/2018-05-05-code-i-lov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/yevgeniyredko/shpora-2018-fshar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E6311-7C71-4376-B8A8-EA2327AFA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800" y="4228457"/>
            <a:ext cx="1676400" cy="1434028"/>
          </a:xfrm>
        </p:spPr>
        <p:txBody>
          <a:bodyPr>
            <a:normAutofit/>
          </a:bodyPr>
          <a:lstStyle/>
          <a:p>
            <a:r>
              <a:rPr lang="en-GB" sz="8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F#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FA8B3A-C5CB-4A74-B227-7469532DB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6000" y="628457"/>
            <a:ext cx="3600000" cy="3600000"/>
          </a:xfrm>
          <a:prstGeom prst="rect">
            <a:avLst/>
          </a:prstGeo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4C33026C-3009-490B-A1FF-9CE25275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20/05/18</a:t>
            </a:r>
          </a:p>
        </p:txBody>
      </p:sp>
    </p:spTree>
    <p:extLst>
      <p:ext uri="{BB962C8B-B14F-4D97-AF65-F5344CB8AC3E}">
        <p14:creationId xmlns:p14="http://schemas.microsoft.com/office/powerpoint/2010/main" val="21895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5EB5A3-5B6E-4AA4-BB4A-3E7B7A9F1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GB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B02AF5-AECF-4F5A-82F6-A8734BAD5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293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53B5238-4F50-4DBE-B582-98C839850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6668" y="1113278"/>
            <a:ext cx="9818664" cy="4631445"/>
          </a:xfrm>
        </p:spPr>
      </p:pic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16592B3-2F3D-4206-B18D-5CC0BE63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https://dot.net</a:t>
            </a:r>
          </a:p>
        </p:txBody>
      </p:sp>
    </p:spTree>
    <p:extLst>
      <p:ext uri="{BB962C8B-B14F-4D97-AF65-F5344CB8AC3E}">
        <p14:creationId xmlns:p14="http://schemas.microsoft.com/office/powerpoint/2010/main" val="339957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DA2067-8ED8-4B67-B5D9-8101BC0A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пишет </a:t>
            </a:r>
            <a:r>
              <a:rPr lang="en-US" dirty="0"/>
              <a:t>Microsoft?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189805-1C7D-4CBF-A1D8-B5FEAD93C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F# (pronounced "F sharp") is a cross-platform, open-source, functional programming language for .NET. It also includes object-oriented and imperative programming.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106F55-87BB-451D-A8F8-FF3983CD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https://www.microsoft.com/net/learn/languages</a:t>
            </a:r>
          </a:p>
        </p:txBody>
      </p:sp>
    </p:spTree>
    <p:extLst>
      <p:ext uri="{BB962C8B-B14F-4D97-AF65-F5344CB8AC3E}">
        <p14:creationId xmlns:p14="http://schemas.microsoft.com/office/powerpoint/2010/main" val="255480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68ACD-40DE-475F-B6F0-B3788B96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33DBDE-5C91-4348-BF17-76B92FED2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28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AE4335-1397-4F48-867E-46EC0C69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Где учить?</a:t>
            </a:r>
            <a:endParaRPr lang="en-GB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675382F-C9B6-46FC-9283-5D13D4F5716F}"/>
              </a:ext>
            </a:extLst>
          </p:cNvPr>
          <p:cNvSpPr/>
          <p:nvPr/>
        </p:nvSpPr>
        <p:spPr>
          <a:xfrm>
            <a:off x="838200" y="2690557"/>
            <a:ext cx="37660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fsharpforfunandprofit.com</a:t>
            </a:r>
            <a:endParaRPr lang="en-GB" sz="2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BEA2693-AA62-44AE-B748-1E2C6B235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41179"/>
            <a:ext cx="9294341" cy="7943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672C8E-936F-4C10-852B-F5CEE6700CB0}"/>
              </a:ext>
            </a:extLst>
          </p:cNvPr>
          <p:cNvSpPr txBox="1"/>
          <p:nvPr/>
        </p:nvSpPr>
        <p:spPr>
          <a:xfrm>
            <a:off x="9704855" y="2154423"/>
            <a:ext cx="2092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Consolas" panose="020B0609020204030204" pitchFamily="49" charset="0"/>
                <a:cs typeface="Aparajita" panose="020B0502040204020203" pitchFamily="18" charset="0"/>
              </a:rPr>
              <a:t>- из </a:t>
            </a:r>
            <a:r>
              <a:rPr lang="ru-RU" sz="1600" dirty="0">
                <a:latin typeface="Consolas" panose="020B0609020204030204" pitchFamily="49" charset="0"/>
                <a:cs typeface="Aparajita" panose="020B0502040204020203" pitchFamily="18" charset="0"/>
                <a:hlinkClick r:id="rId4"/>
              </a:rPr>
              <a:t>презентации</a:t>
            </a:r>
            <a:r>
              <a:rPr lang="en-GB" sz="1600" dirty="0">
                <a:latin typeface="Consolas" panose="020B0609020204030204" pitchFamily="49" charset="0"/>
                <a:cs typeface="Aparajita" panose="020B0502040204020203" pitchFamily="18" charset="0"/>
              </a:rPr>
              <a:t> </a:t>
            </a:r>
            <a:endParaRPr lang="ru-RU" sz="1600" dirty="0">
              <a:latin typeface="Consolas" panose="020B0609020204030204" pitchFamily="49" charset="0"/>
              <a:cs typeface="Aparajita" panose="020B0502040204020203" pitchFamily="18" charset="0"/>
            </a:endParaRPr>
          </a:p>
          <a:p>
            <a:r>
              <a:rPr lang="ru-RU" sz="1600" dirty="0">
                <a:latin typeface="Consolas" panose="020B0609020204030204" pitchFamily="49" charset="0"/>
                <a:cs typeface="Aparajita" panose="020B0502040204020203" pitchFamily="18" charset="0"/>
              </a:rPr>
              <a:t>  </a:t>
            </a:r>
            <a:r>
              <a:rPr lang="en-GB" sz="1600" dirty="0">
                <a:latin typeface="Consolas" panose="020B0609020204030204" pitchFamily="49" charset="0"/>
                <a:cs typeface="Aparajita" panose="020B0502040204020203" pitchFamily="18" charset="0"/>
              </a:rPr>
              <a:t>Don Syme</a:t>
            </a:r>
          </a:p>
        </p:txBody>
      </p:sp>
    </p:spTree>
    <p:extLst>
      <p:ext uri="{BB962C8B-B14F-4D97-AF65-F5344CB8AC3E}">
        <p14:creationId xmlns:p14="http://schemas.microsoft.com/office/powerpoint/2010/main" val="366072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5F752-FADB-4F94-B08D-52EF0146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Вопросы</a:t>
            </a:r>
            <a:r>
              <a:rPr lang="en-GB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5980F1-6848-48AA-81E5-61E598291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5999" y="2625837"/>
            <a:ext cx="2880000" cy="2880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9C05BF-1F8C-41FC-980D-E6E1153F3BA5}"/>
              </a:ext>
            </a:extLst>
          </p:cNvPr>
          <p:cNvSpPr/>
          <p:nvPr/>
        </p:nvSpPr>
        <p:spPr>
          <a:xfrm>
            <a:off x="2781150" y="5505837"/>
            <a:ext cx="6629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github.com/yevgeniyredko/shpora-2018-fsharp</a:t>
            </a:r>
            <a:endParaRPr lang="en-GB" sz="2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911987"/>
      </p:ext>
    </p:extLst>
  </p:cSld>
  <p:clrMapOvr>
    <a:masterClrMapping/>
  </p:clrMapOvr>
</p:sld>
</file>

<file path=ppt/theme/theme1.xml><?xml version="1.0" encoding="utf-8"?>
<a:theme xmlns:a="http://schemas.openxmlformats.org/drawingml/2006/main" name="kontur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ontur" id="{52DAF250-84D5-4028-87E3-2EDCAD81E856}" vid="{C04D1A4D-5E6F-407B-9362-3B5D21AA19D4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fsharp-2018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harp-2018" id="{A08058F4-A766-4D20-87E7-8E929C131494}" vid="{A7A6F850-3B98-4C7A-AEE3-A3CC156AA690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kontur</Template>
  <TotalTime>345</TotalTime>
  <Words>76</Words>
  <Application>Microsoft Office PowerPoint</Application>
  <PresentationFormat>Широкоэкранный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Aparajita</vt:lpstr>
      <vt:lpstr>Arial</vt:lpstr>
      <vt:lpstr>Calibri</vt:lpstr>
      <vt:lpstr>Consolas</vt:lpstr>
      <vt:lpstr>Segoe UI</vt:lpstr>
      <vt:lpstr>Segoe UI Light</vt:lpstr>
      <vt:lpstr>kontur</vt:lpstr>
      <vt:lpstr>Макеты слайдов для демонстрации кода</vt:lpstr>
      <vt:lpstr>fsharp-2018</vt:lpstr>
      <vt:lpstr>F#</vt:lpstr>
      <vt:lpstr>Demo</vt:lpstr>
      <vt:lpstr>Презентация PowerPoint</vt:lpstr>
      <vt:lpstr>Что пишет Microsoft?</vt:lpstr>
      <vt:lpstr>Презентация PowerPoint</vt:lpstr>
      <vt:lpstr>Где учить?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</dc:title>
  <dc:creator>Евгений Редько</dc:creator>
  <cp:lastModifiedBy>Редько Евгений Сергеевич</cp:lastModifiedBy>
  <cp:revision>16</cp:revision>
  <dcterms:created xsi:type="dcterms:W3CDTF">2018-05-14T11:30:01Z</dcterms:created>
  <dcterms:modified xsi:type="dcterms:W3CDTF">2018-05-15T10:30:30Z</dcterms:modified>
</cp:coreProperties>
</file>